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9"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4660"/>
  </p:normalViewPr>
  <p:slideViewPr>
    <p:cSldViewPr snapToGrid="0">
      <p:cViewPr varScale="1">
        <p:scale>
          <a:sx n="73" d="100"/>
          <a:sy n="73"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9/25/2023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Linked List</a:t>
            </a:r>
            <a:endParaRPr lang="en-US" dirty="0"/>
          </a:p>
        </p:txBody>
      </p:sp>
      <p:sp>
        <p:nvSpPr>
          <p:cNvPr id="3" name="Subtitle 2"/>
          <p:cNvSpPr>
            <a:spLocks noGrp="1"/>
          </p:cNvSpPr>
          <p:nvPr>
            <p:ph type="subTitle" idx="1"/>
          </p:nvPr>
        </p:nvSpPr>
        <p:spPr/>
        <p:txBody>
          <a:bodyPr/>
          <a:lstStyle/>
          <a:p>
            <a:r>
              <a:rPr lang="en-US" dirty="0" smtClean="0"/>
              <a:t>Lecture 4</a:t>
            </a:r>
            <a:endParaRPr lang="en-US" dirty="0"/>
          </a:p>
        </p:txBody>
      </p:sp>
    </p:spTree>
    <p:extLst>
      <p:ext uri="{BB962C8B-B14F-4D97-AF65-F5344CB8AC3E}">
        <p14:creationId xmlns:p14="http://schemas.microsoft.com/office/powerpoint/2010/main" val="4171911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Linked List</a:t>
            </a:r>
          </a:p>
        </p:txBody>
      </p:sp>
      <p:sp>
        <p:nvSpPr>
          <p:cNvPr id="3" name="Content Placeholder 2"/>
          <p:cNvSpPr>
            <a:spLocks noGrp="1"/>
          </p:cNvSpPr>
          <p:nvPr>
            <p:ph idx="1"/>
          </p:nvPr>
        </p:nvSpPr>
        <p:spPr/>
        <p:txBody>
          <a:bodyPr/>
          <a:lstStyle/>
          <a:p>
            <a:r>
              <a:rPr lang="en-US" b="1" dirty="0"/>
              <a:t>Versatility:</a:t>
            </a:r>
            <a:r>
              <a:rPr lang="en-US" dirty="0"/>
              <a:t> Linked lists can be used in a wide range of applications, including file systems, memory allocation, and computer networking. They are a fundamental data structure in computer science and are studied extensively in algorithms and data structures courses.</a:t>
            </a:r>
          </a:p>
          <a:p>
            <a:endParaRPr lang="en-US" dirty="0"/>
          </a:p>
        </p:txBody>
      </p:sp>
    </p:spTree>
    <p:extLst>
      <p:ext uri="{BB962C8B-B14F-4D97-AF65-F5344CB8AC3E}">
        <p14:creationId xmlns:p14="http://schemas.microsoft.com/office/powerpoint/2010/main" val="2016812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a:t>
            </a:r>
            <a:r>
              <a:rPr lang="en-US" dirty="0" err="1" smtClean="0"/>
              <a:t>LinkedList</a:t>
            </a:r>
            <a:endParaRPr lang="en-US" dirty="0"/>
          </a:p>
        </p:txBody>
      </p:sp>
      <p:sp>
        <p:nvSpPr>
          <p:cNvPr id="3" name="Content Placeholder 2"/>
          <p:cNvSpPr>
            <a:spLocks noGrp="1"/>
          </p:cNvSpPr>
          <p:nvPr>
            <p:ph idx="1"/>
          </p:nvPr>
        </p:nvSpPr>
        <p:spPr/>
        <p:txBody>
          <a:bodyPr/>
          <a:lstStyle/>
          <a:p>
            <a:r>
              <a:rPr lang="en-US" dirty="0" smtClean="0"/>
              <a:t>Insertion: Inserting an element in list</a:t>
            </a:r>
          </a:p>
          <a:p>
            <a:r>
              <a:rPr lang="en-US" dirty="0" smtClean="0"/>
              <a:t>Deletion: deleting an element</a:t>
            </a:r>
          </a:p>
          <a:p>
            <a:r>
              <a:rPr lang="en-US" dirty="0" smtClean="0"/>
              <a:t>Search: searching specific element in list.</a:t>
            </a:r>
          </a:p>
          <a:p>
            <a:endParaRPr lang="en-US" dirty="0"/>
          </a:p>
        </p:txBody>
      </p:sp>
    </p:spTree>
    <p:extLst>
      <p:ext uri="{BB962C8B-B14F-4D97-AF65-F5344CB8AC3E}">
        <p14:creationId xmlns:p14="http://schemas.microsoft.com/office/powerpoint/2010/main" val="765171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15737" y="1028343"/>
            <a:ext cx="8752114" cy="4801314"/>
          </a:xfrm>
          <a:prstGeom prst="rect">
            <a:avLst/>
          </a:prstGeom>
        </p:spPr>
        <p:txBody>
          <a:bodyPr wrap="square">
            <a:spAutoFit/>
          </a:bodyPr>
          <a:lstStyle/>
          <a:p>
            <a:r>
              <a:rPr lang="en-US" dirty="0"/>
              <a:t>#include &lt;</a:t>
            </a:r>
            <a:r>
              <a:rPr lang="en-US" dirty="0" err="1"/>
              <a:t>iostream</a:t>
            </a:r>
            <a:r>
              <a:rPr lang="en-US" dirty="0"/>
              <a:t>&gt;</a:t>
            </a:r>
          </a:p>
          <a:p>
            <a:endParaRPr lang="en-US" dirty="0"/>
          </a:p>
          <a:p>
            <a:r>
              <a:rPr lang="en-US" dirty="0"/>
              <a:t>using namespace </a:t>
            </a:r>
            <a:r>
              <a:rPr lang="en-US" dirty="0" err="1"/>
              <a:t>std</a:t>
            </a:r>
            <a:r>
              <a:rPr lang="en-US" dirty="0"/>
              <a:t>;</a:t>
            </a:r>
          </a:p>
          <a:p>
            <a:endParaRPr lang="en-US" dirty="0"/>
          </a:p>
          <a:p>
            <a:r>
              <a:rPr lang="en-US" dirty="0"/>
              <a:t>class Node {</a:t>
            </a:r>
          </a:p>
          <a:p>
            <a:r>
              <a:rPr lang="en-US" dirty="0"/>
              <a:t>public:</a:t>
            </a:r>
          </a:p>
          <a:p>
            <a:r>
              <a:rPr lang="en-US" dirty="0"/>
              <a:t>    </a:t>
            </a:r>
            <a:r>
              <a:rPr lang="en-US" dirty="0" err="1"/>
              <a:t>int</a:t>
            </a:r>
            <a:r>
              <a:rPr lang="en-US" dirty="0"/>
              <a:t> data;</a:t>
            </a:r>
          </a:p>
          <a:p>
            <a:r>
              <a:rPr lang="en-US" dirty="0"/>
              <a:t>    Node* next;</a:t>
            </a:r>
          </a:p>
          <a:p>
            <a:r>
              <a:rPr lang="en-US" dirty="0"/>
              <a:t>};</a:t>
            </a:r>
          </a:p>
          <a:p>
            <a:r>
              <a:rPr lang="en-US" dirty="0"/>
              <a:t>class </a:t>
            </a:r>
            <a:r>
              <a:rPr lang="en-US" dirty="0" err="1"/>
              <a:t>LinkedList</a:t>
            </a:r>
            <a:r>
              <a:rPr lang="en-US" dirty="0"/>
              <a:t> {</a:t>
            </a:r>
          </a:p>
          <a:p>
            <a:r>
              <a:rPr lang="en-US" dirty="0"/>
              <a:t>private:</a:t>
            </a:r>
          </a:p>
          <a:p>
            <a:r>
              <a:rPr lang="en-US" dirty="0"/>
              <a:t>    Node* head;</a:t>
            </a:r>
          </a:p>
          <a:p>
            <a:endParaRPr lang="en-US" dirty="0"/>
          </a:p>
          <a:p>
            <a:r>
              <a:rPr lang="en-US" dirty="0"/>
              <a:t>public:</a:t>
            </a:r>
          </a:p>
          <a:p>
            <a:r>
              <a:rPr lang="en-US" dirty="0"/>
              <a:t>    </a:t>
            </a:r>
            <a:r>
              <a:rPr lang="en-US" dirty="0" err="1"/>
              <a:t>LinkedList</a:t>
            </a:r>
            <a:r>
              <a:rPr lang="en-US" dirty="0"/>
              <a:t>() {</a:t>
            </a:r>
          </a:p>
          <a:p>
            <a:r>
              <a:rPr lang="en-US" dirty="0"/>
              <a:t>        head = NULL;</a:t>
            </a:r>
          </a:p>
          <a:p>
            <a:r>
              <a:rPr lang="en-US" dirty="0"/>
              <a:t>    }</a:t>
            </a:r>
          </a:p>
        </p:txBody>
      </p:sp>
    </p:spTree>
    <p:extLst>
      <p:ext uri="{BB962C8B-B14F-4D97-AF65-F5344CB8AC3E}">
        <p14:creationId xmlns:p14="http://schemas.microsoft.com/office/powerpoint/2010/main" val="1119787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80605" y="1018904"/>
            <a:ext cx="8895805" cy="4247317"/>
          </a:xfrm>
          <a:prstGeom prst="rect">
            <a:avLst/>
          </a:prstGeom>
        </p:spPr>
        <p:txBody>
          <a:bodyPr wrap="square">
            <a:spAutoFit/>
          </a:bodyPr>
          <a:lstStyle/>
          <a:p>
            <a:r>
              <a:rPr lang="en-US" dirty="0"/>
              <a:t>void insert(</a:t>
            </a:r>
            <a:r>
              <a:rPr lang="en-US" dirty="0" err="1"/>
              <a:t>int</a:t>
            </a:r>
            <a:r>
              <a:rPr lang="en-US" dirty="0"/>
              <a:t> value) {</a:t>
            </a:r>
          </a:p>
          <a:p>
            <a:r>
              <a:rPr lang="en-US" dirty="0"/>
              <a:t>        Node* </a:t>
            </a:r>
            <a:r>
              <a:rPr lang="en-US" dirty="0" err="1"/>
              <a:t>newNode</a:t>
            </a:r>
            <a:r>
              <a:rPr lang="en-US" dirty="0"/>
              <a:t> = new Node();</a:t>
            </a:r>
          </a:p>
          <a:p>
            <a:r>
              <a:rPr lang="en-US" dirty="0"/>
              <a:t>        </a:t>
            </a:r>
            <a:r>
              <a:rPr lang="en-US" dirty="0" err="1"/>
              <a:t>newNode</a:t>
            </a:r>
            <a:r>
              <a:rPr lang="en-US" dirty="0"/>
              <a:t>-&gt;data = value;</a:t>
            </a:r>
          </a:p>
          <a:p>
            <a:r>
              <a:rPr lang="en-US" dirty="0"/>
              <a:t>        </a:t>
            </a:r>
            <a:r>
              <a:rPr lang="en-US" dirty="0" err="1"/>
              <a:t>newNode</a:t>
            </a:r>
            <a:r>
              <a:rPr lang="en-US" dirty="0"/>
              <a:t>-&gt;next = NULL;</a:t>
            </a:r>
          </a:p>
          <a:p>
            <a:endParaRPr lang="en-US" dirty="0"/>
          </a:p>
          <a:p>
            <a:r>
              <a:rPr lang="en-US" dirty="0"/>
              <a:t>        if (head == NULL) {</a:t>
            </a:r>
          </a:p>
          <a:p>
            <a:r>
              <a:rPr lang="en-US" dirty="0"/>
              <a:t>            head = </a:t>
            </a:r>
            <a:r>
              <a:rPr lang="en-US" dirty="0" err="1"/>
              <a:t>newNode</a:t>
            </a:r>
            <a:r>
              <a:rPr lang="en-US" dirty="0"/>
              <a:t>;</a:t>
            </a:r>
          </a:p>
          <a:p>
            <a:r>
              <a:rPr lang="en-US" dirty="0"/>
              <a:t>        } else {</a:t>
            </a:r>
          </a:p>
          <a:p>
            <a:r>
              <a:rPr lang="en-US" dirty="0"/>
              <a:t>            Node* current = head;</a:t>
            </a:r>
          </a:p>
          <a:p>
            <a:r>
              <a:rPr lang="en-US" dirty="0"/>
              <a:t>            while (current-&gt;next != NULL) {</a:t>
            </a:r>
          </a:p>
          <a:p>
            <a:r>
              <a:rPr lang="en-US" dirty="0"/>
              <a:t>                current = current-&gt;next;</a:t>
            </a:r>
          </a:p>
          <a:p>
            <a:r>
              <a:rPr lang="en-US" dirty="0"/>
              <a:t>            }</a:t>
            </a:r>
          </a:p>
          <a:p>
            <a:r>
              <a:rPr lang="en-US" dirty="0"/>
              <a:t>            current-&gt;next = </a:t>
            </a:r>
            <a:r>
              <a:rPr lang="en-US" dirty="0" err="1"/>
              <a:t>newNode</a:t>
            </a:r>
            <a:r>
              <a:rPr lang="en-US" dirty="0"/>
              <a:t>;</a:t>
            </a:r>
          </a:p>
          <a:p>
            <a:r>
              <a:rPr lang="en-US" dirty="0"/>
              <a:t>        }</a:t>
            </a:r>
          </a:p>
          <a:p>
            <a:r>
              <a:rPr lang="en-US" dirty="0"/>
              <a:t>    }</a:t>
            </a:r>
          </a:p>
        </p:txBody>
      </p:sp>
    </p:spTree>
    <p:extLst>
      <p:ext uri="{BB962C8B-B14F-4D97-AF65-F5344CB8AC3E}">
        <p14:creationId xmlns:p14="http://schemas.microsoft.com/office/powerpoint/2010/main" val="1552911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5737" y="889844"/>
            <a:ext cx="8634549" cy="5078313"/>
          </a:xfrm>
          <a:prstGeom prst="rect">
            <a:avLst/>
          </a:prstGeom>
        </p:spPr>
        <p:txBody>
          <a:bodyPr wrap="square">
            <a:spAutoFit/>
          </a:bodyPr>
          <a:lstStyle/>
          <a:p>
            <a:r>
              <a:rPr lang="en-US" dirty="0"/>
              <a:t>void display() {</a:t>
            </a:r>
          </a:p>
          <a:p>
            <a:r>
              <a:rPr lang="en-US" dirty="0"/>
              <a:t>        Node* current = head;</a:t>
            </a:r>
          </a:p>
          <a:p>
            <a:r>
              <a:rPr lang="en-US" dirty="0"/>
              <a:t>        while (current != NULL) {</a:t>
            </a:r>
          </a:p>
          <a:p>
            <a:r>
              <a:rPr lang="en-US" dirty="0"/>
              <a:t>            </a:t>
            </a:r>
            <a:r>
              <a:rPr lang="en-US" dirty="0" err="1"/>
              <a:t>cout</a:t>
            </a:r>
            <a:r>
              <a:rPr lang="en-US" dirty="0"/>
              <a:t> &lt;&lt; current-&gt;data &lt;&lt; " ";</a:t>
            </a:r>
          </a:p>
          <a:p>
            <a:r>
              <a:rPr lang="en-US" dirty="0"/>
              <a:t>            current = current-&gt;next;</a:t>
            </a:r>
          </a:p>
          <a:p>
            <a:r>
              <a:rPr lang="en-US" dirty="0"/>
              <a:t>        }</a:t>
            </a:r>
          </a:p>
          <a:p>
            <a:r>
              <a:rPr lang="en-US" dirty="0"/>
              <a:t>        </a:t>
            </a:r>
            <a:r>
              <a:rPr lang="en-US" dirty="0" err="1"/>
              <a:t>cout</a:t>
            </a:r>
            <a:r>
              <a:rPr lang="en-US" dirty="0"/>
              <a:t> &lt;&lt; </a:t>
            </a:r>
            <a:r>
              <a:rPr lang="en-US" dirty="0" err="1"/>
              <a:t>endl</a:t>
            </a:r>
            <a:r>
              <a:rPr lang="en-US" dirty="0"/>
              <a:t>;</a:t>
            </a:r>
          </a:p>
          <a:p>
            <a:r>
              <a:rPr lang="en-US" dirty="0"/>
              <a:t>    }</a:t>
            </a:r>
          </a:p>
          <a:p>
            <a:r>
              <a:rPr lang="en-US" dirty="0"/>
              <a:t>};</a:t>
            </a:r>
          </a:p>
          <a:p>
            <a:endParaRPr lang="en-US" dirty="0"/>
          </a:p>
          <a:p>
            <a:r>
              <a:rPr lang="en-US" dirty="0" err="1"/>
              <a:t>int</a:t>
            </a:r>
            <a:r>
              <a:rPr lang="en-US" dirty="0"/>
              <a:t> main() {</a:t>
            </a:r>
          </a:p>
          <a:p>
            <a:r>
              <a:rPr lang="en-US" dirty="0"/>
              <a:t>    </a:t>
            </a:r>
            <a:r>
              <a:rPr lang="en-US" dirty="0" err="1"/>
              <a:t>LinkedList</a:t>
            </a:r>
            <a:r>
              <a:rPr lang="en-US" dirty="0"/>
              <a:t> list;</a:t>
            </a:r>
          </a:p>
          <a:p>
            <a:r>
              <a:rPr lang="en-US" dirty="0"/>
              <a:t>    </a:t>
            </a:r>
            <a:r>
              <a:rPr lang="en-US" dirty="0" err="1"/>
              <a:t>list.insert</a:t>
            </a:r>
            <a:r>
              <a:rPr lang="en-US" dirty="0"/>
              <a:t>(10);</a:t>
            </a:r>
          </a:p>
          <a:p>
            <a:r>
              <a:rPr lang="en-US" dirty="0"/>
              <a:t>    </a:t>
            </a:r>
            <a:r>
              <a:rPr lang="en-US" dirty="0" err="1"/>
              <a:t>list.insert</a:t>
            </a:r>
            <a:r>
              <a:rPr lang="en-US" dirty="0"/>
              <a:t>(20);</a:t>
            </a:r>
          </a:p>
          <a:p>
            <a:r>
              <a:rPr lang="en-US" dirty="0"/>
              <a:t>    </a:t>
            </a:r>
            <a:r>
              <a:rPr lang="en-US" dirty="0" err="1"/>
              <a:t>list.insert</a:t>
            </a:r>
            <a:r>
              <a:rPr lang="en-US" dirty="0"/>
              <a:t>(30);</a:t>
            </a:r>
          </a:p>
          <a:p>
            <a:r>
              <a:rPr lang="en-US" dirty="0"/>
              <a:t>    </a:t>
            </a:r>
            <a:r>
              <a:rPr lang="en-US" dirty="0" err="1"/>
              <a:t>list.display</a:t>
            </a:r>
            <a:r>
              <a:rPr lang="en-US" dirty="0"/>
              <a:t>();</a:t>
            </a:r>
          </a:p>
          <a:p>
            <a:r>
              <a:rPr lang="en-US" dirty="0"/>
              <a:t>    return 0;</a:t>
            </a:r>
          </a:p>
          <a:p>
            <a:r>
              <a:rPr lang="en-US" dirty="0"/>
              <a:t>}</a:t>
            </a:r>
          </a:p>
        </p:txBody>
      </p:sp>
    </p:spTree>
    <p:extLst>
      <p:ext uri="{BB962C8B-B14F-4D97-AF65-F5344CB8AC3E}">
        <p14:creationId xmlns:p14="http://schemas.microsoft.com/office/powerpoint/2010/main" val="3350293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r>
              <a:rPr lang="en-US" dirty="0"/>
              <a:t>A linked list is a data structure used in computer science to store a sequence of </a:t>
            </a:r>
            <a:r>
              <a:rPr lang="en-US" dirty="0" smtClean="0"/>
              <a:t>elements.</a:t>
            </a:r>
          </a:p>
          <a:p>
            <a:r>
              <a:rPr lang="en-US" dirty="0" smtClean="0"/>
              <a:t>It </a:t>
            </a:r>
            <a:r>
              <a:rPr lang="en-US" dirty="0"/>
              <a:t>consists of a sequence of nodes, where each node contains a value and a reference (or pointer) to the next node in the sequence</a:t>
            </a:r>
            <a:r>
              <a:rPr lang="en-US" dirty="0" smtClean="0"/>
              <a:t>.</a:t>
            </a:r>
          </a:p>
          <a:p>
            <a:r>
              <a:rPr lang="en-US" dirty="0"/>
              <a:t>Unlike arrays, linked lists do not require a contiguous block of memory to store the data. Instead, the nodes can be scattered throughout the memory, and only need to be connected through their pointers.</a:t>
            </a:r>
          </a:p>
        </p:txBody>
      </p:sp>
    </p:spTree>
    <p:extLst>
      <p:ext uri="{BB962C8B-B14F-4D97-AF65-F5344CB8AC3E}">
        <p14:creationId xmlns:p14="http://schemas.microsoft.com/office/powerpoint/2010/main" val="984048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 Core concepts</a:t>
            </a:r>
            <a:endParaRPr lang="en-US" dirty="0"/>
          </a:p>
        </p:txBody>
      </p:sp>
      <p:sp>
        <p:nvSpPr>
          <p:cNvPr id="3" name="Content Placeholder 2"/>
          <p:cNvSpPr>
            <a:spLocks noGrp="1"/>
          </p:cNvSpPr>
          <p:nvPr>
            <p:ph idx="1"/>
          </p:nvPr>
        </p:nvSpPr>
        <p:spPr/>
        <p:txBody>
          <a:bodyPr/>
          <a:lstStyle/>
          <a:p>
            <a:r>
              <a:rPr lang="en-US" b="1" dirty="0"/>
              <a:t>Nodes</a:t>
            </a:r>
            <a:r>
              <a:rPr lang="en-US" dirty="0"/>
              <a:t>: Each element in a linked list is called a node. A node contains a data value and a pointer to the next node in the list.</a:t>
            </a:r>
          </a:p>
          <a:p>
            <a:r>
              <a:rPr lang="en-US" b="1" dirty="0"/>
              <a:t>Head:</a:t>
            </a:r>
            <a:r>
              <a:rPr lang="en-US" dirty="0"/>
              <a:t> The first node in the linked list is called the head. It is used as a reference point to traverse the list.</a:t>
            </a:r>
          </a:p>
          <a:p>
            <a:r>
              <a:rPr lang="en-US" b="1" dirty="0"/>
              <a:t>Tail:</a:t>
            </a:r>
            <a:r>
              <a:rPr lang="en-US" dirty="0"/>
              <a:t> The last node in the linked list is called the tail. It is used to add new nodes to the end of the list efficiently.</a:t>
            </a:r>
          </a:p>
          <a:p>
            <a:endParaRPr lang="en-US" dirty="0"/>
          </a:p>
        </p:txBody>
      </p:sp>
    </p:spTree>
    <p:extLst>
      <p:ext uri="{BB962C8B-B14F-4D97-AF65-F5344CB8AC3E}">
        <p14:creationId xmlns:p14="http://schemas.microsoft.com/office/powerpoint/2010/main" val="2890664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and It’s Basic Structure</a:t>
            </a:r>
          </a:p>
        </p:txBody>
      </p:sp>
      <p:sp>
        <p:nvSpPr>
          <p:cNvPr id="3" name="Content Placeholder 2"/>
          <p:cNvSpPr>
            <a:spLocks noGrp="1"/>
          </p:cNvSpPr>
          <p:nvPr>
            <p:ph idx="1"/>
          </p:nvPr>
        </p:nvSpPr>
        <p:spPr/>
        <p:txBody>
          <a:bodyPr/>
          <a:lstStyle/>
          <a:p>
            <a:r>
              <a:rPr lang="en-US" dirty="0"/>
              <a:t>A </a:t>
            </a:r>
            <a:r>
              <a:rPr lang="en-US" dirty="0" err="1"/>
              <a:t>linkedlist</a:t>
            </a:r>
            <a:r>
              <a:rPr lang="en-US" dirty="0"/>
              <a:t> consist of data element called as “</a:t>
            </a:r>
            <a:r>
              <a:rPr lang="en-US" dirty="0" err="1"/>
              <a:t>node”and</a:t>
            </a:r>
            <a:r>
              <a:rPr lang="en-US" dirty="0"/>
              <a:t> every node consist of two fields i.e. in one filed it contains the data and in second filed it contains address of the next node. Where the last node contains only data in one field and other field is said to be “null”.</a:t>
            </a:r>
          </a:p>
          <a:p>
            <a:r>
              <a:rPr lang="en-US" dirty="0"/>
              <a:t>However in python no standard library has been defined for </a:t>
            </a:r>
            <a:r>
              <a:rPr lang="en-US" dirty="0" err="1"/>
              <a:t>linkedlist</a:t>
            </a:r>
            <a:r>
              <a:rPr lang="en-US" dirty="0"/>
              <a:t>, so in python we use nodes concept to implement the </a:t>
            </a:r>
            <a:r>
              <a:rPr lang="en-US" dirty="0" err="1"/>
              <a:t>linkedlist</a:t>
            </a:r>
            <a:r>
              <a:rPr lang="en-US" dirty="0" smtClean="0"/>
              <a:t>.</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2586446" y="4920697"/>
            <a:ext cx="6126479" cy="1197561"/>
          </a:xfrm>
          <a:prstGeom prst="rect">
            <a:avLst/>
          </a:prstGeom>
        </p:spPr>
      </p:pic>
    </p:spTree>
    <p:extLst>
      <p:ext uri="{BB962C8B-B14F-4D97-AF65-F5344CB8AC3E}">
        <p14:creationId xmlns:p14="http://schemas.microsoft.com/office/powerpoint/2010/main" val="4117998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Core concepts</a:t>
            </a:r>
          </a:p>
        </p:txBody>
      </p:sp>
      <p:sp>
        <p:nvSpPr>
          <p:cNvPr id="3" name="Content Placeholder 2"/>
          <p:cNvSpPr>
            <a:spLocks noGrp="1"/>
          </p:cNvSpPr>
          <p:nvPr>
            <p:ph idx="1"/>
          </p:nvPr>
        </p:nvSpPr>
        <p:spPr/>
        <p:txBody>
          <a:bodyPr/>
          <a:lstStyle/>
          <a:p>
            <a:r>
              <a:rPr lang="en-US" b="1" dirty="0"/>
              <a:t>Pointers:</a:t>
            </a:r>
            <a:r>
              <a:rPr lang="en-US" dirty="0"/>
              <a:t> A pointer is a variable that stores the memory address of another variable. In a linked list, each node contains a pointer to the next node in the list.</a:t>
            </a:r>
          </a:p>
          <a:p>
            <a:r>
              <a:rPr lang="en-US" b="1" dirty="0"/>
              <a:t>Singly linked list</a:t>
            </a:r>
            <a:r>
              <a:rPr lang="en-US" dirty="0"/>
              <a:t>: A singly linked list is a type of linked list where each node points to the next node in the list.</a:t>
            </a:r>
          </a:p>
          <a:p>
            <a:r>
              <a:rPr lang="en-US" b="1" dirty="0"/>
              <a:t>Doubly linked list</a:t>
            </a:r>
            <a:r>
              <a:rPr lang="en-US" dirty="0"/>
              <a:t>: A doubly linked list is a type of linked list where each node points to both the next and previous nodes in the list.</a:t>
            </a:r>
          </a:p>
          <a:p>
            <a:endParaRPr lang="en-US" dirty="0"/>
          </a:p>
        </p:txBody>
      </p:sp>
    </p:spTree>
    <p:extLst>
      <p:ext uri="{BB962C8B-B14F-4D97-AF65-F5344CB8AC3E}">
        <p14:creationId xmlns:p14="http://schemas.microsoft.com/office/powerpoint/2010/main" val="1039123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Core concepts</a:t>
            </a:r>
          </a:p>
        </p:txBody>
      </p:sp>
      <p:sp>
        <p:nvSpPr>
          <p:cNvPr id="3" name="Content Placeholder 2"/>
          <p:cNvSpPr>
            <a:spLocks noGrp="1"/>
          </p:cNvSpPr>
          <p:nvPr>
            <p:ph idx="1"/>
          </p:nvPr>
        </p:nvSpPr>
        <p:spPr/>
        <p:txBody>
          <a:bodyPr/>
          <a:lstStyle/>
          <a:p>
            <a:r>
              <a:rPr lang="en-US" b="1" dirty="0"/>
              <a:t>Circular linked list</a:t>
            </a:r>
            <a:r>
              <a:rPr lang="en-US" dirty="0"/>
              <a:t>: A circular linked list is a type of linked list where the last node points back to the first node, creating a loop.</a:t>
            </a:r>
          </a:p>
          <a:p>
            <a:r>
              <a:rPr lang="en-US" b="1" dirty="0" smtClean="0"/>
              <a:t>Traversal:</a:t>
            </a:r>
            <a:r>
              <a:rPr lang="en-US" dirty="0" smtClean="0"/>
              <a:t> </a:t>
            </a:r>
            <a:r>
              <a:rPr lang="en-US" dirty="0"/>
              <a:t>Traversal is the process of visiting each node in the linked list. This can be done using a loop that follows the pointers from one node to the next.</a:t>
            </a:r>
          </a:p>
          <a:p>
            <a:endParaRPr lang="en-US" dirty="0"/>
          </a:p>
        </p:txBody>
      </p:sp>
    </p:spTree>
    <p:extLst>
      <p:ext uri="{BB962C8B-B14F-4D97-AF65-F5344CB8AC3E}">
        <p14:creationId xmlns:p14="http://schemas.microsoft.com/office/powerpoint/2010/main" val="831194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Core concepts</a:t>
            </a:r>
          </a:p>
        </p:txBody>
      </p:sp>
      <p:sp>
        <p:nvSpPr>
          <p:cNvPr id="3" name="Content Placeholder 2"/>
          <p:cNvSpPr>
            <a:spLocks noGrp="1"/>
          </p:cNvSpPr>
          <p:nvPr>
            <p:ph idx="1"/>
          </p:nvPr>
        </p:nvSpPr>
        <p:spPr/>
        <p:txBody>
          <a:bodyPr/>
          <a:lstStyle/>
          <a:p>
            <a:r>
              <a:rPr lang="en-US" b="1" dirty="0"/>
              <a:t>Insertion:</a:t>
            </a:r>
            <a:r>
              <a:rPr lang="en-US" dirty="0"/>
              <a:t> Insertion is the process of adding a new node to the linked list. This can be done at the head, tail, or any position in the list</a:t>
            </a:r>
            <a:r>
              <a:rPr lang="en-US" dirty="0" smtClean="0"/>
              <a:t>.</a:t>
            </a:r>
          </a:p>
          <a:p>
            <a:r>
              <a:rPr lang="en-US" b="1" dirty="0"/>
              <a:t>Deletion:</a:t>
            </a:r>
            <a:r>
              <a:rPr lang="en-US" dirty="0"/>
              <a:t> Deletion is the process of removing a node from the linked list. This can be done by updating the pointers of the surrounding nodes to skip over the node to be deleted.</a:t>
            </a:r>
          </a:p>
        </p:txBody>
      </p:sp>
    </p:spTree>
    <p:extLst>
      <p:ext uri="{BB962C8B-B14F-4D97-AF65-F5344CB8AC3E}">
        <p14:creationId xmlns:p14="http://schemas.microsoft.com/office/powerpoint/2010/main" val="4169963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Linked List</a:t>
            </a:r>
            <a:endParaRPr lang="en-US" dirty="0"/>
          </a:p>
        </p:txBody>
      </p:sp>
      <p:sp>
        <p:nvSpPr>
          <p:cNvPr id="3" name="Content Placeholder 2"/>
          <p:cNvSpPr>
            <a:spLocks noGrp="1"/>
          </p:cNvSpPr>
          <p:nvPr>
            <p:ph idx="1"/>
          </p:nvPr>
        </p:nvSpPr>
        <p:spPr/>
        <p:txBody>
          <a:bodyPr>
            <a:normAutofit lnSpcReduction="10000"/>
          </a:bodyPr>
          <a:lstStyle/>
          <a:p>
            <a:r>
              <a:rPr lang="en-US" b="1" dirty="0"/>
              <a:t>Dynamic data structures: </a:t>
            </a:r>
            <a:r>
              <a:rPr lang="en-US" dirty="0"/>
              <a:t>Unlike arrays, which have a fixed size, linked lists can grow or shrink dynamically as new elements are added or removed from the list. This makes them well-suited for applications where the size of the data structure is not known in advance.</a:t>
            </a:r>
          </a:p>
          <a:p>
            <a:r>
              <a:rPr lang="en-US" b="1" dirty="0"/>
              <a:t>Efficient insertions and deletions: </a:t>
            </a:r>
            <a:r>
              <a:rPr lang="en-US" dirty="0"/>
              <a:t>Linked lists allow for efficient insertions and deletions of elements, especially in the middle of the list, as they only require updating the pointers of adjacent nodes. In contrast, array insertions and deletions can be inefficient as they may require shifting elements to maintain contiguous memory.</a:t>
            </a:r>
          </a:p>
          <a:p>
            <a:endParaRPr lang="en-US" dirty="0"/>
          </a:p>
        </p:txBody>
      </p:sp>
    </p:spTree>
    <p:extLst>
      <p:ext uri="{BB962C8B-B14F-4D97-AF65-F5344CB8AC3E}">
        <p14:creationId xmlns:p14="http://schemas.microsoft.com/office/powerpoint/2010/main" val="2263148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Linked List</a:t>
            </a:r>
          </a:p>
        </p:txBody>
      </p:sp>
      <p:sp>
        <p:nvSpPr>
          <p:cNvPr id="3" name="Content Placeholder 2"/>
          <p:cNvSpPr>
            <a:spLocks noGrp="1"/>
          </p:cNvSpPr>
          <p:nvPr>
            <p:ph idx="1"/>
          </p:nvPr>
        </p:nvSpPr>
        <p:spPr/>
        <p:txBody>
          <a:bodyPr>
            <a:normAutofit lnSpcReduction="10000"/>
          </a:bodyPr>
          <a:lstStyle/>
          <a:p>
            <a:r>
              <a:rPr lang="en-US" b="1" dirty="0"/>
              <a:t>Memory efficiency: </a:t>
            </a:r>
            <a:r>
              <a:rPr lang="en-US" dirty="0"/>
              <a:t>Linked lists can be more memory-efficient than arrays when the size of the data structure is not known in advance. This is because linked lists only use as much memory as they need for the elements that are currently in the list, whereas arrays require a fixed amount of memory to be allocated in advance.</a:t>
            </a:r>
          </a:p>
          <a:p>
            <a:r>
              <a:rPr lang="en-US" b="1" dirty="0"/>
              <a:t>Recursive data structures: </a:t>
            </a:r>
            <a:r>
              <a:rPr lang="en-US" dirty="0"/>
              <a:t>Linked lists can be used to implement recursive data structures such as trees and graphs. In these structures, each node can contain a linked list of its child nodes, allowing for efficient traversal and manipulation of the structure.</a:t>
            </a:r>
          </a:p>
          <a:p>
            <a:endParaRPr lang="en-US" dirty="0"/>
          </a:p>
        </p:txBody>
      </p:sp>
    </p:spTree>
    <p:extLst>
      <p:ext uri="{BB962C8B-B14F-4D97-AF65-F5344CB8AC3E}">
        <p14:creationId xmlns:p14="http://schemas.microsoft.com/office/powerpoint/2010/main" val="414515121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27</TotalTime>
  <Words>989</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Linked List</vt:lpstr>
      <vt:lpstr>Definition</vt:lpstr>
      <vt:lpstr>Linked List Core concepts</vt:lpstr>
      <vt:lpstr>Node and It’s Basic Structure</vt:lpstr>
      <vt:lpstr>Linked List Core concepts</vt:lpstr>
      <vt:lpstr>Linked List Core concepts</vt:lpstr>
      <vt:lpstr>Linked List Core concepts</vt:lpstr>
      <vt:lpstr>Importance of Linked List</vt:lpstr>
      <vt:lpstr>Importance of Linked List</vt:lpstr>
      <vt:lpstr>Importance of Linked List</vt:lpstr>
      <vt:lpstr>Functions of LinkedList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List</dc:title>
  <dc:creator>Syed Atir Raza</dc:creator>
  <cp:lastModifiedBy>Syed Atir Raza</cp:lastModifiedBy>
  <cp:revision>4</cp:revision>
  <dcterms:created xsi:type="dcterms:W3CDTF">2023-03-14T09:39:02Z</dcterms:created>
  <dcterms:modified xsi:type="dcterms:W3CDTF">2023-09-25T08:43:36Z</dcterms:modified>
</cp:coreProperties>
</file>