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70" r:id="rId11"/>
    <p:sldId id="271"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Doubly and Circular Linked Lists</a:t>
            </a:r>
            <a:endParaRPr lang="en-US" dirty="0"/>
          </a:p>
        </p:txBody>
      </p:sp>
      <p:sp>
        <p:nvSpPr>
          <p:cNvPr id="3" name="Subtitle 2"/>
          <p:cNvSpPr>
            <a:spLocks noGrp="1"/>
          </p:cNvSpPr>
          <p:nvPr>
            <p:ph type="subTitle" idx="1"/>
          </p:nvPr>
        </p:nvSpPr>
        <p:spPr/>
        <p:txBody>
          <a:bodyPr/>
          <a:lstStyle/>
          <a:p>
            <a:r>
              <a:rPr lang="en-US" dirty="0" smtClean="0"/>
              <a:t>Lecture</a:t>
            </a:r>
            <a:endParaRPr lang="en-US" dirty="0"/>
          </a:p>
        </p:txBody>
      </p:sp>
    </p:spTree>
    <p:extLst>
      <p:ext uri="{BB962C8B-B14F-4D97-AF65-F5344CB8AC3E}">
        <p14:creationId xmlns:p14="http://schemas.microsoft.com/office/powerpoint/2010/main" val="4558136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 </a:t>
            </a:r>
            <a:r>
              <a:rPr lang="en-US" dirty="0" err="1" smtClean="0"/>
              <a:t>LinkedList</a:t>
            </a:r>
            <a:endParaRPr lang="en-US" dirty="0"/>
          </a:p>
        </p:txBody>
      </p:sp>
      <p:sp>
        <p:nvSpPr>
          <p:cNvPr id="3" name="Content Placeholder 2"/>
          <p:cNvSpPr>
            <a:spLocks noGrp="1"/>
          </p:cNvSpPr>
          <p:nvPr>
            <p:ph idx="1"/>
          </p:nvPr>
        </p:nvSpPr>
        <p:spPr/>
        <p:txBody>
          <a:bodyPr>
            <a:normAutofit fontScale="85000" lnSpcReduction="20000"/>
          </a:bodyPr>
          <a:lstStyle/>
          <a:p>
            <a:r>
              <a:rPr lang="en-US" dirty="0"/>
              <a:t>P</a:t>
            </a:r>
            <a:r>
              <a:rPr lang="en-US" dirty="0" smtClean="0"/>
              <a:t>rocess </a:t>
            </a:r>
            <a:r>
              <a:rPr lang="en-US" dirty="0"/>
              <a:t>of adding a new node at a specific position within the list. This operation involves adjusting pointers to maintain the logical order of the list</a:t>
            </a:r>
            <a:r>
              <a:rPr lang="en-US" dirty="0" smtClean="0"/>
              <a:t>.</a:t>
            </a:r>
          </a:p>
          <a:p>
            <a:r>
              <a:rPr lang="en-US" b="1" dirty="0"/>
              <a:t>Insertion at the Beginning</a:t>
            </a:r>
            <a:r>
              <a:rPr lang="en-US" dirty="0"/>
              <a:t>: To insert a node at the beginning of a linked list, you create a new node, set its next pointer to the current head of the list, and then update the head pointer to point to the new node.</a:t>
            </a:r>
          </a:p>
          <a:p>
            <a:r>
              <a:rPr lang="en-US" b="1" dirty="0" smtClean="0"/>
              <a:t>Insertion </a:t>
            </a:r>
            <a:r>
              <a:rPr lang="en-US" b="1" dirty="0"/>
              <a:t>in the Middle</a:t>
            </a:r>
            <a:r>
              <a:rPr lang="en-US" dirty="0"/>
              <a:t>: To insert a node in the middle of a linked list, you first traverse the list to find the node after which you want to insert. Then, you adjust the pointers to include the new node</a:t>
            </a:r>
            <a:r>
              <a:rPr lang="en-US" dirty="0" smtClean="0"/>
              <a:t>.</a:t>
            </a:r>
          </a:p>
          <a:p>
            <a:r>
              <a:rPr lang="en-US" b="1" dirty="0"/>
              <a:t>Insertion at the End</a:t>
            </a:r>
            <a:r>
              <a:rPr lang="en-US" dirty="0"/>
              <a:t>: To insert a node at the end of a linked list, you traverse the list until you reach the last node. Then, you update the last node's next pointer to point to the new node.</a:t>
            </a:r>
            <a:endParaRPr lang="en-US" dirty="0"/>
          </a:p>
        </p:txBody>
      </p:sp>
    </p:spTree>
    <p:extLst>
      <p:ext uri="{BB962C8B-B14F-4D97-AF65-F5344CB8AC3E}">
        <p14:creationId xmlns:p14="http://schemas.microsoft.com/office/powerpoint/2010/main" val="1018826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Traversal in </a:t>
            </a:r>
            <a:r>
              <a:rPr lang="en-US" dirty="0" err="1" smtClean="0"/>
              <a:t>LinkedList</a:t>
            </a:r>
            <a:endParaRPr lang="en-US" dirty="0"/>
          </a:p>
        </p:txBody>
      </p:sp>
      <p:sp>
        <p:nvSpPr>
          <p:cNvPr id="3" name="Content Placeholder 2"/>
          <p:cNvSpPr>
            <a:spLocks noGrp="1"/>
          </p:cNvSpPr>
          <p:nvPr>
            <p:ph idx="1"/>
          </p:nvPr>
        </p:nvSpPr>
        <p:spPr/>
        <p:txBody>
          <a:bodyPr>
            <a:normAutofit fontScale="77500" lnSpcReduction="20000"/>
          </a:bodyPr>
          <a:lstStyle/>
          <a:p>
            <a:r>
              <a:rPr lang="en-US" dirty="0"/>
              <a:t>Traversal in a linked list involves visiting each node in the list, one after the other, in order to perform some operation on them. Since linked lists are linear data structures, you can only traverse them in one direction</a:t>
            </a:r>
            <a:r>
              <a:rPr lang="en-US" dirty="0" smtClean="0"/>
              <a:t>.</a:t>
            </a:r>
          </a:p>
          <a:p>
            <a:r>
              <a:rPr lang="en-US" dirty="0"/>
              <a:t>Traversal in a linked list is like going through a chain of connected boxes, where each box holds some information (like a number) and points to the next box</a:t>
            </a:r>
            <a:r>
              <a:rPr lang="en-US" dirty="0" smtClean="0"/>
              <a:t>.</a:t>
            </a:r>
          </a:p>
          <a:p>
            <a:r>
              <a:rPr lang="en-US" dirty="0"/>
              <a:t>Imagine you have a bunch of boxes lined up. Each box has two parts: one part holds a number, and the other part points to the next box</a:t>
            </a:r>
            <a:r>
              <a:rPr lang="en-US" dirty="0" smtClean="0"/>
              <a:t>.</a:t>
            </a:r>
          </a:p>
          <a:p>
            <a:r>
              <a:rPr lang="en-US" dirty="0"/>
              <a:t>You keep doing this, reading the number and moving to the next box, until there are no more boxes to move to</a:t>
            </a:r>
            <a:r>
              <a:rPr lang="en-US" dirty="0" smtClean="0"/>
              <a:t>.</a:t>
            </a:r>
          </a:p>
          <a:p>
            <a:r>
              <a:rPr lang="en-US" dirty="0"/>
              <a:t>So, traversal is just going from box to box, reading the information in each box, until you reach the end of the chain. This helps you see all the data stored in the linked list.</a:t>
            </a:r>
            <a:endParaRPr lang="en-US" dirty="0"/>
          </a:p>
        </p:txBody>
      </p:sp>
    </p:spTree>
    <p:extLst>
      <p:ext uri="{BB962C8B-B14F-4D97-AF65-F5344CB8AC3E}">
        <p14:creationId xmlns:p14="http://schemas.microsoft.com/office/powerpoint/2010/main" val="393804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6914" y="1305342"/>
            <a:ext cx="9144000" cy="4247317"/>
          </a:xfrm>
          <a:prstGeom prst="rect">
            <a:avLst/>
          </a:prstGeom>
        </p:spPr>
        <p:txBody>
          <a:bodyPr wrap="square">
            <a:spAutoFit/>
          </a:bodyPr>
          <a:lstStyle/>
          <a:p>
            <a:r>
              <a:rPr lang="en-US" dirty="0"/>
              <a:t>include &lt;</a:t>
            </a:r>
            <a:r>
              <a:rPr lang="en-US" dirty="0" err="1"/>
              <a:t>iostream</a:t>
            </a:r>
            <a:r>
              <a:rPr lang="en-US" dirty="0"/>
              <a:t>&gt;</a:t>
            </a:r>
          </a:p>
          <a:p>
            <a:r>
              <a:rPr lang="en-US" dirty="0"/>
              <a:t>using namespace </a:t>
            </a:r>
            <a:r>
              <a:rPr lang="en-US" dirty="0" err="1"/>
              <a:t>std</a:t>
            </a:r>
            <a:r>
              <a:rPr lang="en-US" dirty="0"/>
              <a:t>;</a:t>
            </a:r>
          </a:p>
          <a:p>
            <a:endParaRPr lang="en-US" dirty="0"/>
          </a:p>
          <a:p>
            <a:r>
              <a:rPr lang="en-US" dirty="0"/>
              <a:t>class Node {</a:t>
            </a:r>
          </a:p>
          <a:p>
            <a:r>
              <a:rPr lang="en-US" dirty="0"/>
              <a:t>public:</a:t>
            </a:r>
          </a:p>
          <a:p>
            <a:r>
              <a:rPr lang="en-US" dirty="0"/>
              <a:t>    </a:t>
            </a:r>
            <a:r>
              <a:rPr lang="en-US" dirty="0" err="1"/>
              <a:t>int</a:t>
            </a:r>
            <a:r>
              <a:rPr lang="en-US" dirty="0"/>
              <a:t> data;</a:t>
            </a:r>
          </a:p>
          <a:p>
            <a:r>
              <a:rPr lang="en-US" dirty="0"/>
              <a:t>    Node* next;</a:t>
            </a:r>
          </a:p>
          <a:p>
            <a:r>
              <a:rPr lang="en-US" dirty="0"/>
              <a:t>    Node* </a:t>
            </a:r>
            <a:r>
              <a:rPr lang="en-US" dirty="0" err="1"/>
              <a:t>prev</a:t>
            </a:r>
            <a:r>
              <a:rPr lang="en-US" dirty="0"/>
              <a:t>;</a:t>
            </a:r>
          </a:p>
          <a:p>
            <a:endParaRPr lang="en-US" dirty="0"/>
          </a:p>
          <a:p>
            <a:r>
              <a:rPr lang="en-US" dirty="0"/>
              <a:t>    Node(</a:t>
            </a:r>
            <a:r>
              <a:rPr lang="en-US" dirty="0" err="1"/>
              <a:t>int</a:t>
            </a:r>
            <a:r>
              <a:rPr lang="en-US" dirty="0"/>
              <a:t> </a:t>
            </a:r>
            <a:r>
              <a:rPr lang="en-US" dirty="0" err="1"/>
              <a:t>val</a:t>
            </a:r>
            <a:r>
              <a:rPr lang="en-US" dirty="0"/>
              <a:t>) {</a:t>
            </a:r>
          </a:p>
          <a:p>
            <a:r>
              <a:rPr lang="en-US" dirty="0"/>
              <a:t>        data = </a:t>
            </a:r>
            <a:r>
              <a:rPr lang="en-US" dirty="0" err="1"/>
              <a:t>val</a:t>
            </a:r>
            <a:r>
              <a:rPr lang="en-US" dirty="0"/>
              <a:t>;</a:t>
            </a:r>
          </a:p>
          <a:p>
            <a:r>
              <a:rPr lang="en-US" dirty="0"/>
              <a:t>        next = NULL;</a:t>
            </a:r>
          </a:p>
          <a:p>
            <a:r>
              <a:rPr lang="en-US" dirty="0"/>
              <a:t>        </a:t>
            </a:r>
            <a:r>
              <a:rPr lang="en-US" dirty="0" err="1"/>
              <a:t>prev</a:t>
            </a:r>
            <a:r>
              <a:rPr lang="en-US" dirty="0"/>
              <a:t> = NULL;</a:t>
            </a:r>
          </a:p>
          <a:p>
            <a:r>
              <a:rPr lang="en-US" dirty="0"/>
              <a:t>    }</a:t>
            </a:r>
          </a:p>
          <a:p>
            <a:r>
              <a:rPr lang="en-US" dirty="0"/>
              <a:t>};</a:t>
            </a:r>
          </a:p>
        </p:txBody>
      </p:sp>
    </p:spTree>
    <p:extLst>
      <p:ext uri="{BB962C8B-B14F-4D97-AF65-F5344CB8AC3E}">
        <p14:creationId xmlns:p14="http://schemas.microsoft.com/office/powerpoint/2010/main" val="2382571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3406" y="889844"/>
            <a:ext cx="9052560" cy="5078313"/>
          </a:xfrm>
          <a:prstGeom prst="rect">
            <a:avLst/>
          </a:prstGeom>
        </p:spPr>
        <p:txBody>
          <a:bodyPr wrap="square">
            <a:spAutoFit/>
          </a:bodyPr>
          <a:lstStyle/>
          <a:p>
            <a:r>
              <a:rPr lang="en-US" dirty="0"/>
              <a:t>class </a:t>
            </a:r>
            <a:r>
              <a:rPr lang="en-US" dirty="0" err="1"/>
              <a:t>DoublyLinkedList</a:t>
            </a:r>
            <a:r>
              <a:rPr lang="en-US" dirty="0"/>
              <a:t> {</a:t>
            </a:r>
          </a:p>
          <a:p>
            <a:r>
              <a:rPr lang="en-US" dirty="0"/>
              <a:t>public:</a:t>
            </a:r>
          </a:p>
          <a:p>
            <a:r>
              <a:rPr lang="en-US" dirty="0"/>
              <a:t>    Node* head;</a:t>
            </a:r>
          </a:p>
          <a:p>
            <a:r>
              <a:rPr lang="en-US" dirty="0"/>
              <a:t>    Node* tail;</a:t>
            </a:r>
          </a:p>
          <a:p>
            <a:endParaRPr lang="en-US" dirty="0"/>
          </a:p>
          <a:p>
            <a:r>
              <a:rPr lang="en-US" dirty="0"/>
              <a:t>    </a:t>
            </a:r>
            <a:r>
              <a:rPr lang="en-US" dirty="0" err="1"/>
              <a:t>DoublyLinkedList</a:t>
            </a:r>
            <a:r>
              <a:rPr lang="en-US" dirty="0"/>
              <a:t>() {</a:t>
            </a:r>
          </a:p>
          <a:p>
            <a:r>
              <a:rPr lang="en-US" dirty="0"/>
              <a:t>        head = NULL;</a:t>
            </a:r>
          </a:p>
          <a:p>
            <a:r>
              <a:rPr lang="en-US" dirty="0"/>
              <a:t>        tail = NULL;</a:t>
            </a:r>
          </a:p>
          <a:p>
            <a:r>
              <a:rPr lang="en-US" dirty="0"/>
              <a:t>    }</a:t>
            </a:r>
          </a:p>
          <a:p>
            <a:endParaRPr lang="en-US" dirty="0"/>
          </a:p>
          <a:p>
            <a:r>
              <a:rPr lang="en-US" dirty="0"/>
              <a:t>    void </a:t>
            </a:r>
            <a:r>
              <a:rPr lang="en-US" dirty="0" err="1"/>
              <a:t>insertAtTail</a:t>
            </a:r>
            <a:r>
              <a:rPr lang="en-US" dirty="0"/>
              <a:t>(</a:t>
            </a:r>
            <a:r>
              <a:rPr lang="en-US" dirty="0" err="1"/>
              <a:t>int</a:t>
            </a:r>
            <a:r>
              <a:rPr lang="en-US" dirty="0"/>
              <a:t> </a:t>
            </a:r>
            <a:r>
              <a:rPr lang="en-US" dirty="0" err="1"/>
              <a:t>val</a:t>
            </a:r>
            <a:r>
              <a:rPr lang="en-US" dirty="0"/>
              <a:t>) {</a:t>
            </a:r>
          </a:p>
          <a:p>
            <a:r>
              <a:rPr lang="en-US" dirty="0"/>
              <a:t>        Node* </a:t>
            </a:r>
            <a:r>
              <a:rPr lang="en-US" dirty="0" err="1"/>
              <a:t>newNode</a:t>
            </a:r>
            <a:r>
              <a:rPr lang="en-US" dirty="0"/>
              <a:t> = new Node(</a:t>
            </a:r>
            <a:r>
              <a:rPr lang="en-US" dirty="0" err="1"/>
              <a:t>val</a:t>
            </a:r>
            <a:r>
              <a:rPr lang="en-US" dirty="0"/>
              <a:t>);</a:t>
            </a:r>
          </a:p>
          <a:p>
            <a:endParaRPr lang="en-US" dirty="0"/>
          </a:p>
          <a:p>
            <a:r>
              <a:rPr lang="en-US" dirty="0"/>
              <a:t>        if (head == NULL) {</a:t>
            </a:r>
          </a:p>
          <a:p>
            <a:r>
              <a:rPr lang="en-US" dirty="0"/>
              <a:t>            head = </a:t>
            </a:r>
            <a:r>
              <a:rPr lang="en-US" dirty="0" err="1"/>
              <a:t>newNode</a:t>
            </a:r>
            <a:r>
              <a:rPr lang="en-US" dirty="0"/>
              <a:t>;</a:t>
            </a:r>
          </a:p>
          <a:p>
            <a:r>
              <a:rPr lang="en-US" dirty="0"/>
              <a:t>            tail = </a:t>
            </a:r>
            <a:r>
              <a:rPr lang="en-US" dirty="0" err="1"/>
              <a:t>newNode</a:t>
            </a:r>
            <a:r>
              <a:rPr lang="en-US" dirty="0"/>
              <a:t>;</a:t>
            </a:r>
          </a:p>
          <a:p>
            <a:r>
              <a:rPr lang="en-US" dirty="0"/>
              <a:t>            return;</a:t>
            </a:r>
          </a:p>
          <a:p>
            <a:r>
              <a:rPr lang="en-US" dirty="0"/>
              <a:t>        }</a:t>
            </a:r>
          </a:p>
        </p:txBody>
      </p:sp>
    </p:spTree>
    <p:extLst>
      <p:ext uri="{BB962C8B-B14F-4D97-AF65-F5344CB8AC3E}">
        <p14:creationId xmlns:p14="http://schemas.microsoft.com/office/powerpoint/2010/main" val="1774273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7989" y="1443841"/>
            <a:ext cx="7276011" cy="3970318"/>
          </a:xfrm>
          <a:prstGeom prst="rect">
            <a:avLst/>
          </a:prstGeom>
        </p:spPr>
        <p:txBody>
          <a:bodyPr wrap="square">
            <a:spAutoFit/>
          </a:bodyPr>
          <a:lstStyle/>
          <a:p>
            <a:r>
              <a:rPr lang="en-US" dirty="0"/>
              <a:t>tail-&gt;next = </a:t>
            </a:r>
            <a:r>
              <a:rPr lang="en-US" dirty="0" err="1"/>
              <a:t>newNode</a:t>
            </a:r>
            <a:r>
              <a:rPr lang="en-US" dirty="0"/>
              <a:t>;</a:t>
            </a:r>
          </a:p>
          <a:p>
            <a:r>
              <a:rPr lang="en-US" dirty="0"/>
              <a:t>        </a:t>
            </a:r>
            <a:r>
              <a:rPr lang="en-US" dirty="0" err="1"/>
              <a:t>newNode</a:t>
            </a:r>
            <a:r>
              <a:rPr lang="en-US" dirty="0"/>
              <a:t>-&gt;</a:t>
            </a:r>
            <a:r>
              <a:rPr lang="en-US" dirty="0" err="1"/>
              <a:t>prev</a:t>
            </a:r>
            <a:r>
              <a:rPr lang="en-US" dirty="0"/>
              <a:t> = tail;</a:t>
            </a:r>
          </a:p>
          <a:p>
            <a:r>
              <a:rPr lang="en-US" dirty="0"/>
              <a:t>        tail = </a:t>
            </a:r>
            <a:r>
              <a:rPr lang="en-US" dirty="0" err="1"/>
              <a:t>newNode</a:t>
            </a:r>
            <a:r>
              <a:rPr lang="en-US" dirty="0"/>
              <a:t>;</a:t>
            </a:r>
          </a:p>
          <a:p>
            <a:r>
              <a:rPr lang="en-US" dirty="0"/>
              <a:t>    }</a:t>
            </a:r>
          </a:p>
          <a:p>
            <a:endParaRPr lang="en-US" dirty="0"/>
          </a:p>
          <a:p>
            <a:r>
              <a:rPr lang="en-US" dirty="0"/>
              <a:t>    void </a:t>
            </a:r>
            <a:r>
              <a:rPr lang="en-US" dirty="0" err="1"/>
              <a:t>printList</a:t>
            </a:r>
            <a:r>
              <a:rPr lang="en-US" dirty="0"/>
              <a:t>() {</a:t>
            </a:r>
          </a:p>
          <a:p>
            <a:r>
              <a:rPr lang="en-US" dirty="0"/>
              <a:t>        Node* </a:t>
            </a:r>
            <a:r>
              <a:rPr lang="en-US" dirty="0" err="1"/>
              <a:t>curr</a:t>
            </a:r>
            <a:r>
              <a:rPr lang="en-US" dirty="0"/>
              <a:t> = head;</a:t>
            </a:r>
          </a:p>
          <a:p>
            <a:r>
              <a:rPr lang="en-US" dirty="0"/>
              <a:t>        while (</a:t>
            </a:r>
            <a:r>
              <a:rPr lang="en-US" dirty="0" err="1"/>
              <a:t>curr</a:t>
            </a:r>
            <a:r>
              <a:rPr lang="en-US" dirty="0"/>
              <a:t> != NULL) {</a:t>
            </a:r>
          </a:p>
          <a:p>
            <a:r>
              <a:rPr lang="en-US" dirty="0"/>
              <a:t>            </a:t>
            </a:r>
            <a:r>
              <a:rPr lang="en-US" dirty="0" err="1"/>
              <a:t>cout</a:t>
            </a:r>
            <a:r>
              <a:rPr lang="en-US" dirty="0"/>
              <a:t> &lt;&lt; </a:t>
            </a:r>
            <a:r>
              <a:rPr lang="en-US" dirty="0" err="1"/>
              <a:t>curr</a:t>
            </a:r>
            <a:r>
              <a:rPr lang="en-US" dirty="0"/>
              <a:t>-&gt;data &lt;&lt; " ";</a:t>
            </a:r>
          </a:p>
          <a:p>
            <a:r>
              <a:rPr lang="en-US" dirty="0"/>
              <a:t>            </a:t>
            </a:r>
            <a:r>
              <a:rPr lang="en-US" dirty="0" err="1"/>
              <a:t>curr</a:t>
            </a:r>
            <a:r>
              <a:rPr lang="en-US" dirty="0"/>
              <a:t> = </a:t>
            </a:r>
            <a:r>
              <a:rPr lang="en-US" dirty="0" err="1"/>
              <a:t>curr</a:t>
            </a:r>
            <a:r>
              <a:rPr lang="en-US" dirty="0"/>
              <a:t>-&gt;next;</a:t>
            </a:r>
          </a:p>
          <a:p>
            <a:r>
              <a:rPr lang="en-US" dirty="0"/>
              <a:t>        }</a:t>
            </a:r>
          </a:p>
          <a:p>
            <a:r>
              <a:rPr lang="en-US" dirty="0"/>
              <a:t>        </a:t>
            </a:r>
            <a:r>
              <a:rPr lang="en-US" dirty="0" err="1"/>
              <a:t>cout</a:t>
            </a:r>
            <a:r>
              <a:rPr lang="en-US" dirty="0"/>
              <a:t> &lt;&lt; </a:t>
            </a:r>
            <a:r>
              <a:rPr lang="en-US" dirty="0" err="1"/>
              <a:t>endl</a:t>
            </a:r>
            <a:r>
              <a:rPr lang="en-US" dirty="0"/>
              <a:t>;</a:t>
            </a:r>
          </a:p>
          <a:p>
            <a:r>
              <a:rPr lang="en-US" dirty="0"/>
              <a:t>    }</a:t>
            </a:r>
          </a:p>
          <a:p>
            <a:r>
              <a:rPr lang="en-US" dirty="0"/>
              <a:t>};</a:t>
            </a:r>
          </a:p>
        </p:txBody>
      </p:sp>
    </p:spTree>
    <p:extLst>
      <p:ext uri="{BB962C8B-B14F-4D97-AF65-F5344CB8AC3E}">
        <p14:creationId xmlns:p14="http://schemas.microsoft.com/office/powerpoint/2010/main" val="11618226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6731" y="2274838"/>
            <a:ext cx="7537269" cy="2308324"/>
          </a:xfrm>
          <a:prstGeom prst="rect">
            <a:avLst/>
          </a:prstGeom>
        </p:spPr>
        <p:txBody>
          <a:bodyPr wrap="square">
            <a:spAutoFit/>
          </a:bodyPr>
          <a:lstStyle/>
          <a:p>
            <a:r>
              <a:rPr lang="en-US" dirty="0" err="1"/>
              <a:t>int</a:t>
            </a:r>
            <a:r>
              <a:rPr lang="en-US" dirty="0"/>
              <a:t> main() {</a:t>
            </a:r>
          </a:p>
          <a:p>
            <a:r>
              <a:rPr lang="en-US" dirty="0"/>
              <a:t>    </a:t>
            </a:r>
            <a:r>
              <a:rPr lang="en-US" dirty="0" err="1"/>
              <a:t>DoublyLinkedList</a:t>
            </a:r>
            <a:r>
              <a:rPr lang="en-US" dirty="0"/>
              <a:t> dl;</a:t>
            </a:r>
          </a:p>
          <a:p>
            <a:r>
              <a:rPr lang="en-US" dirty="0"/>
              <a:t>    </a:t>
            </a:r>
            <a:r>
              <a:rPr lang="en-US" dirty="0" err="1"/>
              <a:t>dl.insertAtTail</a:t>
            </a:r>
            <a:r>
              <a:rPr lang="en-US" dirty="0"/>
              <a:t>(5);</a:t>
            </a:r>
          </a:p>
          <a:p>
            <a:r>
              <a:rPr lang="en-US" dirty="0"/>
              <a:t>    </a:t>
            </a:r>
            <a:r>
              <a:rPr lang="en-US" dirty="0" err="1"/>
              <a:t>dl.insertAtTail</a:t>
            </a:r>
            <a:r>
              <a:rPr lang="en-US" dirty="0"/>
              <a:t>(10);</a:t>
            </a:r>
          </a:p>
          <a:p>
            <a:r>
              <a:rPr lang="en-US" dirty="0"/>
              <a:t>    </a:t>
            </a:r>
            <a:r>
              <a:rPr lang="en-US" dirty="0" err="1"/>
              <a:t>dl.insertAtTail</a:t>
            </a:r>
            <a:r>
              <a:rPr lang="en-US" dirty="0"/>
              <a:t>(15);</a:t>
            </a:r>
          </a:p>
          <a:p>
            <a:r>
              <a:rPr lang="en-US" dirty="0"/>
              <a:t>    </a:t>
            </a:r>
            <a:r>
              <a:rPr lang="en-US" dirty="0" err="1"/>
              <a:t>dl.printList</a:t>
            </a:r>
            <a:r>
              <a:rPr lang="en-US" dirty="0"/>
              <a:t>();</a:t>
            </a:r>
          </a:p>
          <a:p>
            <a:r>
              <a:rPr lang="en-US" dirty="0"/>
              <a:t>    return 0;</a:t>
            </a:r>
          </a:p>
          <a:p>
            <a:r>
              <a:rPr lang="en-US" dirty="0"/>
              <a:t>}</a:t>
            </a:r>
          </a:p>
        </p:txBody>
      </p:sp>
    </p:spTree>
    <p:extLst>
      <p:ext uri="{BB962C8B-B14F-4D97-AF65-F5344CB8AC3E}">
        <p14:creationId xmlns:p14="http://schemas.microsoft.com/office/powerpoint/2010/main" val="969490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Doubly Linked List</a:t>
            </a:r>
            <a:endParaRPr lang="en-US" dirty="0"/>
          </a:p>
        </p:txBody>
      </p:sp>
      <p:sp>
        <p:nvSpPr>
          <p:cNvPr id="3" name="Content Placeholder 2"/>
          <p:cNvSpPr>
            <a:spLocks noGrp="1"/>
          </p:cNvSpPr>
          <p:nvPr>
            <p:ph idx="1"/>
          </p:nvPr>
        </p:nvSpPr>
        <p:spPr/>
        <p:txBody>
          <a:bodyPr>
            <a:normAutofit fontScale="92500" lnSpcReduction="10000"/>
          </a:bodyPr>
          <a:lstStyle/>
          <a:p>
            <a:r>
              <a:rPr lang="en-US" dirty="0"/>
              <a:t>Doubly Linked List is a variation of Linked list in which navigation is possible in both ways, either forward and backward easily as compared to Single Linked </a:t>
            </a:r>
            <a:r>
              <a:rPr lang="en-US" dirty="0" smtClean="0"/>
              <a:t>List.</a:t>
            </a:r>
          </a:p>
          <a:p>
            <a:r>
              <a:rPr lang="en-US" dirty="0"/>
              <a:t>Following are the important terms to understand the concept of doubly linked list.</a:t>
            </a:r>
          </a:p>
          <a:p>
            <a:r>
              <a:rPr lang="en-US" b="1" dirty="0"/>
              <a:t>Link</a:t>
            </a:r>
            <a:r>
              <a:rPr lang="en-US" dirty="0"/>
              <a:t> − Each link of a linked list can store a data called an element.</a:t>
            </a:r>
          </a:p>
          <a:p>
            <a:r>
              <a:rPr lang="en-US" b="1" dirty="0"/>
              <a:t>Next</a:t>
            </a:r>
            <a:r>
              <a:rPr lang="en-US" dirty="0"/>
              <a:t> − Each link of a linked list contains a link to the next link called Next.</a:t>
            </a:r>
          </a:p>
          <a:p>
            <a:r>
              <a:rPr lang="en-US" b="1" dirty="0" err="1"/>
              <a:t>Prev</a:t>
            </a:r>
            <a:r>
              <a:rPr lang="en-US" dirty="0"/>
              <a:t> − Each link of a linked list contains a link to the previous link called Prev.</a:t>
            </a:r>
          </a:p>
          <a:p>
            <a:r>
              <a:rPr lang="en-US" b="1" dirty="0" err="1"/>
              <a:t>LinkedList</a:t>
            </a:r>
            <a:r>
              <a:rPr lang="en-US" dirty="0"/>
              <a:t> − A Linked List contains the connection link to the first link called First and to the last link called Last.</a:t>
            </a:r>
          </a:p>
          <a:p>
            <a:endParaRPr lang="en-US" dirty="0"/>
          </a:p>
        </p:txBody>
      </p:sp>
    </p:spTree>
    <p:extLst>
      <p:ext uri="{BB962C8B-B14F-4D97-AF65-F5344CB8AC3E}">
        <p14:creationId xmlns:p14="http://schemas.microsoft.com/office/powerpoint/2010/main" val="2448084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Doubly Linked List Representation</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554406" y="2495006"/>
            <a:ext cx="8848058" cy="1306285"/>
          </a:xfrm>
          <a:prstGeom prst="rect">
            <a:avLst/>
          </a:prstGeom>
        </p:spPr>
      </p:pic>
      <p:sp>
        <p:nvSpPr>
          <p:cNvPr id="5" name="Rectangle 4"/>
          <p:cNvSpPr/>
          <p:nvPr/>
        </p:nvSpPr>
        <p:spPr>
          <a:xfrm>
            <a:off x="1162594" y="3618411"/>
            <a:ext cx="9418319" cy="1754326"/>
          </a:xfrm>
          <a:prstGeom prst="rect">
            <a:avLst/>
          </a:prstGeom>
        </p:spPr>
        <p:txBody>
          <a:bodyPr wrap="square">
            <a:spAutoFit/>
          </a:bodyPr>
          <a:lstStyle/>
          <a:p>
            <a:pPr algn="just"/>
            <a:r>
              <a:rPr lang="en-US" dirty="0">
                <a:solidFill>
                  <a:srgbClr val="000000"/>
                </a:solidFill>
                <a:latin typeface="Nunito"/>
              </a:rPr>
              <a:t>As per the above illustration, following are the important points to be considered.</a:t>
            </a:r>
          </a:p>
          <a:p>
            <a:pPr algn="just">
              <a:buFont typeface="Arial" panose="020B0604020202020204" pitchFamily="34" charset="0"/>
              <a:buChar char="•"/>
            </a:pPr>
            <a:r>
              <a:rPr lang="en-US" dirty="0">
                <a:solidFill>
                  <a:srgbClr val="000000"/>
                </a:solidFill>
                <a:latin typeface="Nunito"/>
              </a:rPr>
              <a:t>Doubly Linked List contains a link element called first and last.</a:t>
            </a:r>
          </a:p>
          <a:p>
            <a:pPr algn="just">
              <a:buFont typeface="Arial" panose="020B0604020202020204" pitchFamily="34" charset="0"/>
              <a:buChar char="•"/>
            </a:pPr>
            <a:r>
              <a:rPr lang="en-US" dirty="0">
                <a:solidFill>
                  <a:srgbClr val="000000"/>
                </a:solidFill>
                <a:latin typeface="Nunito"/>
              </a:rPr>
              <a:t>Each link carries a data field(s) and two link fields called next and prev.</a:t>
            </a:r>
          </a:p>
          <a:p>
            <a:pPr algn="just">
              <a:buFont typeface="Arial" panose="020B0604020202020204" pitchFamily="34" charset="0"/>
              <a:buChar char="•"/>
            </a:pPr>
            <a:r>
              <a:rPr lang="en-US" dirty="0">
                <a:solidFill>
                  <a:srgbClr val="000000"/>
                </a:solidFill>
                <a:latin typeface="Nunito"/>
              </a:rPr>
              <a:t>Each link is linked with its next link using its next link.</a:t>
            </a:r>
          </a:p>
          <a:p>
            <a:pPr algn="just">
              <a:buFont typeface="Arial" panose="020B0604020202020204" pitchFamily="34" charset="0"/>
              <a:buChar char="•"/>
            </a:pPr>
            <a:r>
              <a:rPr lang="en-US" dirty="0">
                <a:solidFill>
                  <a:srgbClr val="000000"/>
                </a:solidFill>
                <a:latin typeface="Nunito"/>
              </a:rPr>
              <a:t>Each link is linked with its previous link using its previous link.</a:t>
            </a:r>
          </a:p>
          <a:p>
            <a:pPr algn="just">
              <a:buFont typeface="Arial" panose="020B0604020202020204" pitchFamily="34" charset="0"/>
              <a:buChar char="•"/>
            </a:pPr>
            <a:r>
              <a:rPr lang="en-US" dirty="0">
                <a:solidFill>
                  <a:srgbClr val="000000"/>
                </a:solidFill>
                <a:latin typeface="Nunito"/>
              </a:rPr>
              <a:t>The last link carries a link as null to mark the end of the list.</a:t>
            </a:r>
            <a:endParaRPr lang="en-US" b="0" i="0" dirty="0">
              <a:solidFill>
                <a:srgbClr val="000000"/>
              </a:solidFill>
              <a:effectLst/>
              <a:latin typeface="Nunito"/>
            </a:endParaRPr>
          </a:p>
        </p:txBody>
      </p:sp>
    </p:spTree>
    <p:extLst>
      <p:ext uri="{BB962C8B-B14F-4D97-AF65-F5344CB8AC3E}">
        <p14:creationId xmlns:p14="http://schemas.microsoft.com/office/powerpoint/2010/main" val="915287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Operations</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Following are the basic operations supported by a list.</a:t>
            </a:r>
          </a:p>
          <a:p>
            <a:r>
              <a:rPr lang="en-US" b="1" dirty="0"/>
              <a:t>Insertion</a:t>
            </a:r>
            <a:r>
              <a:rPr lang="en-US" dirty="0"/>
              <a:t> − Adds an element at the beginning of the list</a:t>
            </a:r>
            <a:r>
              <a:rPr lang="en-US" dirty="0" smtClean="0"/>
              <a:t>.</a:t>
            </a:r>
          </a:p>
          <a:p>
            <a:r>
              <a:rPr lang="en-US" b="1" dirty="0" smtClean="0"/>
              <a:t>Traversing</a:t>
            </a:r>
            <a:endParaRPr lang="en-US" b="1" dirty="0"/>
          </a:p>
          <a:p>
            <a:r>
              <a:rPr lang="en-US" b="1" dirty="0"/>
              <a:t>Deletion</a:t>
            </a:r>
            <a:r>
              <a:rPr lang="en-US" dirty="0"/>
              <a:t> − Deletes an element at the beginning of the list.</a:t>
            </a:r>
          </a:p>
          <a:p>
            <a:r>
              <a:rPr lang="en-US" b="1" dirty="0"/>
              <a:t>Insert Last</a:t>
            </a:r>
            <a:r>
              <a:rPr lang="en-US" dirty="0"/>
              <a:t> − Adds an element at the end of the list.</a:t>
            </a:r>
          </a:p>
          <a:p>
            <a:r>
              <a:rPr lang="en-US" b="1" dirty="0"/>
              <a:t>Delete Last</a:t>
            </a:r>
            <a:r>
              <a:rPr lang="en-US" dirty="0"/>
              <a:t> − Deletes an element from the end of the list.</a:t>
            </a:r>
          </a:p>
          <a:p>
            <a:r>
              <a:rPr lang="en-US" b="1" dirty="0"/>
              <a:t>Insert After</a:t>
            </a:r>
            <a:r>
              <a:rPr lang="en-US" dirty="0"/>
              <a:t> − Adds an element after an item of the list.</a:t>
            </a:r>
          </a:p>
          <a:p>
            <a:r>
              <a:rPr lang="en-US" b="1" dirty="0"/>
              <a:t>Delete</a:t>
            </a:r>
            <a:r>
              <a:rPr lang="en-US" dirty="0"/>
              <a:t> − Deletes an element from the list using the key.</a:t>
            </a:r>
          </a:p>
          <a:p>
            <a:r>
              <a:rPr lang="en-US" b="1" dirty="0"/>
              <a:t>Display forward</a:t>
            </a:r>
            <a:r>
              <a:rPr lang="en-US" dirty="0"/>
              <a:t> − Displays the complete list in a forward manner.</a:t>
            </a:r>
          </a:p>
          <a:p>
            <a:r>
              <a:rPr lang="en-US" b="1" dirty="0"/>
              <a:t>Display backward</a:t>
            </a:r>
            <a:r>
              <a:rPr lang="en-US" dirty="0"/>
              <a:t> − Displays the complete list in a backward manner.</a:t>
            </a:r>
          </a:p>
          <a:p>
            <a:endParaRPr lang="en-US" dirty="0"/>
          </a:p>
        </p:txBody>
      </p:sp>
    </p:spTree>
    <p:extLst>
      <p:ext uri="{BB962C8B-B14F-4D97-AF65-F5344CB8AC3E}">
        <p14:creationId xmlns:p14="http://schemas.microsoft.com/office/powerpoint/2010/main" val="2672402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Linked List</a:t>
            </a:r>
            <a:endParaRPr lang="en-US" dirty="0"/>
          </a:p>
        </p:txBody>
      </p:sp>
      <p:sp>
        <p:nvSpPr>
          <p:cNvPr id="3" name="Content Placeholder 2"/>
          <p:cNvSpPr>
            <a:spLocks noGrp="1"/>
          </p:cNvSpPr>
          <p:nvPr>
            <p:ph idx="1"/>
          </p:nvPr>
        </p:nvSpPr>
        <p:spPr/>
        <p:txBody>
          <a:bodyPr/>
          <a:lstStyle/>
          <a:p>
            <a:r>
              <a:rPr lang="en-US" dirty="0"/>
              <a:t>Circular Linked List is a variation of Linked list in which the first element points to the last element and the last element points to the first </a:t>
            </a:r>
            <a:r>
              <a:rPr lang="en-US" dirty="0" smtClean="0"/>
              <a:t>element.</a:t>
            </a:r>
          </a:p>
          <a:p>
            <a:r>
              <a:rPr lang="en-US" dirty="0" smtClean="0"/>
              <a:t>Both </a:t>
            </a:r>
            <a:r>
              <a:rPr lang="en-US" dirty="0"/>
              <a:t>Singly Linked List and Doubly Linked List can be made into a circular linked list.</a:t>
            </a:r>
          </a:p>
        </p:txBody>
      </p:sp>
    </p:spTree>
    <p:extLst>
      <p:ext uri="{BB962C8B-B14F-4D97-AF65-F5344CB8AC3E}">
        <p14:creationId xmlns:p14="http://schemas.microsoft.com/office/powerpoint/2010/main" val="1339925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Singly Linked List as Circular</a:t>
            </a:r>
            <a:br>
              <a:rPr lang="en-US" dirty="0"/>
            </a:br>
            <a:endParaRPr lang="en-US" dirty="0"/>
          </a:p>
        </p:txBody>
      </p:sp>
      <p:sp>
        <p:nvSpPr>
          <p:cNvPr id="3" name="Content Placeholder 2"/>
          <p:cNvSpPr>
            <a:spLocks noGrp="1"/>
          </p:cNvSpPr>
          <p:nvPr>
            <p:ph idx="1"/>
          </p:nvPr>
        </p:nvSpPr>
        <p:spPr/>
        <p:txBody>
          <a:bodyPr/>
          <a:lstStyle/>
          <a:p>
            <a:r>
              <a:rPr lang="en-US" dirty="0"/>
              <a:t>In singly linked list, the next pointer of the last node points to the first </a:t>
            </a:r>
            <a:r>
              <a:rPr lang="en-US" dirty="0" smtClean="0"/>
              <a:t>node.</a:t>
            </a:r>
          </a:p>
          <a:p>
            <a:endParaRPr lang="en-US" dirty="0"/>
          </a:p>
        </p:txBody>
      </p:sp>
      <p:pic>
        <p:nvPicPr>
          <p:cNvPr id="4" name="Picture 3"/>
          <p:cNvPicPr>
            <a:picLocks noChangeAspect="1"/>
          </p:cNvPicPr>
          <p:nvPr/>
        </p:nvPicPr>
        <p:blipFill>
          <a:blip r:embed="rId2"/>
          <a:stretch>
            <a:fillRect/>
          </a:stretch>
        </p:blipFill>
        <p:spPr>
          <a:xfrm>
            <a:off x="2795451" y="3304902"/>
            <a:ext cx="6601096" cy="1632858"/>
          </a:xfrm>
          <a:prstGeom prst="rect">
            <a:avLst/>
          </a:prstGeom>
        </p:spPr>
      </p:pic>
    </p:spTree>
    <p:extLst>
      <p:ext uri="{BB962C8B-B14F-4D97-AF65-F5344CB8AC3E}">
        <p14:creationId xmlns:p14="http://schemas.microsoft.com/office/powerpoint/2010/main" val="1907735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Doubly Linked List as Circular</a:t>
            </a:r>
            <a:br>
              <a:rPr lang="en-US" dirty="0"/>
            </a:br>
            <a:endParaRPr lang="en-US" dirty="0"/>
          </a:p>
        </p:txBody>
      </p:sp>
      <p:sp>
        <p:nvSpPr>
          <p:cNvPr id="3" name="Content Placeholder 2"/>
          <p:cNvSpPr>
            <a:spLocks noGrp="1"/>
          </p:cNvSpPr>
          <p:nvPr>
            <p:ph idx="1"/>
          </p:nvPr>
        </p:nvSpPr>
        <p:spPr/>
        <p:txBody>
          <a:bodyPr/>
          <a:lstStyle/>
          <a:p>
            <a:r>
              <a:rPr lang="en-US" dirty="0"/>
              <a:t>In doubly linked list, the next pointer of the last node points to the first node and the previous pointer of the first node points to the last node making the circular in both directions</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632858" y="3952238"/>
            <a:ext cx="8926282" cy="1468848"/>
          </a:xfrm>
          <a:prstGeom prst="rect">
            <a:avLst/>
          </a:prstGeom>
        </p:spPr>
      </p:pic>
    </p:spTree>
    <p:extLst>
      <p:ext uri="{BB962C8B-B14F-4D97-AF65-F5344CB8AC3E}">
        <p14:creationId xmlns:p14="http://schemas.microsoft.com/office/powerpoint/2010/main" val="4179751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Doubly Linked List as Circular</a:t>
            </a:r>
            <a:br>
              <a:rPr lang="en-US" dirty="0"/>
            </a:br>
            <a:endParaRPr lang="en-US" dirty="0"/>
          </a:p>
        </p:txBody>
      </p:sp>
      <p:sp>
        <p:nvSpPr>
          <p:cNvPr id="3" name="Content Placeholder 2"/>
          <p:cNvSpPr>
            <a:spLocks noGrp="1"/>
          </p:cNvSpPr>
          <p:nvPr>
            <p:ph idx="1"/>
          </p:nvPr>
        </p:nvSpPr>
        <p:spPr/>
        <p:txBody>
          <a:bodyPr/>
          <a:lstStyle/>
          <a:p>
            <a:r>
              <a:rPr lang="en-US" dirty="0"/>
              <a:t>As per the above illustration, following are the important points to be considered.</a:t>
            </a:r>
          </a:p>
          <a:p>
            <a:r>
              <a:rPr lang="en-US" dirty="0"/>
              <a:t>The last link's next points to the first link of the list in both cases of singly as well as doubly linked list.</a:t>
            </a:r>
          </a:p>
          <a:p>
            <a:r>
              <a:rPr lang="en-US" dirty="0"/>
              <a:t>The first link's previous points to the last of the list in case of doubly linked list.</a:t>
            </a:r>
          </a:p>
          <a:p>
            <a:endParaRPr lang="en-US" dirty="0"/>
          </a:p>
        </p:txBody>
      </p:sp>
    </p:spTree>
    <p:extLst>
      <p:ext uri="{BB962C8B-B14F-4D97-AF65-F5344CB8AC3E}">
        <p14:creationId xmlns:p14="http://schemas.microsoft.com/office/powerpoint/2010/main" val="850288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Operations</a:t>
            </a:r>
            <a:br>
              <a:rPr lang="en-US" dirty="0"/>
            </a:br>
            <a:endParaRPr lang="en-US" dirty="0"/>
          </a:p>
        </p:txBody>
      </p:sp>
      <p:sp>
        <p:nvSpPr>
          <p:cNvPr id="3" name="Content Placeholder 2"/>
          <p:cNvSpPr>
            <a:spLocks noGrp="1"/>
          </p:cNvSpPr>
          <p:nvPr>
            <p:ph idx="1"/>
          </p:nvPr>
        </p:nvSpPr>
        <p:spPr/>
        <p:txBody>
          <a:bodyPr/>
          <a:lstStyle/>
          <a:p>
            <a:r>
              <a:rPr lang="en-US" dirty="0"/>
              <a:t>Following are the important operations supported by a circular list.</a:t>
            </a:r>
          </a:p>
          <a:p>
            <a:r>
              <a:rPr lang="en-US" b="1" dirty="0"/>
              <a:t>insert</a:t>
            </a:r>
            <a:r>
              <a:rPr lang="en-US" dirty="0"/>
              <a:t> − Inserts an element at the start of the list.</a:t>
            </a:r>
          </a:p>
          <a:p>
            <a:r>
              <a:rPr lang="en-US" b="1" dirty="0"/>
              <a:t>delete</a:t>
            </a:r>
            <a:r>
              <a:rPr lang="en-US" dirty="0"/>
              <a:t> − Deletes an element from the start of the list.</a:t>
            </a:r>
          </a:p>
          <a:p>
            <a:r>
              <a:rPr lang="en-US" b="1" dirty="0"/>
              <a:t>display</a:t>
            </a:r>
            <a:r>
              <a:rPr lang="en-US" dirty="0"/>
              <a:t> − Displays the list.</a:t>
            </a:r>
          </a:p>
          <a:p>
            <a:endParaRPr lang="en-US" dirty="0"/>
          </a:p>
        </p:txBody>
      </p:sp>
    </p:spTree>
    <p:extLst>
      <p:ext uri="{BB962C8B-B14F-4D97-AF65-F5344CB8AC3E}">
        <p14:creationId xmlns:p14="http://schemas.microsoft.com/office/powerpoint/2010/main" val="25464939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157</TotalTime>
  <Words>900</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Garamond</vt:lpstr>
      <vt:lpstr>Nunito</vt:lpstr>
      <vt:lpstr>Organic</vt:lpstr>
      <vt:lpstr>Doubly and Circular Linked Lists</vt:lpstr>
      <vt:lpstr>Doubly Linked List</vt:lpstr>
      <vt:lpstr>Doubly Linked List Representation </vt:lpstr>
      <vt:lpstr>Basic Operations </vt:lpstr>
      <vt:lpstr>Circular Linked List</vt:lpstr>
      <vt:lpstr>Singly Linked List as Circular </vt:lpstr>
      <vt:lpstr>Doubly Linked List as Circular </vt:lpstr>
      <vt:lpstr>Doubly Linked List as Circular </vt:lpstr>
      <vt:lpstr>Basic Operations </vt:lpstr>
      <vt:lpstr>Insertion in LinkedList</vt:lpstr>
      <vt:lpstr>Traversal in LinkedList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Doubly and Circular Linked Lists</dc:title>
  <dc:creator>Syed Atir Raza</dc:creator>
  <cp:lastModifiedBy>Syed Atir Raza</cp:lastModifiedBy>
  <cp:revision>7</cp:revision>
  <dcterms:created xsi:type="dcterms:W3CDTF">2022-11-06T04:51:05Z</dcterms:created>
  <dcterms:modified xsi:type="dcterms:W3CDTF">2023-10-02T08:39:52Z</dcterms:modified>
</cp:coreProperties>
</file>