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8"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Abstract Datatypes</a:t>
            </a:r>
            <a:endParaRPr lang="en-US" dirty="0"/>
          </a:p>
        </p:txBody>
      </p:sp>
      <p:sp>
        <p:nvSpPr>
          <p:cNvPr id="3" name="Subtitle 2"/>
          <p:cNvSpPr>
            <a:spLocks noGrp="1"/>
          </p:cNvSpPr>
          <p:nvPr>
            <p:ph type="subTitle" idx="1"/>
          </p:nvPr>
        </p:nvSpPr>
        <p:spPr/>
        <p:txBody>
          <a:bodyPr/>
          <a:lstStyle/>
          <a:p>
            <a:r>
              <a:rPr lang="en-US" dirty="0" err="1" smtClean="0"/>
              <a:t>DSA</a:t>
            </a:r>
            <a:endParaRPr lang="en-US" dirty="0"/>
          </a:p>
        </p:txBody>
      </p:sp>
    </p:spTree>
    <p:extLst>
      <p:ext uri="{BB962C8B-B14F-4D97-AF65-F5344CB8AC3E}">
        <p14:creationId xmlns:p14="http://schemas.microsoft.com/office/powerpoint/2010/main" val="366307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ADT</a:t>
            </a:r>
            <a:endParaRPr lang="en-US" dirty="0"/>
          </a:p>
        </p:txBody>
      </p:sp>
      <p:sp>
        <p:nvSpPr>
          <p:cNvPr id="3" name="Content Placeholder 2"/>
          <p:cNvSpPr>
            <a:spLocks noGrp="1"/>
          </p:cNvSpPr>
          <p:nvPr>
            <p:ph idx="1"/>
          </p:nvPr>
        </p:nvSpPr>
        <p:spPr/>
        <p:txBody>
          <a:bodyPr>
            <a:normAutofit fontScale="92500"/>
          </a:bodyPr>
          <a:lstStyle/>
          <a:p>
            <a:pPr fontAlgn="base"/>
            <a:r>
              <a:rPr lang="en-US" dirty="0"/>
              <a:t>push() – Insert an element at one end of the stack called top.</a:t>
            </a:r>
          </a:p>
          <a:p>
            <a:pPr fontAlgn="base"/>
            <a:r>
              <a:rPr lang="en-US" dirty="0"/>
              <a:t>pop() – Remove and return the element at the top of the stack, if it is not empty.</a:t>
            </a:r>
          </a:p>
          <a:p>
            <a:pPr fontAlgn="base"/>
            <a:r>
              <a:rPr lang="en-US" dirty="0"/>
              <a:t>peek() – Return the element at the top of the stack without removing it, if the stack is not empty.</a:t>
            </a:r>
          </a:p>
          <a:p>
            <a:pPr fontAlgn="base"/>
            <a:r>
              <a:rPr lang="en-US" dirty="0"/>
              <a:t>size() – Return the number of elements in the stack.</a:t>
            </a:r>
          </a:p>
          <a:p>
            <a:pPr fontAlgn="base"/>
            <a:r>
              <a:rPr lang="en-US" dirty="0" err="1"/>
              <a:t>isEmpty</a:t>
            </a:r>
            <a:r>
              <a:rPr lang="en-US" dirty="0"/>
              <a:t>() – Return true if the stack is empty, otherwise return false.</a:t>
            </a:r>
          </a:p>
          <a:p>
            <a:pPr fontAlgn="base"/>
            <a:r>
              <a:rPr lang="en-US" dirty="0" err="1"/>
              <a:t>isFull</a:t>
            </a:r>
            <a:r>
              <a:rPr lang="en-US" dirty="0"/>
              <a:t>() – Return true if the stack is full, otherwise return false.</a:t>
            </a:r>
          </a:p>
          <a:p>
            <a:endParaRPr lang="en-US" dirty="0"/>
          </a:p>
        </p:txBody>
      </p:sp>
    </p:spTree>
    <p:extLst>
      <p:ext uri="{BB962C8B-B14F-4D97-AF65-F5344CB8AC3E}">
        <p14:creationId xmlns:p14="http://schemas.microsoft.com/office/powerpoint/2010/main" val="163583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Queue ADT</a:t>
            </a:r>
            <a:endParaRPr lang="en-US" dirty="0"/>
          </a:p>
        </p:txBody>
      </p:sp>
      <p:sp>
        <p:nvSpPr>
          <p:cNvPr id="3" name="Content Placeholder 2"/>
          <p:cNvSpPr>
            <a:spLocks noGrp="1"/>
          </p:cNvSpPr>
          <p:nvPr>
            <p:ph idx="1"/>
          </p:nvPr>
        </p:nvSpPr>
        <p:spPr/>
        <p:txBody>
          <a:bodyPr/>
          <a:lstStyle/>
          <a:p>
            <a:pPr fontAlgn="base"/>
            <a:r>
              <a:rPr lang="en-US" dirty="0"/>
              <a:t>The queue abstract data type (ADT) follows the basic design of the stack abstract data type.</a:t>
            </a:r>
          </a:p>
          <a:p>
            <a:pPr fontAlgn="base"/>
            <a:r>
              <a:rPr lang="en-US" dirty="0"/>
              <a:t>Each node contains a void pointer to the </a:t>
            </a:r>
            <a:r>
              <a:rPr lang="en-US" i="1" dirty="0"/>
              <a:t>data</a:t>
            </a:r>
            <a:r>
              <a:rPr lang="en-US" dirty="0"/>
              <a:t> and the </a:t>
            </a:r>
            <a:r>
              <a:rPr lang="en-US" i="1" dirty="0"/>
              <a:t>link pointer</a:t>
            </a:r>
            <a:r>
              <a:rPr lang="en-US" dirty="0"/>
              <a:t> to the next element in the queue. The program’s responsibility is to allocate memory for storing the data.</a:t>
            </a:r>
          </a:p>
          <a:p>
            <a:endParaRPr lang="en-US" dirty="0"/>
          </a:p>
        </p:txBody>
      </p:sp>
    </p:spTree>
    <p:extLst>
      <p:ext uri="{BB962C8B-B14F-4D97-AF65-F5344CB8AC3E}">
        <p14:creationId xmlns:p14="http://schemas.microsoft.com/office/powerpoint/2010/main" val="296529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ADT</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err="1"/>
              <a:t>enqueue</a:t>
            </a:r>
            <a:r>
              <a:rPr lang="en-US" dirty="0"/>
              <a:t>() – Insert an element at the end of the queue.</a:t>
            </a:r>
          </a:p>
          <a:p>
            <a:pPr fontAlgn="base"/>
            <a:r>
              <a:rPr lang="en-US" dirty="0" err="1"/>
              <a:t>dequeue</a:t>
            </a:r>
            <a:r>
              <a:rPr lang="en-US" dirty="0"/>
              <a:t>() – Remove and return the first element of the queue, if the queue is not empty.</a:t>
            </a:r>
          </a:p>
          <a:p>
            <a:pPr fontAlgn="base"/>
            <a:r>
              <a:rPr lang="en-US" dirty="0"/>
              <a:t>peek() – Return the element of the queue without removing it, if the queue is not empty.</a:t>
            </a:r>
          </a:p>
          <a:p>
            <a:pPr fontAlgn="base"/>
            <a:r>
              <a:rPr lang="en-US" dirty="0"/>
              <a:t>size() – Return the number of elements in the queue.</a:t>
            </a:r>
          </a:p>
          <a:p>
            <a:pPr fontAlgn="base"/>
            <a:r>
              <a:rPr lang="en-US" dirty="0" err="1"/>
              <a:t>isEmpty</a:t>
            </a:r>
            <a:r>
              <a:rPr lang="en-US" dirty="0"/>
              <a:t>() – Return true if the queue is empty, otherwise return false.</a:t>
            </a:r>
          </a:p>
          <a:p>
            <a:pPr fontAlgn="base"/>
            <a:r>
              <a:rPr lang="en-US" dirty="0" err="1"/>
              <a:t>isFull</a:t>
            </a:r>
            <a:r>
              <a:rPr lang="en-US" dirty="0"/>
              <a:t>() – Return true if the queue is full, otherwise return false.</a:t>
            </a:r>
          </a:p>
          <a:p>
            <a:endParaRPr lang="en-US" dirty="0"/>
          </a:p>
        </p:txBody>
      </p:sp>
    </p:spTree>
    <p:extLst>
      <p:ext uri="{BB962C8B-B14F-4D97-AF65-F5344CB8AC3E}">
        <p14:creationId xmlns:p14="http://schemas.microsoft.com/office/powerpoint/2010/main" val="79521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ADT:</a:t>
            </a:r>
            <a:endParaRPr lang="en-US" dirty="0"/>
          </a:p>
        </p:txBody>
      </p:sp>
      <p:sp>
        <p:nvSpPr>
          <p:cNvPr id="3" name="Content Placeholder 2"/>
          <p:cNvSpPr>
            <a:spLocks noGrp="1"/>
          </p:cNvSpPr>
          <p:nvPr>
            <p:ph idx="1"/>
          </p:nvPr>
        </p:nvSpPr>
        <p:spPr/>
        <p:txBody>
          <a:bodyPr/>
          <a:lstStyle/>
          <a:p>
            <a:pPr fontAlgn="base"/>
            <a:r>
              <a:rPr lang="en-US" b="1" dirty="0"/>
              <a:t>Abstraction: </a:t>
            </a:r>
            <a:r>
              <a:rPr lang="en-US" dirty="0"/>
              <a:t>The user does not need to know the implementation of the data structure.</a:t>
            </a:r>
          </a:p>
          <a:p>
            <a:pPr fontAlgn="base"/>
            <a:r>
              <a:rPr lang="en-US" b="1" dirty="0"/>
              <a:t>Better Conceptualization: </a:t>
            </a:r>
            <a:r>
              <a:rPr lang="en-US" dirty="0"/>
              <a:t>ADT gives us a better conceptualization of the real world.</a:t>
            </a:r>
          </a:p>
          <a:p>
            <a:pPr fontAlgn="base"/>
            <a:r>
              <a:rPr lang="en-US" b="1" dirty="0"/>
              <a:t>Robust: </a:t>
            </a:r>
            <a:r>
              <a:rPr lang="en-US" dirty="0"/>
              <a:t>The program is robust and has the ability to catch errors.</a:t>
            </a:r>
          </a:p>
          <a:p>
            <a:endParaRPr lang="en-US" dirty="0"/>
          </a:p>
        </p:txBody>
      </p:sp>
    </p:spTree>
    <p:extLst>
      <p:ext uri="{BB962C8B-B14F-4D97-AF65-F5344CB8AC3E}">
        <p14:creationId xmlns:p14="http://schemas.microsoft.com/office/powerpoint/2010/main" val="220647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Abstract data types (ADTs) are descriptions of data structures that specify their behavior without going into details about how they are </a:t>
            </a:r>
            <a:r>
              <a:rPr lang="en-US" dirty="0" smtClean="0"/>
              <a:t>implemented.</a:t>
            </a:r>
          </a:p>
          <a:p>
            <a:r>
              <a:rPr lang="en-US" dirty="0" smtClean="0"/>
              <a:t>They </a:t>
            </a:r>
            <a:r>
              <a:rPr lang="en-US" dirty="0"/>
              <a:t>define what operations can be performed on the data structure and what the expected behavior of those operations should </a:t>
            </a:r>
            <a:r>
              <a:rPr lang="en-US" dirty="0" smtClean="0"/>
              <a:t>be.</a:t>
            </a:r>
          </a:p>
          <a:p>
            <a:r>
              <a:rPr lang="en-US" dirty="0" smtClean="0"/>
              <a:t>This </a:t>
            </a:r>
            <a:r>
              <a:rPr lang="en-US" dirty="0"/>
              <a:t>allows programmers to focus on the behavior of the data structure without worrying about implementation details, making it easier to understand and modify </a:t>
            </a:r>
            <a:r>
              <a:rPr lang="en-US" dirty="0" smtClean="0"/>
              <a:t>code.</a:t>
            </a:r>
          </a:p>
          <a:p>
            <a:r>
              <a:rPr lang="en-US" dirty="0" smtClean="0"/>
              <a:t>ADTs </a:t>
            </a:r>
            <a:r>
              <a:rPr lang="en-US" dirty="0"/>
              <a:t>are often used in object-oriented programming to define classes and interfaces.</a:t>
            </a:r>
            <a:r>
              <a:rPr lang="en-US" dirty="0"/>
              <a:t> </a:t>
            </a:r>
          </a:p>
        </p:txBody>
      </p:sp>
    </p:spTree>
    <p:extLst>
      <p:ext uri="{BB962C8B-B14F-4D97-AF65-F5344CB8AC3E}">
        <p14:creationId xmlns:p14="http://schemas.microsoft.com/office/powerpoint/2010/main" val="414131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through diagrams</a:t>
            </a:r>
            <a:endParaRPr lang="en-US" dirty="0"/>
          </a:p>
        </p:txBody>
      </p:sp>
      <p:pic>
        <p:nvPicPr>
          <p:cNvPr id="4" name="Content Placeholder 3"/>
          <p:cNvPicPr>
            <a:picLocks noGrp="1" noChangeAspect="1"/>
          </p:cNvPicPr>
          <p:nvPr>
            <p:ph idx="1"/>
          </p:nvPr>
        </p:nvPicPr>
        <p:blipFill>
          <a:blip r:embed="rId2"/>
          <a:stretch>
            <a:fillRect/>
          </a:stretch>
        </p:blipFill>
        <p:spPr>
          <a:xfrm>
            <a:off x="2612571" y="2554515"/>
            <a:ext cx="6966858" cy="3323772"/>
          </a:xfrm>
          <a:prstGeom prst="rect">
            <a:avLst/>
          </a:prstGeom>
        </p:spPr>
      </p:pic>
    </p:spTree>
    <p:extLst>
      <p:ext uri="{BB962C8B-B14F-4D97-AF65-F5344CB8AC3E}">
        <p14:creationId xmlns:p14="http://schemas.microsoft.com/office/powerpoint/2010/main" val="224078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datatype can do not how it will do</a:t>
            </a:r>
            <a:endParaRPr lang="en-US" dirty="0"/>
          </a:p>
        </p:txBody>
      </p:sp>
      <p:sp>
        <p:nvSpPr>
          <p:cNvPr id="3" name="Content Placeholder 2"/>
          <p:cNvSpPr>
            <a:spLocks noGrp="1"/>
          </p:cNvSpPr>
          <p:nvPr>
            <p:ph idx="1"/>
          </p:nvPr>
        </p:nvSpPr>
        <p:spPr/>
        <p:txBody>
          <a:bodyPr/>
          <a:lstStyle/>
          <a:p>
            <a:r>
              <a:rPr lang="en-US" dirty="0"/>
              <a:t>The user of data type does not need to know how that data type is implemented, for example, we have been using Primitive values like </a:t>
            </a:r>
            <a:r>
              <a:rPr lang="en-US" dirty="0" err="1"/>
              <a:t>int</a:t>
            </a:r>
            <a:r>
              <a:rPr lang="en-US" dirty="0"/>
              <a:t>, float, char data types only with the knowledge that these data type can operate and be </a:t>
            </a:r>
            <a:r>
              <a:rPr lang="en-US" dirty="0" smtClean="0"/>
              <a:t>performed </a:t>
            </a:r>
            <a:r>
              <a:rPr lang="en-US" dirty="0"/>
              <a:t>on without any idea of how they are implemented</a:t>
            </a:r>
            <a:r>
              <a:rPr lang="en-US" dirty="0" smtClean="0"/>
              <a:t>.</a:t>
            </a:r>
          </a:p>
          <a:p>
            <a:r>
              <a:rPr lang="en-US" dirty="0"/>
              <a:t>So a user only needs to know what a data type can do, but not how it will be implemented. Think of ADT as a black box which hides the inner structure and design of the data type. Now we’ll define three ADTs namely List ADT, Stack ADT, Queue ADT.</a:t>
            </a:r>
            <a:endParaRPr lang="en-US" dirty="0" smtClean="0"/>
          </a:p>
        </p:txBody>
      </p:sp>
    </p:spTree>
    <p:extLst>
      <p:ext uri="{BB962C8B-B14F-4D97-AF65-F5344CB8AC3E}">
        <p14:creationId xmlns:p14="http://schemas.microsoft.com/office/powerpoint/2010/main" val="383970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ADT</a:t>
            </a:r>
            <a:endParaRPr lang="en-US" dirty="0"/>
          </a:p>
        </p:txBody>
      </p:sp>
      <p:sp>
        <p:nvSpPr>
          <p:cNvPr id="3" name="Content Placeholder 2"/>
          <p:cNvSpPr>
            <a:spLocks noGrp="1"/>
          </p:cNvSpPr>
          <p:nvPr>
            <p:ph idx="1"/>
          </p:nvPr>
        </p:nvSpPr>
        <p:spPr/>
        <p:txBody>
          <a:bodyPr/>
          <a:lstStyle/>
          <a:p>
            <a:r>
              <a:rPr lang="en-US" dirty="0"/>
              <a:t>For example, a stack is an ADT that defines a last-in, first-out (LIFO) data structure with two operations: push, which adds an element to the top of the stack, and pop, which removes the top element from the </a:t>
            </a:r>
            <a:r>
              <a:rPr lang="en-US" dirty="0" smtClean="0"/>
              <a:t>stack.</a:t>
            </a:r>
          </a:p>
          <a:p>
            <a:r>
              <a:rPr lang="en-US" dirty="0" smtClean="0"/>
              <a:t>The </a:t>
            </a:r>
            <a:r>
              <a:rPr lang="en-US" dirty="0"/>
              <a:t>behavior of these operations is well-defined, but the implementation details (such as how the stack is actually stored in memory) are not specified by the ADT.</a:t>
            </a:r>
            <a:endParaRPr lang="en-US" dirty="0"/>
          </a:p>
        </p:txBody>
      </p:sp>
    </p:spTree>
    <p:extLst>
      <p:ext uri="{BB962C8B-B14F-4D97-AF65-F5344CB8AC3E}">
        <p14:creationId xmlns:p14="http://schemas.microsoft.com/office/powerpoint/2010/main" val="358140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ADT </a:t>
            </a:r>
            <a:endParaRPr lang="en-US" dirty="0"/>
          </a:p>
        </p:txBody>
      </p:sp>
      <p:sp>
        <p:nvSpPr>
          <p:cNvPr id="3" name="Content Placeholder 2"/>
          <p:cNvSpPr>
            <a:spLocks noGrp="1"/>
          </p:cNvSpPr>
          <p:nvPr>
            <p:ph idx="1"/>
          </p:nvPr>
        </p:nvSpPr>
        <p:spPr/>
        <p:txBody>
          <a:bodyPr>
            <a:normAutofit/>
          </a:bodyPr>
          <a:lstStyle/>
          <a:p>
            <a:r>
              <a:rPr lang="en-US" dirty="0"/>
              <a:t>By defining data structures in terms of ADTs, programmers can separate the interface of a data structure from its </a:t>
            </a:r>
            <a:r>
              <a:rPr lang="en-US" dirty="0" smtClean="0"/>
              <a:t>implementation.</a:t>
            </a:r>
          </a:p>
          <a:p>
            <a:r>
              <a:rPr lang="en-US" dirty="0" smtClean="0"/>
              <a:t>This </a:t>
            </a:r>
            <a:r>
              <a:rPr lang="en-US" dirty="0"/>
              <a:t>makes it easier to change the implementation without affecting the rest of the program, and it also makes it easier to reason about the behavior of the data structure without getting bogged down in implementation </a:t>
            </a:r>
            <a:r>
              <a:rPr lang="en-US" dirty="0" smtClean="0"/>
              <a:t>details.</a:t>
            </a:r>
          </a:p>
          <a:p>
            <a:r>
              <a:rPr lang="en-US" dirty="0" smtClean="0"/>
              <a:t>ADTs </a:t>
            </a:r>
            <a:r>
              <a:rPr lang="en-US" dirty="0"/>
              <a:t>are often used in object-oriented programming languages to define classes and interfaces.</a:t>
            </a:r>
          </a:p>
        </p:txBody>
      </p:sp>
    </p:spTree>
    <p:extLst>
      <p:ext uri="{BB962C8B-B14F-4D97-AF65-F5344CB8AC3E}">
        <p14:creationId xmlns:p14="http://schemas.microsoft.com/office/powerpoint/2010/main" val="295249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ADT</a:t>
            </a:r>
            <a:endParaRPr lang="en-US" dirty="0"/>
          </a:p>
        </p:txBody>
      </p:sp>
      <p:sp>
        <p:nvSpPr>
          <p:cNvPr id="3" name="Content Placeholder 2"/>
          <p:cNvSpPr>
            <a:spLocks noGrp="1"/>
          </p:cNvSpPr>
          <p:nvPr>
            <p:ph idx="1"/>
          </p:nvPr>
        </p:nvSpPr>
        <p:spPr/>
        <p:txBody>
          <a:bodyPr/>
          <a:lstStyle/>
          <a:p>
            <a:pPr fontAlgn="base"/>
            <a:r>
              <a:rPr lang="en-US" dirty="0"/>
              <a:t>The data is generally stored in key sequence in a list which has a head structure consisting of </a:t>
            </a:r>
            <a:r>
              <a:rPr lang="en-US" i="1" dirty="0"/>
              <a:t>count</a:t>
            </a:r>
            <a:r>
              <a:rPr lang="en-US" dirty="0"/>
              <a:t>, </a:t>
            </a:r>
            <a:r>
              <a:rPr lang="en-US" i="1" dirty="0"/>
              <a:t>pointers</a:t>
            </a:r>
            <a:r>
              <a:rPr lang="en-US" dirty="0"/>
              <a:t> and </a:t>
            </a:r>
            <a:r>
              <a:rPr lang="en-US" i="1" dirty="0"/>
              <a:t>address of compare function</a:t>
            </a:r>
            <a:r>
              <a:rPr lang="en-US" dirty="0"/>
              <a:t> needed to compare the data in the list.</a:t>
            </a:r>
          </a:p>
          <a:p>
            <a:pPr fontAlgn="base"/>
            <a:r>
              <a:rPr lang="en-US" dirty="0"/>
              <a:t>The data node contains the </a:t>
            </a:r>
            <a:r>
              <a:rPr lang="en-US" i="1" dirty="0"/>
              <a:t>pointer</a:t>
            </a:r>
            <a:r>
              <a:rPr lang="en-US" dirty="0"/>
              <a:t> to a data structure and a </a:t>
            </a:r>
            <a:r>
              <a:rPr lang="en-US" i="1" dirty="0"/>
              <a:t>self-referential pointer</a:t>
            </a:r>
            <a:r>
              <a:rPr lang="en-US" dirty="0"/>
              <a:t> which points to the next node in the list.</a:t>
            </a:r>
          </a:p>
          <a:p>
            <a:endParaRPr lang="en-US" dirty="0"/>
          </a:p>
        </p:txBody>
      </p:sp>
    </p:spTree>
    <p:extLst>
      <p:ext uri="{BB962C8B-B14F-4D97-AF65-F5344CB8AC3E}">
        <p14:creationId xmlns:p14="http://schemas.microsoft.com/office/powerpoint/2010/main" val="170542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ADT</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The </a:t>
            </a:r>
            <a:r>
              <a:rPr lang="en-US" b="1" dirty="0"/>
              <a:t>List ADT Functions</a:t>
            </a:r>
            <a:r>
              <a:rPr lang="en-US" dirty="0"/>
              <a:t> is given below:</a:t>
            </a:r>
          </a:p>
          <a:p>
            <a:pPr fontAlgn="base"/>
            <a:r>
              <a:rPr lang="en-US" dirty="0"/>
              <a:t>get() – Return an element from the list at any given position.</a:t>
            </a:r>
          </a:p>
          <a:p>
            <a:pPr fontAlgn="base"/>
            <a:r>
              <a:rPr lang="en-US" dirty="0"/>
              <a:t>insert() – Insert an element at any position of the list.</a:t>
            </a:r>
          </a:p>
          <a:p>
            <a:pPr fontAlgn="base"/>
            <a:r>
              <a:rPr lang="en-US" dirty="0"/>
              <a:t>remove() – Remove the first occurrence of any element from a non-empty list.</a:t>
            </a:r>
          </a:p>
          <a:p>
            <a:pPr fontAlgn="base"/>
            <a:r>
              <a:rPr lang="en-US" dirty="0" err="1"/>
              <a:t>removeAt</a:t>
            </a:r>
            <a:r>
              <a:rPr lang="en-US" dirty="0"/>
              <a:t>() – Remove the element at a specified location from a non-empty list.</a:t>
            </a:r>
          </a:p>
          <a:p>
            <a:pPr fontAlgn="base"/>
            <a:r>
              <a:rPr lang="en-US" dirty="0"/>
              <a:t>replace() – Replace an element at any position by another element.</a:t>
            </a:r>
          </a:p>
          <a:p>
            <a:pPr fontAlgn="base"/>
            <a:r>
              <a:rPr lang="en-US" dirty="0"/>
              <a:t>size() – Return the number of elements in the list.</a:t>
            </a:r>
          </a:p>
          <a:p>
            <a:pPr fontAlgn="base"/>
            <a:r>
              <a:rPr lang="en-US" dirty="0" err="1"/>
              <a:t>isEmpty</a:t>
            </a:r>
            <a:r>
              <a:rPr lang="en-US" dirty="0"/>
              <a:t>() – Return true if the list is empty, otherwise return false.</a:t>
            </a:r>
          </a:p>
          <a:p>
            <a:pPr fontAlgn="base"/>
            <a:r>
              <a:rPr lang="en-US" dirty="0" err="1"/>
              <a:t>isFull</a:t>
            </a:r>
            <a:r>
              <a:rPr lang="en-US" dirty="0"/>
              <a:t>() – Return true if the list is full, otherwise return false.</a:t>
            </a:r>
          </a:p>
          <a:p>
            <a:endParaRPr lang="en-US" dirty="0"/>
          </a:p>
        </p:txBody>
      </p:sp>
    </p:spTree>
    <p:extLst>
      <p:ext uri="{BB962C8B-B14F-4D97-AF65-F5344CB8AC3E}">
        <p14:creationId xmlns:p14="http://schemas.microsoft.com/office/powerpoint/2010/main" val="80409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Stack ADT</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In Stack ADT Implementation instead of data being stored in each node, the pointer to data is stored.</a:t>
            </a:r>
          </a:p>
          <a:p>
            <a:pPr fontAlgn="base"/>
            <a:r>
              <a:rPr lang="en-US" dirty="0"/>
              <a:t>The program allocates memory for the </a:t>
            </a:r>
            <a:r>
              <a:rPr lang="en-US" i="1" dirty="0"/>
              <a:t>data</a:t>
            </a:r>
            <a:r>
              <a:rPr lang="en-US" dirty="0"/>
              <a:t> and </a:t>
            </a:r>
            <a:r>
              <a:rPr lang="en-US" i="1" dirty="0"/>
              <a:t>address</a:t>
            </a:r>
            <a:r>
              <a:rPr lang="en-US" dirty="0"/>
              <a:t> is passed to the stack ADT.</a:t>
            </a:r>
          </a:p>
          <a:p>
            <a:pPr fontAlgn="base"/>
            <a:r>
              <a:rPr lang="en-US" dirty="0"/>
              <a:t>The head node and the data nodes are encapsulated in the ADT. The calling function can only see the pointer to the stack.</a:t>
            </a:r>
          </a:p>
          <a:p>
            <a:pPr fontAlgn="base"/>
            <a:r>
              <a:rPr lang="en-US" dirty="0"/>
              <a:t>The stack head structure also contains a pointer to </a:t>
            </a:r>
            <a:r>
              <a:rPr lang="en-US" i="1" dirty="0"/>
              <a:t>top</a:t>
            </a:r>
            <a:r>
              <a:rPr lang="en-US" dirty="0"/>
              <a:t> and </a:t>
            </a:r>
            <a:r>
              <a:rPr lang="en-US" i="1" dirty="0"/>
              <a:t>count</a:t>
            </a:r>
            <a:r>
              <a:rPr lang="en-US" dirty="0"/>
              <a:t> of number of entries currently in stack.</a:t>
            </a:r>
          </a:p>
          <a:p>
            <a:endParaRPr lang="en-US" dirty="0"/>
          </a:p>
        </p:txBody>
      </p:sp>
    </p:spTree>
    <p:extLst>
      <p:ext uri="{BB962C8B-B14F-4D97-AF65-F5344CB8AC3E}">
        <p14:creationId xmlns:p14="http://schemas.microsoft.com/office/powerpoint/2010/main" val="14899046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649</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Abstract Datatypes</vt:lpstr>
      <vt:lpstr>Definition</vt:lpstr>
      <vt:lpstr>Understanding through diagrams</vt:lpstr>
      <vt:lpstr>What datatype can do not how it will do</vt:lpstr>
      <vt:lpstr>ADT</vt:lpstr>
      <vt:lpstr>ADT </vt:lpstr>
      <vt:lpstr>List ADT</vt:lpstr>
      <vt:lpstr>List ADT</vt:lpstr>
      <vt:lpstr>Stack ADT</vt:lpstr>
      <vt:lpstr>Stack ADT</vt:lpstr>
      <vt:lpstr>Queue ADT</vt:lpstr>
      <vt:lpstr>Queue ADT</vt:lpstr>
      <vt:lpstr>Features of ADT: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Datatypes</dc:title>
  <dc:creator>Syed Atir Raza</dc:creator>
  <cp:lastModifiedBy>Syed Atir Raza</cp:lastModifiedBy>
  <cp:revision>3</cp:revision>
  <dcterms:created xsi:type="dcterms:W3CDTF">2022-10-18T03:14:20Z</dcterms:created>
  <dcterms:modified xsi:type="dcterms:W3CDTF">2023-03-01T06:16:41Z</dcterms:modified>
</cp:coreProperties>
</file>