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infix expression used to consume more memory, and increased the time complexity due to which we need to use prefix and postfix notations.</a:t>
            </a:r>
          </a:p>
          <a:p>
            <a:r>
              <a:rPr lang="en-US" dirty="0" smtClean="0"/>
              <a:t>To improve the time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important applications of a stack and we have three types of expressions in data structures.</a:t>
            </a:r>
          </a:p>
          <a:p>
            <a:r>
              <a:rPr lang="en-US" dirty="0" smtClean="0"/>
              <a:t>Infix</a:t>
            </a:r>
          </a:p>
          <a:p>
            <a:r>
              <a:rPr lang="en-US" dirty="0" smtClean="0"/>
              <a:t>Prefix</a:t>
            </a:r>
          </a:p>
          <a:p>
            <a:r>
              <a:rPr lang="en-US" dirty="0" smtClean="0"/>
              <a:t>Postfix</a:t>
            </a:r>
          </a:p>
          <a:p>
            <a:r>
              <a:rPr lang="en-US" dirty="0" smtClean="0"/>
              <a:t>An expression is anything that contains some variables, operators, constants, exponents, parenthesis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some expressions</a:t>
            </a:r>
          </a:p>
          <a:p>
            <a:r>
              <a:rPr lang="en-US" dirty="0" smtClean="0"/>
              <a:t>5+1 , </a:t>
            </a:r>
            <a:r>
              <a:rPr lang="en-US" dirty="0" err="1" smtClean="0"/>
              <a:t>p+q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These are following the condition as: &lt;operand&gt;&lt;operator&gt;&lt;operand&gt;</a:t>
            </a:r>
          </a:p>
          <a:p>
            <a:r>
              <a:rPr lang="en-US" dirty="0" smtClean="0"/>
              <a:t>Such expression is said to be an infix expression or infix notation.</a:t>
            </a:r>
          </a:p>
          <a:p>
            <a:r>
              <a:rPr lang="en-US" dirty="0" smtClean="0"/>
              <a:t>These are simple expressions let’s take some complex expression.</a:t>
            </a:r>
          </a:p>
        </p:txBody>
      </p:sp>
    </p:spTree>
    <p:extLst>
      <p:ext uri="{BB962C8B-B14F-4D97-AF65-F5344CB8AC3E}">
        <p14:creationId xmlns:p14="http://schemas.microsoft.com/office/powerpoint/2010/main" val="31271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5+1*6</a:t>
            </a:r>
          </a:p>
          <a:p>
            <a:r>
              <a:rPr lang="en-US" dirty="0" smtClean="0"/>
              <a:t>There are two possible conditions:</a:t>
            </a:r>
          </a:p>
          <a:p>
            <a:r>
              <a:rPr lang="en-US" dirty="0" smtClean="0"/>
              <a:t>Either the answer will be 36 or 11 we need to check that which one will be correct?</a:t>
            </a:r>
          </a:p>
          <a:p>
            <a:r>
              <a:rPr lang="en-US" dirty="0" smtClean="0"/>
              <a:t>So for this you need to check for the priorities: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priority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25830"/>
              </p:ext>
            </p:extLst>
          </p:nvPr>
        </p:nvGraphicFramePr>
        <p:xfrm>
          <a:off x="1295400" y="2557463"/>
          <a:ext cx="9601200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17701880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34085702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93208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 ) ,{ }, [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9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^</a:t>
                      </a:r>
                      <a:r>
                        <a:rPr lang="en-US" dirty="0" smtClean="0"/>
                        <a:t> 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r>
                        <a:rPr lang="en-US" baseline="0" dirty="0" smtClean="0"/>
                        <a:t>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r>
                        <a:rPr lang="en-US" baseline="0" dirty="0" smtClean="0"/>
                        <a:t> to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0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 And /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to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4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and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Fourth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to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above expression will go for first 5+1 and then it’ll be 6 which will give 5+6 = 11</a:t>
            </a:r>
          </a:p>
          <a:p>
            <a:r>
              <a:rPr lang="en-US" dirty="0" smtClean="0"/>
              <a:t>But if we put the expression as (5+1)*6 then the answer will be 36</a:t>
            </a:r>
          </a:p>
          <a:p>
            <a:r>
              <a:rPr lang="en-US" dirty="0" smtClean="0"/>
              <a:t>Lets consider one more complex expression</a:t>
            </a:r>
          </a:p>
          <a:p>
            <a:r>
              <a:rPr lang="en-US" dirty="0" smtClean="0"/>
              <a:t>1 + 2 * 5 + 30/5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+ 2 * 5 + 30/5</a:t>
            </a:r>
          </a:p>
          <a:p>
            <a:r>
              <a:rPr lang="en-US" dirty="0" smtClean="0"/>
              <a:t>Scan the expression by using the above table:</a:t>
            </a:r>
          </a:p>
          <a:p>
            <a:r>
              <a:rPr lang="en-US" dirty="0" smtClean="0"/>
              <a:t>* and / have same priority, scan from left to right first expression is *</a:t>
            </a:r>
          </a:p>
          <a:p>
            <a:r>
              <a:rPr lang="en-US" dirty="0" smtClean="0"/>
              <a:t>So the expression will be 1 + 10 + 6</a:t>
            </a:r>
          </a:p>
          <a:p>
            <a:r>
              <a:rPr lang="en-US" dirty="0" smtClean="0"/>
              <a:t>Again see the table </a:t>
            </a:r>
          </a:p>
          <a:p>
            <a:r>
              <a:rPr lang="en-US" dirty="0" smtClean="0"/>
              <a:t>The final answer will be 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polish notation.</a:t>
            </a:r>
          </a:p>
          <a:p>
            <a:r>
              <a:rPr lang="en-US" dirty="0" smtClean="0"/>
              <a:t>Rule to write the prefix notation is as:</a:t>
            </a:r>
          </a:p>
          <a:p>
            <a:r>
              <a:rPr lang="en-US" dirty="0" smtClean="0"/>
              <a:t>&lt;operator&gt;&lt;operand&gt;&lt;operand&gt;</a:t>
            </a:r>
          </a:p>
          <a:p>
            <a:r>
              <a:rPr lang="en-US" dirty="0" smtClean="0"/>
              <a:t>E.g. 5 +1 will be written as  + 51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a* b  + c  </a:t>
            </a:r>
          </a:p>
          <a:p>
            <a:r>
              <a:rPr lang="en-US" dirty="0" smtClean="0"/>
              <a:t>See the priority *</a:t>
            </a:r>
            <a:r>
              <a:rPr lang="en-US" dirty="0" err="1" smtClean="0"/>
              <a:t>ab+c</a:t>
            </a:r>
            <a:endParaRPr lang="en-US" dirty="0" smtClean="0"/>
          </a:p>
          <a:p>
            <a:r>
              <a:rPr lang="en-US" dirty="0" smtClean="0"/>
              <a:t>+*</a:t>
            </a:r>
            <a:r>
              <a:rPr lang="en-US" dirty="0" err="1" smtClean="0"/>
              <a:t>abc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3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reverse polish notation.</a:t>
            </a:r>
          </a:p>
          <a:p>
            <a:r>
              <a:rPr lang="en-US" dirty="0" smtClean="0"/>
              <a:t>Will be represented as &lt;operand&gt;&lt;operand&gt;&lt;operator&gt;</a:t>
            </a:r>
          </a:p>
          <a:p>
            <a:r>
              <a:rPr lang="en-US" dirty="0" smtClean="0"/>
              <a:t>E.g. 5+1 will be written as 51+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/>
              <a:t>a* b  + c </a:t>
            </a:r>
            <a:endParaRPr lang="en-US" dirty="0" smtClean="0"/>
          </a:p>
          <a:p>
            <a:r>
              <a:rPr lang="en-US" dirty="0" smtClean="0"/>
              <a:t>Ab*+c </a:t>
            </a:r>
          </a:p>
          <a:p>
            <a:r>
              <a:rPr lang="en-US" dirty="0" smtClean="0"/>
              <a:t>Ab*c+</a:t>
            </a:r>
          </a:p>
        </p:txBody>
      </p:sp>
    </p:spTree>
    <p:extLst>
      <p:ext uri="{BB962C8B-B14F-4D97-AF65-F5344CB8AC3E}">
        <p14:creationId xmlns:p14="http://schemas.microsoft.com/office/powerpoint/2010/main" val="27473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288</TotalTime>
  <Words>384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Expressions</vt:lpstr>
      <vt:lpstr>Expressions</vt:lpstr>
      <vt:lpstr>Infix Expression</vt:lpstr>
      <vt:lpstr>Infix</vt:lpstr>
      <vt:lpstr>Infix priority table</vt:lpstr>
      <vt:lpstr>Infix</vt:lpstr>
      <vt:lpstr>Infix</vt:lpstr>
      <vt:lpstr>Prefix</vt:lpstr>
      <vt:lpstr>Postfix </vt:lpstr>
      <vt:lpstr>Conlusion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</dc:title>
  <dc:creator>Syed Atir Raza</dc:creator>
  <cp:lastModifiedBy>Syed Atir Raza</cp:lastModifiedBy>
  <cp:revision>6</cp:revision>
  <dcterms:created xsi:type="dcterms:W3CDTF">2023-04-03T05:20:34Z</dcterms:created>
  <dcterms:modified xsi:type="dcterms:W3CDTF">2023-04-03T10:08:35Z</dcterms:modified>
</cp:coreProperties>
</file>