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36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193B-4F89-4820-A312-71DABB7C1D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6811-4F09-4585-87BD-4ADCC759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axis(n) is representing input and y axis time (T)</a:t>
            </a:r>
          </a:p>
          <a:p>
            <a:r>
              <a:rPr lang="en-US" dirty="0" smtClean="0"/>
              <a:t>Upper bound is c(g(n))</a:t>
            </a:r>
          </a:p>
          <a:p>
            <a:r>
              <a:rPr lang="en-US" dirty="0" smtClean="0"/>
              <a:t>F(n)&lt;=(g(n))</a:t>
            </a:r>
          </a:p>
          <a:p>
            <a:r>
              <a:rPr lang="en-US" dirty="0" smtClean="0"/>
              <a:t>N&gt;=no(node)</a:t>
            </a:r>
          </a:p>
          <a:p>
            <a:r>
              <a:rPr lang="en-US" dirty="0" smtClean="0"/>
              <a:t>C&gt;0, no &gt;= 1</a:t>
            </a:r>
          </a:p>
          <a:p>
            <a:r>
              <a:rPr lang="en-US" dirty="0" smtClean="0"/>
              <a:t>When this condition is satisfy then we have f(n)= O(g(n)</a:t>
            </a:r>
          </a:p>
          <a:p>
            <a:r>
              <a:rPr lang="en-US" dirty="0" smtClean="0"/>
              <a:t>In actual</a:t>
            </a:r>
            <a:r>
              <a:rPr lang="en-US" baseline="0" dirty="0" smtClean="0"/>
              <a:t> we are doing linear search as you have to move step by step to find out the element</a:t>
            </a:r>
          </a:p>
          <a:p>
            <a:r>
              <a:rPr lang="en-US" baseline="0" dirty="0" smtClean="0"/>
              <a:t>Real life example to identify thief you have seen the face.</a:t>
            </a:r>
          </a:p>
          <a:p>
            <a:r>
              <a:rPr lang="en-US" baseline="0" dirty="0" smtClean="0"/>
              <a:t>Always relate big o with worst case, no thief is present in the group caught by police then the complexity will be donated by O(n)</a:t>
            </a:r>
          </a:p>
          <a:p>
            <a:r>
              <a:rPr lang="en-US" baseline="0" dirty="0" smtClean="0"/>
              <a:t>So need to remember that with big oh you need to remember, worst case, upper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06811-4F09-4585-87BD-4ADCC7591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Lecture10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3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Asymptotic Notations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623" y="2698206"/>
            <a:ext cx="7906754" cy="30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Classes of algorithms and their execution times on a computer executing 1 million operations per second (1 sec = 106 µsec = 103 </a:t>
            </a:r>
            <a:r>
              <a:rPr lang="en-US" dirty="0" err="1"/>
              <a:t>msec</a:t>
            </a:r>
            <a:r>
              <a:rPr lang="en-US" dirty="0" smtClean="0"/>
              <a:t>) as shown in slide 12</a:t>
            </a:r>
          </a:p>
          <a:p>
            <a:r>
              <a:rPr lang="en-US" dirty="0" smtClean="0"/>
              <a:t>Slide 12 indicates </a:t>
            </a:r>
            <a:r>
              <a:rPr lang="en-US" dirty="0"/>
              <a:t>that some ill-designed algorithms, or algorithms whose complexity cannot be improved, have no practical application on available computers. To process 1 million items with a quadratic algorithm, over 11 days are needed, and for a </a:t>
            </a:r>
            <a:r>
              <a:rPr lang="en-US" dirty="0" smtClean="0"/>
              <a:t>cubic </a:t>
            </a:r>
            <a:r>
              <a:rPr lang="en-US" dirty="0"/>
              <a:t>algorithm, thousands of years. Even if a computer can perform one operation per nanosecond (1 billion operations per second), the quadratic algorithm finishes in only 16.7 seconds, but the cubic algorithm requires over 31 years. </a:t>
            </a:r>
          </a:p>
        </p:txBody>
      </p:sp>
    </p:spTree>
    <p:extLst>
      <p:ext uri="{BB962C8B-B14F-4D97-AF65-F5344CB8AC3E}">
        <p14:creationId xmlns:p14="http://schemas.microsoft.com/office/powerpoint/2010/main" val="386746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57" y="1071562"/>
            <a:ext cx="8592457" cy="51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6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Notations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commonly used asymptotic notations to calculate the running time complexity of an algorithm.</a:t>
            </a:r>
          </a:p>
          <a:p>
            <a:r>
              <a:rPr lang="en-US" dirty="0"/>
              <a:t>Ο Notation</a:t>
            </a:r>
          </a:p>
          <a:p>
            <a:r>
              <a:rPr lang="en-US" dirty="0"/>
              <a:t>Ω Notation</a:t>
            </a:r>
          </a:p>
          <a:p>
            <a:r>
              <a:rPr lang="en-US" dirty="0"/>
              <a:t>θ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Oh Notation, </a:t>
            </a:r>
            <a:r>
              <a:rPr lang="el-GR" dirty="0"/>
              <a:t>Ο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notation Ο(n) is the formal way to express the upper bound of an algorithm's running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It </a:t>
            </a:r>
            <a:r>
              <a:rPr lang="en-US" dirty="0"/>
              <a:t>measures the worst case time complexity or the longest amount of time an algorithm can possibly take to complete</a:t>
            </a:r>
            <a:r>
              <a:rPr lang="en-US" dirty="0" smtClean="0"/>
              <a:t>.</a:t>
            </a:r>
          </a:p>
          <a:p>
            <a:r>
              <a:rPr lang="en-US" dirty="0"/>
              <a:t>f(n) is O(g(n)) if there exist positive numbers c and N such that f(n) ≤ cg(n) for all n ≥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Oh Notation, </a:t>
            </a:r>
            <a:r>
              <a:rPr lang="el-GR" dirty="0"/>
              <a:t>Ο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is big-O of g if there is a positive number c such that f is not larger than cg for sufficiently large ns; that is, for all ns larger than some number </a:t>
            </a:r>
            <a:r>
              <a:rPr lang="en-US" dirty="0" smtClean="0"/>
              <a:t>N.</a:t>
            </a:r>
          </a:p>
          <a:p>
            <a:r>
              <a:rPr lang="en-US" dirty="0" smtClean="0"/>
              <a:t>The </a:t>
            </a:r>
            <a:r>
              <a:rPr lang="en-US" dirty="0"/>
              <a:t>relationship between f and g can be expressed by stating either that g(n) is an upper bound on the value of f(n) or that, in the long run, f grows at most as fast as g</a:t>
            </a:r>
          </a:p>
        </p:txBody>
      </p:sp>
    </p:spTree>
    <p:extLst>
      <p:ext uri="{BB962C8B-B14F-4D97-AF65-F5344CB8AC3E}">
        <p14:creationId xmlns:p14="http://schemas.microsoft.com/office/powerpoint/2010/main" val="320954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Oh Notation, </a:t>
            </a:r>
            <a:r>
              <a:rPr lang="el-GR" dirty="0"/>
              <a:t>Ο</a:t>
            </a:r>
            <a:br>
              <a:rPr lang="el-GR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7172" y="2854959"/>
            <a:ext cx="6027394" cy="23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1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Omega Notation, </a:t>
            </a:r>
            <a:r>
              <a:rPr lang="el-GR" dirty="0"/>
              <a:t>Ω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notation Ω(n) is the formal way to express the lower bound of an algorithm's running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It </a:t>
            </a:r>
            <a:r>
              <a:rPr lang="en-US" dirty="0"/>
              <a:t>measures the best case time complexity or the best amount of time an algorithm can possibly take to complete</a:t>
            </a:r>
            <a:r>
              <a:rPr lang="en-US" dirty="0" smtClean="0"/>
              <a:t>.</a:t>
            </a:r>
          </a:p>
          <a:p>
            <a:r>
              <a:rPr lang="en-US" dirty="0"/>
              <a:t>Ω(f(n)) ≥ { g(n) : there exists c &gt; 0 and </a:t>
            </a:r>
            <a:r>
              <a:rPr lang="en-US" dirty="0" err="1"/>
              <a:t>n0</a:t>
            </a:r>
            <a:r>
              <a:rPr lang="en-US" dirty="0"/>
              <a:t> such that g(n) ≤ </a:t>
            </a:r>
            <a:r>
              <a:rPr lang="en-US" dirty="0" err="1"/>
              <a:t>c.f</a:t>
            </a:r>
            <a:r>
              <a:rPr lang="en-US" dirty="0"/>
              <a:t>(n) for all n &gt; </a:t>
            </a:r>
            <a:r>
              <a:rPr lang="en-US" dirty="0" err="1"/>
              <a:t>n0</a:t>
            </a:r>
            <a:r>
              <a:rPr lang="en-US" dirty="0"/>
              <a:t>. }</a:t>
            </a:r>
          </a:p>
        </p:txBody>
      </p:sp>
    </p:spTree>
    <p:extLst>
      <p:ext uri="{BB962C8B-B14F-4D97-AF65-F5344CB8AC3E}">
        <p14:creationId xmlns:p14="http://schemas.microsoft.com/office/powerpoint/2010/main" val="37701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Omega Notation, </a:t>
            </a:r>
            <a:r>
              <a:rPr lang="el-GR" dirty="0"/>
              <a:t>Ω</a:t>
            </a:r>
            <a:br>
              <a:rPr lang="el-GR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734" y="2841897"/>
            <a:ext cx="7856532" cy="27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0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Theta Notation, </a:t>
            </a:r>
            <a:r>
              <a:rPr lang="el-GR" dirty="0"/>
              <a:t>θ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notation θ(n) is the formal way to express both the lower bound and the upper bound of an algorithm's running time. </a:t>
            </a:r>
            <a:endParaRPr lang="en-US" dirty="0" smtClean="0"/>
          </a:p>
          <a:p>
            <a:r>
              <a:rPr lang="en-US" dirty="0"/>
              <a:t>θ(f(n)) = { g(n) if and only if g(n) =  Ο(f(n)) and g(n) = Ω(f(n)) for all n &gt; </a:t>
            </a:r>
            <a:r>
              <a:rPr lang="en-US" dirty="0" err="1"/>
              <a:t>n0</a:t>
            </a:r>
            <a:r>
              <a:rPr lang="en-US" dirty="0"/>
              <a:t>. }</a:t>
            </a:r>
          </a:p>
        </p:txBody>
      </p:sp>
    </p:spTree>
    <p:extLst>
      <p:ext uri="{BB962C8B-B14F-4D97-AF65-F5344CB8AC3E}">
        <p14:creationId xmlns:p14="http://schemas.microsoft.com/office/powerpoint/2010/main" val="252325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Theta Notation, </a:t>
            </a:r>
            <a:r>
              <a:rPr lang="el-GR" dirty="0"/>
              <a:t>θ</a:t>
            </a:r>
            <a:br>
              <a:rPr lang="el-GR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954" y="2835948"/>
            <a:ext cx="6392092" cy="27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3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536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Asymptotic Notations </vt:lpstr>
      <vt:lpstr>Asymptotic Notations </vt:lpstr>
      <vt:lpstr>Big Oh Notation, Ο </vt:lpstr>
      <vt:lpstr>Big Oh Notation, Ο </vt:lpstr>
      <vt:lpstr>Big Oh Notation, Ο </vt:lpstr>
      <vt:lpstr>Omega Notation, Ω </vt:lpstr>
      <vt:lpstr>Omega Notation, Ω </vt:lpstr>
      <vt:lpstr>Theta Notation, θ </vt:lpstr>
      <vt:lpstr>Theta Notation, θ </vt:lpstr>
      <vt:lpstr>Common Asymptotic Notations </vt:lpstr>
      <vt:lpstr>Some More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Syed Atir Raza</dc:creator>
  <cp:lastModifiedBy>Syed Atir Raza</cp:lastModifiedBy>
  <cp:revision>14</cp:revision>
  <dcterms:created xsi:type="dcterms:W3CDTF">2022-10-30T08:45:35Z</dcterms:created>
  <dcterms:modified xsi:type="dcterms:W3CDTF">2023-10-16T07:05:06Z</dcterms:modified>
</cp:coreProperties>
</file>