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Channelization protocols</a:t>
            </a:r>
            <a:endParaRPr lang="en-US" dirty="0"/>
          </a:p>
        </p:txBody>
      </p:sp>
      <p:sp>
        <p:nvSpPr>
          <p:cNvPr id="3" name="Subtitle 2"/>
          <p:cNvSpPr>
            <a:spLocks noGrp="1"/>
          </p:cNvSpPr>
          <p:nvPr>
            <p:ph type="subTitle" idx="1"/>
          </p:nvPr>
        </p:nvSpPr>
        <p:spPr/>
        <p:txBody>
          <a:bodyPr/>
          <a:lstStyle/>
          <a:p>
            <a:r>
              <a:rPr lang="en-US" smtClean="0"/>
              <a:t>Lecture 15 </a:t>
            </a:r>
            <a:endParaRPr lang="en-US" dirty="0"/>
          </a:p>
        </p:txBody>
      </p:sp>
    </p:spTree>
    <p:extLst>
      <p:ext uri="{BB962C8B-B14F-4D97-AF65-F5344CB8AC3E}">
        <p14:creationId xmlns:p14="http://schemas.microsoft.com/office/powerpoint/2010/main" val="52302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Channelization Protocol</a:t>
            </a:r>
            <a:endParaRPr lang="en-US" dirty="0"/>
          </a:p>
        </p:txBody>
      </p:sp>
      <p:sp>
        <p:nvSpPr>
          <p:cNvPr id="3" name="Content Placeholder 2"/>
          <p:cNvSpPr>
            <a:spLocks noGrp="1"/>
          </p:cNvSpPr>
          <p:nvPr>
            <p:ph idx="1"/>
          </p:nvPr>
        </p:nvSpPr>
        <p:spPr/>
        <p:txBody>
          <a:bodyPr>
            <a:normAutofit fontScale="92500"/>
          </a:bodyPr>
          <a:lstStyle/>
          <a:p>
            <a:r>
              <a:rPr lang="en-US" dirty="0"/>
              <a:t>Channelization protocols refer to communication schemes that divide a communication medium, such as a frequency band, into multiple </a:t>
            </a:r>
            <a:r>
              <a:rPr lang="en-US" dirty="0" smtClean="0"/>
              <a:t>channels.</a:t>
            </a:r>
          </a:p>
          <a:p>
            <a:r>
              <a:rPr lang="en-US" dirty="0" smtClean="0"/>
              <a:t>These </a:t>
            </a:r>
            <a:r>
              <a:rPr lang="en-US" dirty="0"/>
              <a:t>protocols facilitate the simultaneous transmission of multiple independent signals within the same overall bandwidth. Channelization helps optimize the use of available resources, reducing interference between communication </a:t>
            </a:r>
            <a:r>
              <a:rPr lang="en-US" dirty="0" smtClean="0"/>
              <a:t>streams.</a:t>
            </a:r>
          </a:p>
          <a:p>
            <a:r>
              <a:rPr lang="en-US" dirty="0" smtClean="0"/>
              <a:t>Common </a:t>
            </a:r>
            <a:r>
              <a:rPr lang="en-US" dirty="0"/>
              <a:t>examples include Frequency Division Multiple Access (</a:t>
            </a:r>
            <a:r>
              <a:rPr lang="en-US" dirty="0" err="1"/>
              <a:t>FDMA</a:t>
            </a:r>
            <a:r>
              <a:rPr lang="en-US" dirty="0"/>
              <a:t>) and Time Division Multiple Access (</a:t>
            </a:r>
            <a:r>
              <a:rPr lang="en-US" dirty="0" err="1"/>
              <a:t>TDMA</a:t>
            </a:r>
            <a:r>
              <a:rPr lang="en-US" dirty="0"/>
              <a:t>) protocols in telecommunications.</a:t>
            </a:r>
          </a:p>
        </p:txBody>
      </p:sp>
    </p:spTree>
    <p:extLst>
      <p:ext uri="{BB962C8B-B14F-4D97-AF65-F5344CB8AC3E}">
        <p14:creationId xmlns:p14="http://schemas.microsoft.com/office/powerpoint/2010/main" val="415672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Frequency Division Multiple Access (</a:t>
            </a:r>
            <a:r>
              <a:rPr lang="en-US" dirty="0" err="1"/>
              <a:t>FDMA</a:t>
            </a:r>
            <a:r>
              <a:rPr lang="en-US" dirty="0"/>
              <a:t>)</a:t>
            </a:r>
          </a:p>
        </p:txBody>
      </p:sp>
      <p:sp>
        <p:nvSpPr>
          <p:cNvPr id="3" name="Content Placeholder 2"/>
          <p:cNvSpPr>
            <a:spLocks noGrp="1"/>
          </p:cNvSpPr>
          <p:nvPr>
            <p:ph idx="1"/>
          </p:nvPr>
        </p:nvSpPr>
        <p:spPr/>
        <p:txBody>
          <a:bodyPr/>
          <a:lstStyle/>
          <a:p>
            <a:r>
              <a:rPr lang="en-US" dirty="0" err="1"/>
              <a:t>FDMA</a:t>
            </a:r>
            <a:r>
              <a:rPr lang="en-US" dirty="0"/>
              <a:t> (Frequency Division Multiple Access) is a communication protocol that divides the available frequency spectrum into distinct </a:t>
            </a:r>
            <a:r>
              <a:rPr lang="en-US" dirty="0" smtClean="0"/>
              <a:t>channels.</a:t>
            </a:r>
          </a:p>
          <a:p>
            <a:r>
              <a:rPr lang="en-US" dirty="0" smtClean="0"/>
              <a:t>Each </a:t>
            </a:r>
            <a:r>
              <a:rPr lang="en-US" dirty="0"/>
              <a:t>channel is allocated to a specific user, allowing multiple users to communicate simultaneously without </a:t>
            </a:r>
            <a:r>
              <a:rPr lang="en-US" dirty="0" smtClean="0"/>
              <a:t>interference.</a:t>
            </a:r>
          </a:p>
          <a:p>
            <a:r>
              <a:rPr lang="en-US" dirty="0" smtClean="0"/>
              <a:t>It </a:t>
            </a:r>
            <a:r>
              <a:rPr lang="en-US" dirty="0"/>
              <a:t>is commonly used in radio and telecommunications systems.</a:t>
            </a:r>
          </a:p>
        </p:txBody>
      </p:sp>
    </p:spTree>
    <p:extLst>
      <p:ext uri="{BB962C8B-B14F-4D97-AF65-F5344CB8AC3E}">
        <p14:creationId xmlns:p14="http://schemas.microsoft.com/office/powerpoint/2010/main" val="292093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Frequency Division Multiple Access (</a:t>
            </a:r>
            <a:r>
              <a:rPr lang="en-US" dirty="0" err="1"/>
              <a:t>FDMA</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Frequency Division Multiple Access (</a:t>
            </a:r>
            <a:r>
              <a:rPr lang="en-US" dirty="0" err="1"/>
              <a:t>FDMA</a:t>
            </a:r>
            <a:r>
              <a:rPr lang="en-US" dirty="0"/>
              <a:t>) is like a radio station concept for communication. Imagine a radio dial where each station occupies a specific frequency. </a:t>
            </a:r>
            <a:endParaRPr lang="en-US" dirty="0" smtClean="0"/>
          </a:p>
          <a:p>
            <a:r>
              <a:rPr lang="en-US" dirty="0" smtClean="0"/>
              <a:t>In </a:t>
            </a:r>
            <a:r>
              <a:rPr lang="en-US" dirty="0" err="1"/>
              <a:t>FDMA</a:t>
            </a:r>
            <a:r>
              <a:rPr lang="en-US" dirty="0"/>
              <a:t>, different users or conversations are like separate radio stations, each assigned its unique frequency "channel." This way, multiple conversations can happen at the same time without interference because they're using different </a:t>
            </a:r>
            <a:r>
              <a:rPr lang="en-US" dirty="0" smtClean="0"/>
              <a:t>frequencies.</a:t>
            </a:r>
          </a:p>
          <a:p>
            <a:r>
              <a:rPr lang="en-US" dirty="0" smtClean="0"/>
              <a:t>It's </a:t>
            </a:r>
            <a:r>
              <a:rPr lang="en-US" dirty="0"/>
              <a:t>a bit like tuning in to different radio stations to hear different things, but applied to communication systems like mobile phones where each user gets its own frequency channel for clear and simultaneous communication.</a:t>
            </a:r>
            <a:endParaRPr lang="en-US" dirty="0"/>
          </a:p>
        </p:txBody>
      </p:sp>
    </p:spTree>
    <p:extLst>
      <p:ext uri="{BB962C8B-B14F-4D97-AF65-F5344CB8AC3E}">
        <p14:creationId xmlns:p14="http://schemas.microsoft.com/office/powerpoint/2010/main" val="11157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TDMA</a:t>
            </a:r>
            <a:endParaRPr lang="en-US" dirty="0"/>
          </a:p>
        </p:txBody>
      </p:sp>
      <p:sp>
        <p:nvSpPr>
          <p:cNvPr id="3" name="Content Placeholder 2"/>
          <p:cNvSpPr>
            <a:spLocks noGrp="1"/>
          </p:cNvSpPr>
          <p:nvPr>
            <p:ph idx="1"/>
          </p:nvPr>
        </p:nvSpPr>
        <p:spPr/>
        <p:txBody>
          <a:bodyPr/>
          <a:lstStyle/>
          <a:p>
            <a:r>
              <a:rPr lang="en-US" dirty="0"/>
              <a:t>Time Division Multiple Access (</a:t>
            </a:r>
            <a:r>
              <a:rPr lang="en-US" dirty="0" err="1"/>
              <a:t>TDMA</a:t>
            </a:r>
            <a:r>
              <a:rPr lang="en-US" dirty="0"/>
              <a:t>) is a communication protocol that divides a communication channel into time </a:t>
            </a:r>
            <a:r>
              <a:rPr lang="en-US" dirty="0" smtClean="0"/>
              <a:t>slots.</a:t>
            </a:r>
          </a:p>
          <a:p>
            <a:r>
              <a:rPr lang="en-US" dirty="0" smtClean="0"/>
              <a:t>Each user </a:t>
            </a:r>
            <a:r>
              <a:rPr lang="en-US" dirty="0"/>
              <a:t>is assigned a specific time slot during which they can transmit and receive data. This allows multiple users to share the same frequency without overlapping, making efficient use of the available </a:t>
            </a:r>
            <a:r>
              <a:rPr lang="en-US" dirty="0" smtClean="0"/>
              <a:t>bandwidth.</a:t>
            </a:r>
          </a:p>
          <a:p>
            <a:r>
              <a:rPr lang="en-US" dirty="0" err="1" smtClean="0"/>
              <a:t>TDMA</a:t>
            </a:r>
            <a:r>
              <a:rPr lang="en-US" dirty="0" smtClean="0"/>
              <a:t> </a:t>
            </a:r>
            <a:r>
              <a:rPr lang="en-US" dirty="0"/>
              <a:t>is commonly used in mobile and digital communication systems, where each user gets dedicated time intervals for communication within a defined cycle.</a:t>
            </a:r>
          </a:p>
        </p:txBody>
      </p:sp>
    </p:spTree>
    <p:extLst>
      <p:ext uri="{BB962C8B-B14F-4D97-AF65-F5344CB8AC3E}">
        <p14:creationId xmlns:p14="http://schemas.microsoft.com/office/powerpoint/2010/main" val="317811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p:txBody>
          <a:bodyPr>
            <a:normAutofit fontScale="92500"/>
          </a:bodyPr>
          <a:lstStyle/>
          <a:p>
            <a:r>
              <a:rPr lang="en-US" dirty="0"/>
              <a:t>Code Division Multiple Access (CDMA) is a digital communication technology that allows multiple users to share the same frequency band </a:t>
            </a:r>
            <a:r>
              <a:rPr lang="en-US" dirty="0" smtClean="0"/>
              <a:t>simultaneously.</a:t>
            </a:r>
          </a:p>
          <a:p>
            <a:r>
              <a:rPr lang="en-US" dirty="0" smtClean="0"/>
              <a:t>In </a:t>
            </a:r>
            <a:r>
              <a:rPr lang="en-US" dirty="0"/>
              <a:t>CDMA, each user's signal is uniquely encoded with a specific code, and all users transmit in the same frequency range </a:t>
            </a:r>
            <a:r>
              <a:rPr lang="en-US" dirty="0" smtClean="0"/>
              <a:t>simultaneously.</a:t>
            </a:r>
          </a:p>
          <a:p>
            <a:r>
              <a:rPr lang="en-US" dirty="0" smtClean="0"/>
              <a:t>The </a:t>
            </a:r>
            <a:r>
              <a:rPr lang="en-US" dirty="0"/>
              <a:t>receiver uses the codes to separate and distinguish between the different signals, enabling multiple users to communicate concurrently on the same channel. CDMA is a widely used technology in mobile communication systems.</a:t>
            </a:r>
          </a:p>
        </p:txBody>
      </p:sp>
    </p:spTree>
    <p:extLst>
      <p:ext uri="{BB962C8B-B14F-4D97-AF65-F5344CB8AC3E}">
        <p14:creationId xmlns:p14="http://schemas.microsoft.com/office/powerpoint/2010/main" val="61828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CDMA</a:t>
            </a:r>
            <a:endParaRPr lang="en-US" dirty="0"/>
          </a:p>
        </p:txBody>
      </p:sp>
      <p:sp>
        <p:nvSpPr>
          <p:cNvPr id="3" name="Content Placeholder 2"/>
          <p:cNvSpPr>
            <a:spLocks noGrp="1"/>
          </p:cNvSpPr>
          <p:nvPr>
            <p:ph idx="1"/>
          </p:nvPr>
        </p:nvSpPr>
        <p:spPr/>
        <p:txBody>
          <a:bodyPr/>
          <a:lstStyle/>
          <a:p>
            <a:r>
              <a:rPr lang="en-US" dirty="0"/>
              <a:t>Code Division Multiple Access (CDMA) is like a crowded party where everyone is talking at the same time, but each person has a unique language that only their intended listener </a:t>
            </a:r>
            <a:r>
              <a:rPr lang="en-US" dirty="0" smtClean="0"/>
              <a:t>understands.</a:t>
            </a:r>
          </a:p>
          <a:p>
            <a:r>
              <a:rPr lang="en-US" dirty="0" smtClean="0"/>
              <a:t>In </a:t>
            </a:r>
            <a:r>
              <a:rPr lang="en-US" dirty="0"/>
              <a:t>CDMA, multiple users share the same frequency at the same time, but they use different codes to keep their conversations separate. It's a way for many people to communicate simultaneously without talking over each other, like having private conversations in a noisy room.</a:t>
            </a:r>
          </a:p>
        </p:txBody>
      </p:sp>
    </p:spTree>
    <p:extLst>
      <p:ext uri="{BB962C8B-B14F-4D97-AF65-F5344CB8AC3E}">
        <p14:creationId xmlns:p14="http://schemas.microsoft.com/office/powerpoint/2010/main" val="13513293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504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Channelization protocols</vt:lpstr>
      <vt:lpstr>Channelization Protocol</vt:lpstr>
      <vt:lpstr>Frequency Division Multiple Access (FDMA)</vt:lpstr>
      <vt:lpstr>Frequency Division Multiple Access (FDMA)</vt:lpstr>
      <vt:lpstr> TDMA</vt:lpstr>
      <vt:lpstr>CDMA</vt:lpstr>
      <vt:lpstr>CDMA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Channelization protocols</dc:title>
  <dc:creator>Syed Atir Raza</dc:creator>
  <cp:lastModifiedBy>Syed Atir Raza</cp:lastModifiedBy>
  <cp:revision>2</cp:revision>
  <dcterms:created xsi:type="dcterms:W3CDTF">2023-11-16T06:07:37Z</dcterms:created>
  <dcterms:modified xsi:type="dcterms:W3CDTF">2023-11-16T06:21:10Z</dcterms:modified>
</cp:coreProperties>
</file>