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Ip</a:t>
            </a:r>
            <a:r>
              <a:rPr lang="en-US" dirty="0" smtClean="0"/>
              <a:t> addressing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9697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a:t>
            </a:r>
            <a:r>
              <a:rPr lang="en-US" dirty="0" err="1"/>
              <a:t>subnetting</a:t>
            </a:r>
            <a:endParaRPr lang="en-US" dirty="0"/>
          </a:p>
        </p:txBody>
      </p:sp>
      <p:sp>
        <p:nvSpPr>
          <p:cNvPr id="3" name="Content Placeholder 2"/>
          <p:cNvSpPr>
            <a:spLocks noGrp="1"/>
          </p:cNvSpPr>
          <p:nvPr>
            <p:ph idx="1"/>
          </p:nvPr>
        </p:nvSpPr>
        <p:spPr/>
        <p:txBody>
          <a:bodyPr/>
          <a:lstStyle/>
          <a:p>
            <a:r>
              <a:rPr lang="en-US" b="1" dirty="0"/>
              <a:t>Scalability:</a:t>
            </a:r>
            <a:endParaRPr lang="en-US" dirty="0"/>
          </a:p>
          <a:p>
            <a:r>
              <a:rPr lang="en-US" dirty="0" err="1"/>
              <a:t>Subnetting</a:t>
            </a:r>
            <a:r>
              <a:rPr lang="en-US" dirty="0"/>
              <a:t> facilitates network growth and scalability. As an organization expands, new subnets can be added without redesigning the entire IP addressing scheme.</a:t>
            </a:r>
          </a:p>
          <a:p>
            <a:endParaRPr lang="en-US" dirty="0"/>
          </a:p>
        </p:txBody>
      </p:sp>
    </p:spTree>
    <p:extLst>
      <p:ext uri="{BB962C8B-B14F-4D97-AF65-F5344CB8AC3E}">
        <p14:creationId xmlns:p14="http://schemas.microsoft.com/office/powerpoint/2010/main" val="5235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err="1" smtClean="0"/>
              <a:t>Ip</a:t>
            </a:r>
            <a:r>
              <a:rPr lang="en-US" dirty="0" smtClean="0"/>
              <a:t> addressing</a:t>
            </a:r>
            <a:endParaRPr lang="en-US" dirty="0"/>
          </a:p>
        </p:txBody>
      </p:sp>
      <p:sp>
        <p:nvSpPr>
          <p:cNvPr id="3" name="Content Placeholder 2"/>
          <p:cNvSpPr>
            <a:spLocks noGrp="1"/>
          </p:cNvSpPr>
          <p:nvPr>
            <p:ph idx="1"/>
          </p:nvPr>
        </p:nvSpPr>
        <p:spPr/>
        <p:txBody>
          <a:bodyPr/>
          <a:lstStyle/>
          <a:p>
            <a:r>
              <a:rPr lang="en-US" dirty="0"/>
              <a:t>IP addressing is a method used in computer networking to uniquely identify and locate devices within a network. </a:t>
            </a:r>
            <a:endParaRPr lang="en-US" dirty="0" smtClean="0"/>
          </a:p>
          <a:p>
            <a:r>
              <a:rPr lang="en-US" dirty="0" smtClean="0"/>
              <a:t>It </a:t>
            </a:r>
            <a:r>
              <a:rPr lang="en-US" dirty="0"/>
              <a:t>involves assigning numerical labels, known as IP addresses, to each device connected to a network. </a:t>
            </a:r>
            <a:endParaRPr lang="en-US" dirty="0" smtClean="0"/>
          </a:p>
          <a:p>
            <a:r>
              <a:rPr lang="en-US" dirty="0" smtClean="0"/>
              <a:t>IP </a:t>
            </a:r>
            <a:r>
              <a:rPr lang="en-US" dirty="0"/>
              <a:t>addresses play a crucial role in facilitating communication between devices over the Internet or any other interconnected network.</a:t>
            </a:r>
            <a:endParaRPr lang="en-US" dirty="0"/>
          </a:p>
        </p:txBody>
      </p:sp>
    </p:spTree>
    <p:extLst>
      <p:ext uri="{BB962C8B-B14F-4D97-AF65-F5344CB8AC3E}">
        <p14:creationId xmlns:p14="http://schemas.microsoft.com/office/powerpoint/2010/main" val="253372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main versions of </a:t>
            </a:r>
            <a:r>
              <a:rPr lang="en-US" dirty="0" err="1" smtClean="0"/>
              <a:t>Ip</a:t>
            </a:r>
            <a:r>
              <a:rPr lang="en-US" dirty="0" smtClean="0"/>
              <a:t> addressing</a:t>
            </a:r>
            <a:endParaRPr lang="en-US" dirty="0"/>
          </a:p>
        </p:txBody>
      </p:sp>
      <p:sp>
        <p:nvSpPr>
          <p:cNvPr id="3" name="Content Placeholder 2"/>
          <p:cNvSpPr>
            <a:spLocks noGrp="1"/>
          </p:cNvSpPr>
          <p:nvPr>
            <p:ph idx="1"/>
          </p:nvPr>
        </p:nvSpPr>
        <p:spPr/>
        <p:txBody>
          <a:bodyPr>
            <a:normAutofit fontScale="92500" lnSpcReduction="10000"/>
          </a:bodyPr>
          <a:lstStyle/>
          <a:p>
            <a:r>
              <a:rPr lang="en-US" b="1" dirty="0" err="1"/>
              <a:t>IPv4</a:t>
            </a:r>
            <a:r>
              <a:rPr lang="en-US" b="1" dirty="0"/>
              <a:t> (Internet Protocol version 4):</a:t>
            </a:r>
            <a:endParaRPr lang="en-US" dirty="0"/>
          </a:p>
          <a:p>
            <a:pPr lvl="1"/>
            <a:r>
              <a:rPr lang="en-US" dirty="0"/>
              <a:t>Consists of 32-bit addresses, typically represented as four sets of numbers separated by dots (e.g., 192.168.0.1).</a:t>
            </a:r>
          </a:p>
          <a:p>
            <a:pPr lvl="1"/>
            <a:r>
              <a:rPr lang="en-US" dirty="0"/>
              <a:t>Limited address space, leading to the development and adoption of </a:t>
            </a:r>
            <a:r>
              <a:rPr lang="en-US" dirty="0" err="1"/>
              <a:t>IPv6</a:t>
            </a:r>
            <a:r>
              <a:rPr lang="en-US" dirty="0"/>
              <a:t>.</a:t>
            </a:r>
          </a:p>
          <a:p>
            <a:r>
              <a:rPr lang="en-US" b="1" dirty="0" err="1"/>
              <a:t>IPv6</a:t>
            </a:r>
            <a:r>
              <a:rPr lang="en-US" b="1" dirty="0"/>
              <a:t> (Internet Protocol version 6):</a:t>
            </a:r>
            <a:endParaRPr lang="en-US" dirty="0"/>
          </a:p>
          <a:p>
            <a:pPr lvl="1"/>
            <a:r>
              <a:rPr lang="en-US" dirty="0"/>
              <a:t>Uses 128-bit addresses, expressed in hexadecimal notation (e.g., </a:t>
            </a:r>
            <a:r>
              <a:rPr lang="en-US" dirty="0" err="1"/>
              <a:t>2001:0db8:85a3:0000:0000:8a2e:0370:7334</a:t>
            </a:r>
            <a:r>
              <a:rPr lang="en-US" dirty="0"/>
              <a:t>).</a:t>
            </a:r>
          </a:p>
          <a:p>
            <a:pPr lvl="1"/>
            <a:r>
              <a:rPr lang="en-US" dirty="0"/>
              <a:t>Introduced to overcome the limitations of </a:t>
            </a:r>
            <a:r>
              <a:rPr lang="en-US" dirty="0" err="1"/>
              <a:t>IPv4</a:t>
            </a:r>
            <a:r>
              <a:rPr lang="en-US" dirty="0"/>
              <a:t> and provide an extensive address pool for the growing number of connected devices.</a:t>
            </a:r>
          </a:p>
          <a:p>
            <a:endParaRPr lang="en-US" dirty="0"/>
          </a:p>
        </p:txBody>
      </p:sp>
    </p:spTree>
    <p:extLst>
      <p:ext uri="{BB962C8B-B14F-4D97-AF65-F5344CB8AC3E}">
        <p14:creationId xmlns:p14="http://schemas.microsoft.com/office/powerpoint/2010/main" val="9214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t>
            </a:r>
            <a:r>
              <a:rPr lang="en-US" dirty="0" smtClean="0"/>
              <a:t> addressing importance</a:t>
            </a:r>
            <a:endParaRPr lang="en-US" dirty="0"/>
          </a:p>
        </p:txBody>
      </p:sp>
      <p:sp>
        <p:nvSpPr>
          <p:cNvPr id="3" name="Content Placeholder 2"/>
          <p:cNvSpPr>
            <a:spLocks noGrp="1"/>
          </p:cNvSpPr>
          <p:nvPr>
            <p:ph idx="1"/>
          </p:nvPr>
        </p:nvSpPr>
        <p:spPr/>
        <p:txBody>
          <a:bodyPr/>
          <a:lstStyle/>
          <a:p>
            <a:r>
              <a:rPr lang="en-US" dirty="0"/>
              <a:t>IP addressing is essential for routing data packets between devices, enabling effective communication across local and global </a:t>
            </a:r>
            <a:r>
              <a:rPr lang="en-US" dirty="0" smtClean="0"/>
              <a:t>networks.</a:t>
            </a:r>
          </a:p>
          <a:p>
            <a:r>
              <a:rPr lang="en-US" dirty="0" smtClean="0"/>
              <a:t>It </a:t>
            </a:r>
            <a:r>
              <a:rPr lang="en-US" dirty="0"/>
              <a:t>serves as a fundamental component of the Internet Protocol suite and plays a critical role in the functioning of the internet and other interconnected networks.</a:t>
            </a:r>
            <a:endParaRPr lang="en-US" dirty="0"/>
          </a:p>
        </p:txBody>
      </p:sp>
    </p:spTree>
    <p:extLst>
      <p:ext uri="{BB962C8B-B14F-4D97-AF65-F5344CB8AC3E}">
        <p14:creationId xmlns:p14="http://schemas.microsoft.com/office/powerpoint/2010/main" val="1008390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a:t>
            </a:r>
            <a:r>
              <a:rPr lang="en-US" dirty="0" smtClean="0"/>
              <a:t> addressing</a:t>
            </a:r>
            <a:endParaRPr lang="en-US" dirty="0"/>
          </a:p>
        </p:txBody>
      </p:sp>
      <p:sp>
        <p:nvSpPr>
          <p:cNvPr id="3" name="Content Placeholder 2"/>
          <p:cNvSpPr>
            <a:spLocks noGrp="1"/>
          </p:cNvSpPr>
          <p:nvPr>
            <p:ph idx="1"/>
          </p:nvPr>
        </p:nvSpPr>
        <p:spPr/>
        <p:txBody>
          <a:bodyPr>
            <a:normAutofit fontScale="85000" lnSpcReduction="20000"/>
          </a:bodyPr>
          <a:lstStyle/>
          <a:p>
            <a:r>
              <a:rPr lang="en-US" b="1" dirty="0" err="1"/>
              <a:t>IPv4</a:t>
            </a:r>
            <a:r>
              <a:rPr lang="en-US" b="1" dirty="0"/>
              <a:t> Addressing:</a:t>
            </a:r>
          </a:p>
          <a:p>
            <a:r>
              <a:rPr lang="en-US" b="1" dirty="0"/>
              <a:t>Private Network:</a:t>
            </a:r>
            <a:endParaRPr lang="en-US" dirty="0"/>
          </a:p>
          <a:p>
            <a:pPr lvl="1"/>
            <a:r>
              <a:rPr lang="en-US" dirty="0"/>
              <a:t>IP Address: 192.168.1.1</a:t>
            </a:r>
          </a:p>
          <a:p>
            <a:pPr lvl="1"/>
            <a:r>
              <a:rPr lang="en-US" dirty="0"/>
              <a:t>Subnet Mask: 255.255.255.0</a:t>
            </a:r>
          </a:p>
          <a:p>
            <a:pPr lvl="1"/>
            <a:r>
              <a:rPr lang="en-US" dirty="0"/>
              <a:t>Description: A typical private IP address assigned to a router within a home network.</a:t>
            </a:r>
          </a:p>
          <a:p>
            <a:r>
              <a:rPr lang="en-US" b="1" dirty="0"/>
              <a:t>Public Web Server:</a:t>
            </a:r>
            <a:endParaRPr lang="en-US" dirty="0"/>
          </a:p>
          <a:p>
            <a:pPr lvl="1"/>
            <a:r>
              <a:rPr lang="en-US" dirty="0"/>
              <a:t>IP Address: 203.0.113.45</a:t>
            </a:r>
          </a:p>
          <a:p>
            <a:pPr lvl="1"/>
            <a:r>
              <a:rPr lang="en-US" dirty="0"/>
              <a:t>Subnet Mask: 255.255.255.0</a:t>
            </a:r>
          </a:p>
          <a:p>
            <a:pPr lvl="1"/>
            <a:r>
              <a:rPr lang="en-US" dirty="0"/>
              <a:t>Description: An example of a public IP address assigned to a web server accessible over the internet.</a:t>
            </a:r>
          </a:p>
          <a:p>
            <a:endParaRPr lang="en-US" dirty="0"/>
          </a:p>
        </p:txBody>
      </p:sp>
    </p:spTree>
    <p:extLst>
      <p:ext uri="{BB962C8B-B14F-4D97-AF65-F5344CB8AC3E}">
        <p14:creationId xmlns:p14="http://schemas.microsoft.com/office/powerpoint/2010/main" val="264595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 netting ?</a:t>
            </a:r>
            <a:endParaRPr lang="en-US" dirty="0"/>
          </a:p>
        </p:txBody>
      </p:sp>
      <p:sp>
        <p:nvSpPr>
          <p:cNvPr id="3" name="Content Placeholder 2"/>
          <p:cNvSpPr>
            <a:spLocks noGrp="1"/>
          </p:cNvSpPr>
          <p:nvPr>
            <p:ph idx="1"/>
          </p:nvPr>
        </p:nvSpPr>
        <p:spPr/>
        <p:txBody>
          <a:bodyPr/>
          <a:lstStyle/>
          <a:p>
            <a:r>
              <a:rPr lang="en-US" dirty="0" err="1"/>
              <a:t>Subnetting</a:t>
            </a:r>
            <a:r>
              <a:rPr lang="en-US" dirty="0"/>
              <a:t> is a technique used in networking to divide a larger IP network into smaller, more manageable sub-networks or </a:t>
            </a:r>
            <a:r>
              <a:rPr lang="en-US" dirty="0" smtClean="0"/>
              <a:t>subnets.</a:t>
            </a:r>
          </a:p>
          <a:p>
            <a:r>
              <a:rPr lang="en-US" dirty="0" smtClean="0"/>
              <a:t>This </a:t>
            </a:r>
            <a:r>
              <a:rPr lang="en-US" dirty="0"/>
              <a:t>process involves creating logical subdivisions within an IP network, allowing for better organization, improved performance, and more efficient use of IP addresses. </a:t>
            </a:r>
            <a:r>
              <a:rPr lang="en-US" dirty="0" err="1"/>
              <a:t>Subnetting</a:t>
            </a:r>
            <a:r>
              <a:rPr lang="en-US" dirty="0"/>
              <a:t> is particularly crucial in </a:t>
            </a:r>
            <a:r>
              <a:rPr lang="en-US" dirty="0" err="1"/>
              <a:t>IPv4</a:t>
            </a:r>
            <a:r>
              <a:rPr lang="en-US" dirty="0"/>
              <a:t> networks where the address space is limited.</a:t>
            </a:r>
            <a:endParaRPr lang="en-US" dirty="0"/>
          </a:p>
        </p:txBody>
      </p:sp>
    </p:spTree>
    <p:extLst>
      <p:ext uri="{BB962C8B-B14F-4D97-AF65-F5344CB8AC3E}">
        <p14:creationId xmlns:p14="http://schemas.microsoft.com/office/powerpoint/2010/main" val="343099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a:t>
            </a:r>
            <a:r>
              <a:rPr lang="en-US" dirty="0" err="1" smtClean="0"/>
              <a:t>subnetting</a:t>
            </a:r>
            <a:endParaRPr lang="en-US" dirty="0"/>
          </a:p>
        </p:txBody>
      </p:sp>
      <p:sp>
        <p:nvSpPr>
          <p:cNvPr id="3" name="Content Placeholder 2"/>
          <p:cNvSpPr>
            <a:spLocks noGrp="1"/>
          </p:cNvSpPr>
          <p:nvPr>
            <p:ph idx="1"/>
          </p:nvPr>
        </p:nvSpPr>
        <p:spPr/>
        <p:txBody>
          <a:bodyPr/>
          <a:lstStyle/>
          <a:p>
            <a:r>
              <a:rPr lang="en-US" b="1" dirty="0"/>
              <a:t>Subnet Mask:</a:t>
            </a:r>
            <a:endParaRPr lang="en-US" dirty="0"/>
          </a:p>
          <a:p>
            <a:r>
              <a:rPr lang="en-US" dirty="0"/>
              <a:t>A subnet mask is used to determine the boundary between the network and the host portion of an IP </a:t>
            </a:r>
            <a:r>
              <a:rPr lang="en-US" dirty="0" smtClean="0"/>
              <a:t>address.</a:t>
            </a:r>
          </a:p>
          <a:p>
            <a:r>
              <a:rPr lang="en-US" dirty="0" smtClean="0"/>
              <a:t>It </a:t>
            </a:r>
            <a:r>
              <a:rPr lang="en-US" dirty="0"/>
              <a:t>consists of a series of binary 1s followed by </a:t>
            </a:r>
            <a:r>
              <a:rPr lang="en-US" dirty="0" err="1"/>
              <a:t>0s</a:t>
            </a:r>
            <a:r>
              <a:rPr lang="en-US" dirty="0"/>
              <a:t>. The 1s in the subnet mask identify the network portion, while the </a:t>
            </a:r>
            <a:r>
              <a:rPr lang="en-US" dirty="0" err="1"/>
              <a:t>0s</a:t>
            </a:r>
            <a:r>
              <a:rPr lang="en-US" dirty="0"/>
              <a:t> represent the host portion.</a:t>
            </a:r>
          </a:p>
          <a:p>
            <a:endParaRPr lang="en-US" dirty="0"/>
          </a:p>
        </p:txBody>
      </p:sp>
    </p:spTree>
    <p:extLst>
      <p:ext uri="{BB962C8B-B14F-4D97-AF65-F5344CB8AC3E}">
        <p14:creationId xmlns:p14="http://schemas.microsoft.com/office/powerpoint/2010/main" val="682823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a:t>
            </a:r>
            <a:r>
              <a:rPr lang="en-US" dirty="0" err="1"/>
              <a:t>subnetting</a:t>
            </a:r>
            <a:endParaRPr lang="en-US" dirty="0"/>
          </a:p>
        </p:txBody>
      </p:sp>
      <p:sp>
        <p:nvSpPr>
          <p:cNvPr id="3" name="Content Placeholder 2"/>
          <p:cNvSpPr>
            <a:spLocks noGrp="1"/>
          </p:cNvSpPr>
          <p:nvPr>
            <p:ph idx="1"/>
          </p:nvPr>
        </p:nvSpPr>
        <p:spPr/>
        <p:txBody>
          <a:bodyPr/>
          <a:lstStyle/>
          <a:p>
            <a:r>
              <a:rPr lang="en-US" b="1" dirty="0"/>
              <a:t>Division of IP Address Space:</a:t>
            </a:r>
            <a:endParaRPr lang="en-US" dirty="0"/>
          </a:p>
          <a:p>
            <a:pPr lvl="1"/>
            <a:r>
              <a:rPr lang="en-US" dirty="0" err="1"/>
              <a:t>Subnetting</a:t>
            </a:r>
            <a:r>
              <a:rPr lang="en-US" dirty="0"/>
              <a:t> involves taking a portion of the host bits in the IP address and using them to create separate subnets. This division allows for more efficient utilization of IP addresses and helps in organizing devices within a network.</a:t>
            </a:r>
          </a:p>
          <a:p>
            <a:r>
              <a:rPr lang="en-US" b="1" dirty="0"/>
              <a:t>Improved Network Management:</a:t>
            </a:r>
            <a:endParaRPr lang="en-US" dirty="0"/>
          </a:p>
          <a:p>
            <a:pPr lvl="1"/>
            <a:r>
              <a:rPr lang="en-US" dirty="0" err="1"/>
              <a:t>Subnetting</a:t>
            </a:r>
            <a:r>
              <a:rPr lang="en-US" dirty="0"/>
              <a:t> enhances network management by providing a structured and hierarchical addressing scheme. It simplifies the allocation of IP addresses, eases troubleshooting, and improves overall network efficiency</a:t>
            </a:r>
          </a:p>
          <a:p>
            <a:endParaRPr lang="en-US" dirty="0"/>
          </a:p>
        </p:txBody>
      </p:sp>
    </p:spTree>
    <p:extLst>
      <p:ext uri="{BB962C8B-B14F-4D97-AF65-F5344CB8AC3E}">
        <p14:creationId xmlns:p14="http://schemas.microsoft.com/office/powerpoint/2010/main" val="50507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aspects of </a:t>
            </a:r>
            <a:r>
              <a:rPr lang="en-US" dirty="0" err="1"/>
              <a:t>subnetting</a:t>
            </a:r>
            <a:endParaRPr lang="en-US" dirty="0"/>
          </a:p>
        </p:txBody>
      </p:sp>
      <p:sp>
        <p:nvSpPr>
          <p:cNvPr id="3" name="Content Placeholder 2"/>
          <p:cNvSpPr>
            <a:spLocks noGrp="1"/>
          </p:cNvSpPr>
          <p:nvPr>
            <p:ph idx="1"/>
          </p:nvPr>
        </p:nvSpPr>
        <p:spPr/>
        <p:txBody>
          <a:bodyPr/>
          <a:lstStyle/>
          <a:p>
            <a:r>
              <a:rPr lang="en-US" b="1" dirty="0"/>
              <a:t>Reduced Broadcast Domain Size:</a:t>
            </a:r>
            <a:endParaRPr lang="en-US" dirty="0"/>
          </a:p>
          <a:p>
            <a:pPr lvl="1"/>
            <a:r>
              <a:rPr lang="en-US" dirty="0"/>
              <a:t>By dividing a large network into smaller subnets, the size of broadcast domains is reduced. This helps control and minimize network traffic, as broadcasts are limited to devices within the same subnet.</a:t>
            </a:r>
          </a:p>
          <a:p>
            <a:r>
              <a:rPr lang="en-US" b="1" dirty="0"/>
              <a:t>Enhanced Security:</a:t>
            </a:r>
            <a:endParaRPr lang="en-US" dirty="0"/>
          </a:p>
          <a:p>
            <a:pPr lvl="1"/>
            <a:r>
              <a:rPr lang="en-US" dirty="0" err="1"/>
              <a:t>Subnetting</a:t>
            </a:r>
            <a:r>
              <a:rPr lang="en-US" dirty="0"/>
              <a:t> can contribute to improved network security by isolating certain groups of devices. Access control and security policies can be applied at the subnet level, providing an additional layer of protection.</a:t>
            </a:r>
          </a:p>
          <a:p>
            <a:endParaRPr lang="en-US" dirty="0"/>
          </a:p>
        </p:txBody>
      </p:sp>
    </p:spTree>
    <p:extLst>
      <p:ext uri="{BB962C8B-B14F-4D97-AF65-F5344CB8AC3E}">
        <p14:creationId xmlns:p14="http://schemas.microsoft.com/office/powerpoint/2010/main" val="40953531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115</TotalTime>
  <Words>585</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Ip addressing</vt:lpstr>
      <vt:lpstr>What is Ip addressing</vt:lpstr>
      <vt:lpstr>Two main versions of Ip addressing</vt:lpstr>
      <vt:lpstr>Ip addressing importance</vt:lpstr>
      <vt:lpstr>Ip addressing</vt:lpstr>
      <vt:lpstr>Sub netting ?</vt:lpstr>
      <vt:lpstr>Key aspects of subnetting</vt:lpstr>
      <vt:lpstr>Key aspects of subnetting</vt:lpstr>
      <vt:lpstr>Key aspects of subnetting</vt:lpstr>
      <vt:lpstr>Key aspects of subnetting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addressing</dc:title>
  <dc:creator>Syed Atir Raza</dc:creator>
  <cp:lastModifiedBy>Syed Atir Raza</cp:lastModifiedBy>
  <cp:revision>2</cp:revision>
  <dcterms:created xsi:type="dcterms:W3CDTF">2023-11-30T08:25:38Z</dcterms:created>
  <dcterms:modified xsi:type="dcterms:W3CDTF">2023-11-30T10:20:42Z</dcterms:modified>
</cp:coreProperties>
</file>