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12/11/2023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CIDR</a:t>
            </a:r>
            <a:r>
              <a:rPr lang="en-US" dirty="0" smtClean="0"/>
              <a:t>/</a:t>
            </a:r>
            <a:r>
              <a:rPr lang="en-US" dirty="0" err="1" smtClean="0"/>
              <a:t>Circuit&amp;Packet</a:t>
            </a:r>
            <a:r>
              <a:rPr lang="en-US" dirty="0" smtClean="0"/>
              <a:t> Switching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86744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CIDR</a:t>
            </a:r>
            <a:endParaRPr lang="en-US" dirty="0"/>
          </a:p>
        </p:txBody>
      </p:sp>
      <p:sp>
        <p:nvSpPr>
          <p:cNvPr id="3" name="Content Placeholder 2"/>
          <p:cNvSpPr>
            <a:spLocks noGrp="1"/>
          </p:cNvSpPr>
          <p:nvPr>
            <p:ph idx="1"/>
          </p:nvPr>
        </p:nvSpPr>
        <p:spPr/>
        <p:txBody>
          <a:bodyPr/>
          <a:lstStyle/>
          <a:p>
            <a:r>
              <a:rPr lang="en-US" dirty="0" err="1"/>
              <a:t>CIDR</a:t>
            </a:r>
            <a:r>
              <a:rPr lang="en-US" dirty="0"/>
              <a:t>, or Classless Inter-Domain Routing, is a system used in networking to efficiently allocate and manage IP </a:t>
            </a:r>
            <a:r>
              <a:rPr lang="en-US" dirty="0" smtClean="0"/>
              <a:t>addresses.</a:t>
            </a:r>
          </a:p>
          <a:p>
            <a:r>
              <a:rPr lang="en-US" dirty="0" smtClean="0"/>
              <a:t>Instead </a:t>
            </a:r>
            <a:r>
              <a:rPr lang="en-US" dirty="0"/>
              <a:t>of using fixed classes, </a:t>
            </a:r>
            <a:r>
              <a:rPr lang="en-US" dirty="0" err="1"/>
              <a:t>CIDR</a:t>
            </a:r>
            <a:r>
              <a:rPr lang="en-US" dirty="0"/>
              <a:t> allows flexible grouping of IP addresses, represented as a base address followed by a slash and a number indicating the number of bits used for the </a:t>
            </a:r>
            <a:r>
              <a:rPr lang="en-US" dirty="0" smtClean="0"/>
              <a:t>network.</a:t>
            </a:r>
          </a:p>
          <a:p>
            <a:r>
              <a:rPr lang="en-US" dirty="0" smtClean="0"/>
              <a:t>This </a:t>
            </a:r>
            <a:r>
              <a:rPr lang="en-US" dirty="0"/>
              <a:t>helps optimize address usage and simplify routing on the Internet.</a:t>
            </a:r>
            <a:endParaRPr lang="en-US" dirty="0"/>
          </a:p>
        </p:txBody>
      </p:sp>
    </p:spTree>
    <p:extLst>
      <p:ext uri="{BB962C8B-B14F-4D97-AF65-F5344CB8AC3E}">
        <p14:creationId xmlns:p14="http://schemas.microsoft.com/office/powerpoint/2010/main" val="3525475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Explnation</a:t>
            </a:r>
            <a:endParaRPr lang="en-US" dirty="0"/>
          </a:p>
        </p:txBody>
      </p:sp>
      <p:sp>
        <p:nvSpPr>
          <p:cNvPr id="3" name="Content Placeholder 2"/>
          <p:cNvSpPr>
            <a:spLocks noGrp="1"/>
          </p:cNvSpPr>
          <p:nvPr>
            <p:ph idx="1"/>
          </p:nvPr>
        </p:nvSpPr>
        <p:spPr/>
        <p:txBody>
          <a:bodyPr/>
          <a:lstStyle/>
          <a:p>
            <a:r>
              <a:rPr lang="en-US" dirty="0" err="1"/>
              <a:t>CIDR</a:t>
            </a:r>
            <a:r>
              <a:rPr lang="en-US" dirty="0"/>
              <a:t> is a way to manage internet addresses more efficiently. Instead of using fixed groups, it lets us be flexible with how we group and use </a:t>
            </a:r>
            <a:r>
              <a:rPr lang="en-US" dirty="0" smtClean="0"/>
              <a:t>addresses.</a:t>
            </a:r>
          </a:p>
          <a:p>
            <a:r>
              <a:rPr lang="en-US" dirty="0" smtClean="0"/>
              <a:t>We </a:t>
            </a:r>
            <a:r>
              <a:rPr lang="en-US" dirty="0"/>
              <a:t>show this by writing an address like "192.168.1.0/24," where "/24" tells us how many digits are used for the group part. It helps save addresses and makes the internet work smoother.</a:t>
            </a:r>
            <a:endParaRPr lang="en-US" dirty="0"/>
          </a:p>
        </p:txBody>
      </p:sp>
    </p:spTree>
    <p:extLst>
      <p:ext uri="{BB962C8B-B14F-4D97-AF65-F5344CB8AC3E}">
        <p14:creationId xmlns:p14="http://schemas.microsoft.com/office/powerpoint/2010/main" val="2195783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Imagine you have a bunch of houses in a neighborhood, and each house has its own unique number. Instead of saying, "All houses from 1 to 100 belong to one group and 101 to 200 to another," you can use </a:t>
            </a:r>
            <a:r>
              <a:rPr lang="en-US" dirty="0" err="1"/>
              <a:t>CIDR</a:t>
            </a:r>
            <a:r>
              <a:rPr lang="en-US" dirty="0"/>
              <a:t>. With </a:t>
            </a:r>
            <a:r>
              <a:rPr lang="en-US" dirty="0" err="1"/>
              <a:t>CIDR</a:t>
            </a:r>
            <a:r>
              <a:rPr lang="en-US" dirty="0"/>
              <a:t>, you could say, "Houses 1 to 50 are in group A, and they are represented as 1.0.0.0/24, meaning the first 24 houses are in group A</a:t>
            </a:r>
            <a:r>
              <a:rPr lang="en-US" dirty="0" smtClean="0"/>
              <a:t>.“</a:t>
            </a:r>
          </a:p>
          <a:p>
            <a:r>
              <a:rPr lang="en-US" dirty="0" smtClean="0"/>
              <a:t> </a:t>
            </a:r>
            <a:r>
              <a:rPr lang="en-US" dirty="0"/>
              <a:t>It's like a more flexible way of organizing and talking about houses or, in the case of </a:t>
            </a:r>
            <a:r>
              <a:rPr lang="en-US" dirty="0" err="1"/>
              <a:t>CIDR</a:t>
            </a:r>
            <a:r>
              <a:rPr lang="en-US" dirty="0"/>
              <a:t>, internet addresses.</a:t>
            </a:r>
            <a:endParaRPr lang="en-US" dirty="0"/>
          </a:p>
        </p:txBody>
      </p:sp>
    </p:spTree>
    <p:extLst>
      <p:ext uri="{BB962C8B-B14F-4D97-AF65-F5344CB8AC3E}">
        <p14:creationId xmlns:p14="http://schemas.microsoft.com/office/powerpoint/2010/main" val="321343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Circuit Switching</a:t>
            </a:r>
            <a:endParaRPr lang="en-US" dirty="0"/>
          </a:p>
        </p:txBody>
      </p:sp>
      <p:sp>
        <p:nvSpPr>
          <p:cNvPr id="3" name="Content Placeholder 2"/>
          <p:cNvSpPr>
            <a:spLocks noGrp="1"/>
          </p:cNvSpPr>
          <p:nvPr>
            <p:ph idx="1"/>
          </p:nvPr>
        </p:nvSpPr>
        <p:spPr/>
        <p:txBody>
          <a:bodyPr>
            <a:normAutofit fontScale="92500" lnSpcReduction="20000"/>
          </a:bodyPr>
          <a:lstStyle/>
          <a:p>
            <a:r>
              <a:rPr lang="en-US" dirty="0"/>
              <a:t/>
            </a:r>
            <a:br>
              <a:rPr lang="en-US" dirty="0"/>
            </a:br>
            <a:r>
              <a:rPr lang="en-US" dirty="0"/>
              <a:t>Circuit switching is a network communication method that establishes a dedicated communication path, or circuit, between two nodes for the entire duration of a </a:t>
            </a:r>
            <a:r>
              <a:rPr lang="en-US" dirty="0" smtClean="0"/>
              <a:t>conversation.</a:t>
            </a:r>
          </a:p>
          <a:p>
            <a:r>
              <a:rPr lang="en-US" dirty="0" smtClean="0"/>
              <a:t>It </a:t>
            </a:r>
            <a:r>
              <a:rPr lang="en-US" dirty="0"/>
              <a:t>involves the reservation of resources along the communication path, ensuring a continuous and exclusive connection between the sender and receiver. This approach contrasts with packet switching, where data is divided into packets that can take different routes and share network resources </a:t>
            </a:r>
            <a:r>
              <a:rPr lang="en-US" dirty="0" smtClean="0"/>
              <a:t>dynamically.</a:t>
            </a:r>
          </a:p>
          <a:p>
            <a:r>
              <a:rPr lang="en-US" dirty="0" smtClean="0"/>
              <a:t>Circuit </a:t>
            </a:r>
            <a:r>
              <a:rPr lang="en-US" dirty="0"/>
              <a:t>switching was historically used in traditional telephone networks but has been largely replaced by packet switching in modern telecommunications.</a:t>
            </a:r>
            <a:endParaRPr lang="en-US" dirty="0"/>
          </a:p>
        </p:txBody>
      </p:sp>
    </p:spTree>
    <p:extLst>
      <p:ext uri="{BB962C8B-B14F-4D97-AF65-F5344CB8AC3E}">
        <p14:creationId xmlns:p14="http://schemas.microsoft.com/office/powerpoint/2010/main" val="3750819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Call Setup:</a:t>
            </a:r>
            <a:r>
              <a:rPr lang="en-US" dirty="0"/>
              <a:t> When you pick up the phone to make a call, a dedicated circuit is established between your phone and the recipient's phone. It's like a direct, private line between the two of you.</a:t>
            </a:r>
          </a:p>
          <a:p>
            <a:r>
              <a:rPr lang="en-US" b="1" dirty="0"/>
              <a:t>Conversation:</a:t>
            </a:r>
            <a:r>
              <a:rPr lang="en-US" dirty="0"/>
              <a:t> Throughout your conversation, the circuit remains dedicated to your call. It's as if you and the other person have your own private wire connecting your phones.</a:t>
            </a:r>
          </a:p>
          <a:p>
            <a:r>
              <a:rPr lang="en-US" b="1" dirty="0"/>
              <a:t>Call Termination:</a:t>
            </a:r>
            <a:r>
              <a:rPr lang="en-US" dirty="0"/>
              <a:t> When you hang up, the dedicated circuit is released. It's similar to closing a physical connection, and the resources used for your call are freed up for other calls.</a:t>
            </a:r>
          </a:p>
          <a:p>
            <a:endParaRPr lang="en-US" dirty="0"/>
          </a:p>
        </p:txBody>
      </p:sp>
    </p:spTree>
    <p:extLst>
      <p:ext uri="{BB962C8B-B14F-4D97-AF65-F5344CB8AC3E}">
        <p14:creationId xmlns:p14="http://schemas.microsoft.com/office/powerpoint/2010/main" val="954347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Packet </a:t>
            </a:r>
            <a:r>
              <a:rPr lang="en-US" dirty="0" err="1" smtClean="0"/>
              <a:t>Swithcing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Packet switching is a network communication method in which data is broken down into small, standardized units called packets. These packets are then individually routed across the network to their destination, where they are reassembled into the original </a:t>
            </a:r>
            <a:r>
              <a:rPr lang="en-US" dirty="0" smtClean="0"/>
              <a:t>data.</a:t>
            </a:r>
          </a:p>
          <a:p>
            <a:r>
              <a:rPr lang="en-US" dirty="0" smtClean="0"/>
              <a:t>Unlike </a:t>
            </a:r>
            <a:r>
              <a:rPr lang="en-US" dirty="0"/>
              <a:t>circuit switching, where a dedicated path is reserved for the entire duration of a communication, packet switching allows multiple packets from different sources to share the same network resources </a:t>
            </a:r>
            <a:r>
              <a:rPr lang="en-US" dirty="0" smtClean="0"/>
              <a:t>simultaneously.</a:t>
            </a:r>
          </a:p>
          <a:p>
            <a:r>
              <a:rPr lang="en-US" dirty="0" smtClean="0"/>
              <a:t>This </a:t>
            </a:r>
            <a:r>
              <a:rPr lang="en-US" dirty="0"/>
              <a:t>approach enhances the efficiency and flexibility of data transmission by optimizing resource utilization and accommodating varying data traffic patterns. Packet switching is a fundamental mechanism underlying modern internet communication.</a:t>
            </a:r>
            <a:endParaRPr lang="en-US" dirty="0"/>
          </a:p>
        </p:txBody>
      </p:sp>
    </p:spTree>
    <p:extLst>
      <p:ext uri="{BB962C8B-B14F-4D97-AF65-F5344CB8AC3E}">
        <p14:creationId xmlns:p14="http://schemas.microsoft.com/office/powerpoint/2010/main" val="339600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10000"/>
          </a:bodyPr>
          <a:lstStyle/>
          <a:p>
            <a:r>
              <a:rPr lang="en-US" dirty="0"/>
              <a:t>Imagine you're mailing a letter. Instead of sending the entire letter in one big envelope, you break it into smaller, manageable pieces. Each piece is like a packet and has the destination address on </a:t>
            </a:r>
            <a:r>
              <a:rPr lang="en-US" dirty="0" smtClean="0"/>
              <a:t>it.</a:t>
            </a:r>
          </a:p>
          <a:p>
            <a:r>
              <a:rPr lang="en-US" dirty="0" smtClean="0"/>
              <a:t>Now</a:t>
            </a:r>
            <a:r>
              <a:rPr lang="en-US" dirty="0"/>
              <a:t>, these packets can take different routes to reach the destination. They might travel separately, through different postal workers, and even different mail centers. At the destination, the receiver collects all the packets and puts the original letter back together. </a:t>
            </a:r>
            <a:endParaRPr lang="en-US" dirty="0" smtClean="0"/>
          </a:p>
          <a:p>
            <a:r>
              <a:rPr lang="en-US" dirty="0" smtClean="0"/>
              <a:t>This </a:t>
            </a:r>
            <a:r>
              <a:rPr lang="en-US" dirty="0"/>
              <a:t>is similar to how packet switching works in computer networks. Data is divided into packets, each packet travels independently to the destination, and at the end, they are reassembled to reconstruct the original information. This method allows for efficient use of network resources and more robust communication.</a:t>
            </a:r>
          </a:p>
        </p:txBody>
      </p:sp>
    </p:spTree>
    <p:extLst>
      <p:ext uri="{BB962C8B-B14F-4D97-AF65-F5344CB8AC3E}">
        <p14:creationId xmlns:p14="http://schemas.microsoft.com/office/powerpoint/2010/main" val="258464345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TotalTime>
  <Words>610</Words>
  <Application>Microsoft Office PowerPoint</Application>
  <PresentationFormat>Widescreen</PresentationFormat>
  <Paragraphs>27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CIDR/Circuit&amp;Packet Switching</vt:lpstr>
      <vt:lpstr>CIDR</vt:lpstr>
      <vt:lpstr>Explnation</vt:lpstr>
      <vt:lpstr>Example</vt:lpstr>
      <vt:lpstr>Circuit Switching</vt:lpstr>
      <vt:lpstr>Example</vt:lpstr>
      <vt:lpstr>Packet Swithcing</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CIDR</dc:title>
  <dc:creator>Syed Atir Raza</dc:creator>
  <cp:lastModifiedBy>Syed Atir Raza</cp:lastModifiedBy>
  <cp:revision>2</cp:revision>
  <dcterms:created xsi:type="dcterms:W3CDTF">2023-12-11T10:35:24Z</dcterms:created>
  <dcterms:modified xsi:type="dcterms:W3CDTF">2023-12-11T10:50:00Z</dcterms:modified>
</cp:coreProperties>
</file>