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8" r:id="rId5"/>
    <p:sldId id="262" r:id="rId6"/>
    <p:sldId id="263" r:id="rId7"/>
    <p:sldId id="264" r:id="rId8"/>
    <p:sldId id="257" r:id="rId9"/>
    <p:sldId id="260" r:id="rId10"/>
    <p:sldId id="261"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BGP</a:t>
            </a:r>
            <a:r>
              <a:rPr lang="en-US" dirty="0" smtClean="0"/>
              <a:t> &amp; RIP</a:t>
            </a:r>
            <a:endParaRPr lang="en-US" dirty="0"/>
          </a:p>
        </p:txBody>
      </p:sp>
      <p:sp>
        <p:nvSpPr>
          <p:cNvPr id="3" name="Subtitle 2"/>
          <p:cNvSpPr>
            <a:spLocks noGrp="1"/>
          </p:cNvSpPr>
          <p:nvPr>
            <p:ph type="subTitle" idx="1"/>
          </p:nvPr>
        </p:nvSpPr>
        <p:spPr/>
        <p:txBody>
          <a:bodyPr/>
          <a:lstStyle/>
          <a:p>
            <a:r>
              <a:rPr lang="en-US" dirty="0" smtClean="0"/>
              <a:t>Routing Protocol</a:t>
            </a:r>
            <a:endParaRPr lang="en-US" dirty="0"/>
          </a:p>
        </p:txBody>
      </p:sp>
    </p:spTree>
    <p:extLst>
      <p:ext uri="{BB962C8B-B14F-4D97-AF65-F5344CB8AC3E}">
        <p14:creationId xmlns:p14="http://schemas.microsoft.com/office/powerpoint/2010/main" val="50318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In a scenario where two different Internet service providers (ISPs) are connecting their networks, </a:t>
            </a:r>
            <a:r>
              <a:rPr lang="en-US" dirty="0" err="1"/>
              <a:t>BGP</a:t>
            </a:r>
            <a:r>
              <a:rPr lang="en-US" dirty="0"/>
              <a:t> would be used to exchange routing information between these autonomous </a:t>
            </a:r>
            <a:r>
              <a:rPr lang="en-US" dirty="0" smtClean="0"/>
              <a:t>systems.</a:t>
            </a:r>
          </a:p>
          <a:p>
            <a:r>
              <a:rPr lang="en-US" dirty="0" smtClean="0"/>
              <a:t>Each </a:t>
            </a:r>
            <a:r>
              <a:rPr lang="en-US" dirty="0"/>
              <a:t>ISP's </a:t>
            </a:r>
            <a:r>
              <a:rPr lang="en-US" dirty="0" err="1"/>
              <a:t>BGP</a:t>
            </a:r>
            <a:r>
              <a:rPr lang="en-US" dirty="0"/>
              <a:t> routers would announce the IP prefixes they can reach, and </a:t>
            </a:r>
            <a:r>
              <a:rPr lang="en-US" dirty="0" err="1"/>
              <a:t>BGP</a:t>
            </a:r>
            <a:r>
              <a:rPr lang="en-US" dirty="0"/>
              <a:t> would determine the best paths for traffic to flow between the two </a:t>
            </a:r>
            <a:r>
              <a:rPr lang="en-US" dirty="0" smtClean="0"/>
              <a:t>networks.</a:t>
            </a:r>
          </a:p>
          <a:p>
            <a:r>
              <a:rPr lang="en-US" dirty="0" err="1" smtClean="0"/>
              <a:t>BGP</a:t>
            </a:r>
            <a:r>
              <a:rPr lang="en-US" dirty="0" smtClean="0"/>
              <a:t> </a:t>
            </a:r>
            <a:r>
              <a:rPr lang="en-US" dirty="0"/>
              <a:t>helps in achieving optimal routing on a global scale, making it a fundamental protocol for Internet connectivity.</a:t>
            </a:r>
            <a:endParaRPr lang="en-US" dirty="0"/>
          </a:p>
        </p:txBody>
      </p:sp>
    </p:spTree>
    <p:extLst>
      <p:ext uri="{BB962C8B-B14F-4D97-AF65-F5344CB8AC3E}">
        <p14:creationId xmlns:p14="http://schemas.microsoft.com/office/powerpoint/2010/main" val="358075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Information Protocol (RIP)</a:t>
            </a:r>
            <a:endParaRPr lang="en-US" dirty="0"/>
          </a:p>
        </p:txBody>
      </p:sp>
      <p:sp>
        <p:nvSpPr>
          <p:cNvPr id="3" name="Content Placeholder 2"/>
          <p:cNvSpPr>
            <a:spLocks noGrp="1"/>
          </p:cNvSpPr>
          <p:nvPr>
            <p:ph idx="1"/>
          </p:nvPr>
        </p:nvSpPr>
        <p:spPr/>
        <p:txBody>
          <a:bodyPr/>
          <a:lstStyle/>
          <a:p>
            <a:r>
              <a:rPr lang="en-US" dirty="0"/>
              <a:t>Routing Information Protocol (RIP) is a dynamic routing protocol used within small to medium-sized networks. It employs a distance-vector algorithm to determine the best path to reach a destination based on the number of </a:t>
            </a:r>
            <a:r>
              <a:rPr lang="en-US" dirty="0" smtClean="0"/>
              <a:t>hops.</a:t>
            </a:r>
          </a:p>
          <a:p>
            <a:r>
              <a:rPr lang="en-US" dirty="0" smtClean="0"/>
              <a:t>RIP </a:t>
            </a:r>
            <a:r>
              <a:rPr lang="en-US" dirty="0"/>
              <a:t>periodically exchanges routing information between routers to update and maintain routing tables.</a:t>
            </a:r>
            <a:endParaRPr lang="en-US" dirty="0"/>
          </a:p>
        </p:txBody>
      </p:sp>
    </p:spTree>
    <p:extLst>
      <p:ext uri="{BB962C8B-B14F-4D97-AF65-F5344CB8AC3E}">
        <p14:creationId xmlns:p14="http://schemas.microsoft.com/office/powerpoint/2010/main" val="592891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RIP Purpose</a:t>
            </a:r>
            <a:endParaRPr lang="en-US" dirty="0"/>
          </a:p>
        </p:txBody>
      </p:sp>
      <p:sp>
        <p:nvSpPr>
          <p:cNvPr id="3" name="Content Placeholder 2"/>
          <p:cNvSpPr>
            <a:spLocks noGrp="1"/>
          </p:cNvSpPr>
          <p:nvPr>
            <p:ph idx="1"/>
          </p:nvPr>
        </p:nvSpPr>
        <p:spPr/>
        <p:txBody>
          <a:bodyPr/>
          <a:lstStyle/>
          <a:p>
            <a:r>
              <a:rPr lang="en-US" dirty="0"/>
              <a:t>The primary purpose of RIP is to enable routers within a network to dynamically learn and share information about the routes to different </a:t>
            </a:r>
            <a:r>
              <a:rPr lang="en-US" dirty="0" smtClean="0"/>
              <a:t>destinations.</a:t>
            </a:r>
          </a:p>
          <a:p>
            <a:r>
              <a:rPr lang="en-US" dirty="0" smtClean="0"/>
              <a:t>RIP </a:t>
            </a:r>
            <a:r>
              <a:rPr lang="en-US" dirty="0"/>
              <a:t>helps routers build and maintain routing tables, making decisions based on the number of hops between routers. While RIP is considered simple, it might not be as scalable as other routing protocols, making it suitable for smaller networks.</a:t>
            </a:r>
            <a:endParaRPr lang="en-US" dirty="0"/>
          </a:p>
        </p:txBody>
      </p:sp>
    </p:spTree>
    <p:extLst>
      <p:ext uri="{BB962C8B-B14F-4D97-AF65-F5344CB8AC3E}">
        <p14:creationId xmlns:p14="http://schemas.microsoft.com/office/powerpoint/2010/main" val="196702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RIP Example</a:t>
            </a:r>
            <a:endParaRPr lang="en-US" dirty="0"/>
          </a:p>
        </p:txBody>
      </p:sp>
      <p:sp>
        <p:nvSpPr>
          <p:cNvPr id="3" name="Content Placeholder 2"/>
          <p:cNvSpPr>
            <a:spLocks noGrp="1"/>
          </p:cNvSpPr>
          <p:nvPr>
            <p:ph idx="1"/>
          </p:nvPr>
        </p:nvSpPr>
        <p:spPr/>
        <p:txBody>
          <a:bodyPr>
            <a:normAutofit fontScale="92500"/>
          </a:bodyPr>
          <a:lstStyle/>
          <a:p>
            <a:r>
              <a:rPr lang="en-US" dirty="0"/>
              <a:t>In a network using RIP, routers share routing information by broadcasting updates to their </a:t>
            </a:r>
            <a:r>
              <a:rPr lang="en-US" dirty="0" smtClean="0"/>
              <a:t>neighbors.</a:t>
            </a:r>
          </a:p>
          <a:p>
            <a:r>
              <a:rPr lang="en-US" dirty="0" smtClean="0"/>
              <a:t>Each </a:t>
            </a:r>
            <a:r>
              <a:rPr lang="en-US" dirty="0"/>
              <a:t>router maintains a routing table containing information about destinations and the associated number of </a:t>
            </a:r>
            <a:r>
              <a:rPr lang="en-US" dirty="0" smtClean="0"/>
              <a:t>hops.</a:t>
            </a:r>
          </a:p>
          <a:p>
            <a:r>
              <a:rPr lang="en-US" dirty="0" smtClean="0"/>
              <a:t>When </a:t>
            </a:r>
            <a:r>
              <a:rPr lang="en-US" dirty="0"/>
              <a:t>a change in the network topology occurs, such as a link going down or coming up, routers update each other about the changes through RIP </a:t>
            </a:r>
            <a:r>
              <a:rPr lang="en-US" dirty="0" smtClean="0"/>
              <a:t>updates.</a:t>
            </a:r>
          </a:p>
          <a:p>
            <a:r>
              <a:rPr lang="en-US" dirty="0" smtClean="0"/>
              <a:t>Routers </a:t>
            </a:r>
            <a:r>
              <a:rPr lang="en-US" dirty="0"/>
              <a:t>then adjust their routing tables accordingly, ensuring that they have current information about the network's topology.</a:t>
            </a:r>
            <a:endParaRPr lang="en-US" dirty="0"/>
          </a:p>
        </p:txBody>
      </p:sp>
    </p:spTree>
    <p:extLst>
      <p:ext uri="{BB962C8B-B14F-4D97-AF65-F5344CB8AC3E}">
        <p14:creationId xmlns:p14="http://schemas.microsoft.com/office/powerpoint/2010/main" val="308141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Vector Routing</a:t>
            </a:r>
            <a:endParaRPr lang="en-US" dirty="0"/>
          </a:p>
        </p:txBody>
      </p:sp>
      <p:sp>
        <p:nvSpPr>
          <p:cNvPr id="3" name="Content Placeholder 2"/>
          <p:cNvSpPr>
            <a:spLocks noGrp="1"/>
          </p:cNvSpPr>
          <p:nvPr>
            <p:ph idx="1"/>
          </p:nvPr>
        </p:nvSpPr>
        <p:spPr/>
        <p:txBody>
          <a:bodyPr/>
          <a:lstStyle/>
          <a:p>
            <a:r>
              <a:rPr lang="en-US" dirty="0"/>
              <a:t>Path vector routing is a type of routing algorithm used in computer networks to determine the best path for data packets based on a vector of path </a:t>
            </a:r>
            <a:r>
              <a:rPr lang="en-US" dirty="0" smtClean="0"/>
              <a:t>information.</a:t>
            </a:r>
          </a:p>
          <a:p>
            <a:r>
              <a:rPr lang="en-US" dirty="0" smtClean="0"/>
              <a:t>Unlike </a:t>
            </a:r>
            <a:r>
              <a:rPr lang="en-US" dirty="0"/>
              <a:t>distance-vector algorithms that consider only the distance or cost to reach a destination, path vector routing takes into account additional attributes or vectors associated with each path.</a:t>
            </a:r>
            <a:endParaRPr lang="en-US" dirty="0"/>
          </a:p>
        </p:txBody>
      </p:sp>
    </p:spTree>
    <p:extLst>
      <p:ext uri="{BB962C8B-B14F-4D97-AF65-F5344CB8AC3E}">
        <p14:creationId xmlns:p14="http://schemas.microsoft.com/office/powerpoint/2010/main" val="66219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Vector Routing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Consider a network where routers need to determine the best path to reach a specific destination. In a path vector routing scenario, each router maintains a vector of information associated with the path to the destination. This vector could include attributes such as the number of hops, link bandwidth, and other relevant metrics.</a:t>
            </a:r>
          </a:p>
          <a:p>
            <a:r>
              <a:rPr lang="en-US" dirty="0"/>
              <a:t>As routers exchange routing information, they share their path vectors with neighboring routers. A router then evaluates the received vectors, considering not only the shortest path in terms of hops but also the additional attributes. The router chooses the path with the most favorable vector, ensuring a more informed decision based on various criteria rather than just distance.</a:t>
            </a:r>
          </a:p>
          <a:p>
            <a:endParaRPr lang="en-US" dirty="0"/>
          </a:p>
        </p:txBody>
      </p:sp>
    </p:spTree>
    <p:extLst>
      <p:ext uri="{BB962C8B-B14F-4D97-AF65-F5344CB8AC3E}">
        <p14:creationId xmlns:p14="http://schemas.microsoft.com/office/powerpoint/2010/main" val="179875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Vector </a:t>
            </a:r>
            <a:r>
              <a:rPr lang="en-US" dirty="0" smtClean="0"/>
              <a:t>Routing real world example</a:t>
            </a:r>
            <a:endParaRPr lang="en-US" dirty="0"/>
          </a:p>
        </p:txBody>
      </p:sp>
      <p:sp>
        <p:nvSpPr>
          <p:cNvPr id="3" name="Content Placeholder 2"/>
          <p:cNvSpPr>
            <a:spLocks noGrp="1"/>
          </p:cNvSpPr>
          <p:nvPr>
            <p:ph idx="1"/>
          </p:nvPr>
        </p:nvSpPr>
        <p:spPr/>
        <p:txBody>
          <a:bodyPr/>
          <a:lstStyle/>
          <a:p>
            <a:r>
              <a:rPr lang="en-US" dirty="0"/>
              <a:t>Imagine you're trying to find the best way to a friend's house. Path vector routing is like asking people for directions and considering not just the number of turns but also other info, like if the road is fast or </a:t>
            </a:r>
            <a:r>
              <a:rPr lang="en-US" dirty="0" smtClean="0"/>
              <a:t>slow.</a:t>
            </a:r>
          </a:p>
          <a:p>
            <a:r>
              <a:rPr lang="en-US" dirty="0" smtClean="0"/>
              <a:t>Each </a:t>
            </a:r>
            <a:r>
              <a:rPr lang="en-US" dirty="0"/>
              <a:t>person (router) tells you the best path they know, and you pick the one with the most helpful info, not just the shortest </a:t>
            </a:r>
            <a:r>
              <a:rPr lang="en-US" dirty="0" smtClean="0"/>
              <a:t>distance.</a:t>
            </a:r>
          </a:p>
          <a:p>
            <a:r>
              <a:rPr lang="en-US" dirty="0" smtClean="0"/>
              <a:t>It's </a:t>
            </a:r>
            <a:r>
              <a:rPr lang="en-US" dirty="0"/>
              <a:t>like getting directions based on more than just the number of streets you need to take—other factors matter too!</a:t>
            </a:r>
          </a:p>
        </p:txBody>
      </p:sp>
    </p:spTree>
    <p:extLst>
      <p:ext uri="{BB962C8B-B14F-4D97-AF65-F5344CB8AC3E}">
        <p14:creationId xmlns:p14="http://schemas.microsoft.com/office/powerpoint/2010/main" val="69636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Vector Algorithm</a:t>
            </a:r>
            <a:endParaRPr lang="en-US" dirty="0"/>
          </a:p>
        </p:txBody>
      </p:sp>
      <p:sp>
        <p:nvSpPr>
          <p:cNvPr id="3" name="Content Placeholder 2"/>
          <p:cNvSpPr>
            <a:spLocks noGrp="1"/>
          </p:cNvSpPr>
          <p:nvPr>
            <p:ph idx="1"/>
          </p:nvPr>
        </p:nvSpPr>
        <p:spPr/>
        <p:txBody>
          <a:bodyPr/>
          <a:lstStyle/>
          <a:p>
            <a:r>
              <a:rPr lang="en-US" dirty="0"/>
              <a:t>A distance vector algorithm is a type of routing algorithm that determines the best path to a destination based on the cumulative distance (or cost) and direction, measured in terms of some metric (such as hop count), from the source to the </a:t>
            </a:r>
            <a:r>
              <a:rPr lang="en-US" dirty="0" smtClean="0"/>
              <a:t>destination.</a:t>
            </a:r>
          </a:p>
          <a:p>
            <a:r>
              <a:rPr lang="en-US" dirty="0" smtClean="0"/>
              <a:t>Routers </a:t>
            </a:r>
            <a:r>
              <a:rPr lang="en-US" dirty="0"/>
              <a:t>using this algorithm share information about their routes with neighboring routers, and each router maintains a table of distances to various destinations in the network.</a:t>
            </a:r>
            <a:endParaRPr lang="en-US" dirty="0"/>
          </a:p>
        </p:txBody>
      </p:sp>
    </p:spTree>
    <p:extLst>
      <p:ext uri="{BB962C8B-B14F-4D97-AF65-F5344CB8AC3E}">
        <p14:creationId xmlns:p14="http://schemas.microsoft.com/office/powerpoint/2010/main" val="258708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Vector Algorithm</a:t>
            </a:r>
          </a:p>
        </p:txBody>
      </p:sp>
      <p:sp>
        <p:nvSpPr>
          <p:cNvPr id="3" name="Content Placeholder 2"/>
          <p:cNvSpPr>
            <a:spLocks noGrp="1"/>
          </p:cNvSpPr>
          <p:nvPr>
            <p:ph idx="1"/>
          </p:nvPr>
        </p:nvSpPr>
        <p:spPr/>
        <p:txBody>
          <a:bodyPr>
            <a:normAutofit fontScale="92500" lnSpcReduction="10000"/>
          </a:bodyPr>
          <a:lstStyle/>
          <a:p>
            <a:r>
              <a:rPr lang="en-US" dirty="0"/>
              <a:t>Consider a small network with three routers (A, B, and C), where each router needs to determine the best path to reach a particular destination. The routers exchange information about their routes with neighboring routers.</a:t>
            </a:r>
          </a:p>
          <a:p>
            <a:r>
              <a:rPr lang="en-US" dirty="0"/>
              <a:t>Router A may initially believe that the best path to the destination is through Router B with a cost of 2.</a:t>
            </a:r>
          </a:p>
          <a:p>
            <a:r>
              <a:rPr lang="en-US" dirty="0"/>
              <a:t>Router B may have a direct path to the destination with a cost of 1, but it learns about Router A's path with a cost of 2.</a:t>
            </a:r>
          </a:p>
          <a:p>
            <a:r>
              <a:rPr lang="en-US" dirty="0"/>
              <a:t>Router C may, in turn, have a path to the destination through Router B with a cost of 3.</a:t>
            </a:r>
          </a:p>
          <a:p>
            <a:endParaRPr lang="en-US" dirty="0"/>
          </a:p>
        </p:txBody>
      </p:sp>
    </p:spTree>
    <p:extLst>
      <p:ext uri="{BB962C8B-B14F-4D97-AF65-F5344CB8AC3E}">
        <p14:creationId xmlns:p14="http://schemas.microsoft.com/office/powerpoint/2010/main" val="75749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Vector Algorithm</a:t>
            </a:r>
          </a:p>
        </p:txBody>
      </p:sp>
      <p:sp>
        <p:nvSpPr>
          <p:cNvPr id="3" name="Content Placeholder 2"/>
          <p:cNvSpPr>
            <a:spLocks noGrp="1"/>
          </p:cNvSpPr>
          <p:nvPr>
            <p:ph idx="1"/>
          </p:nvPr>
        </p:nvSpPr>
        <p:spPr/>
        <p:txBody>
          <a:bodyPr/>
          <a:lstStyle/>
          <a:p>
            <a:r>
              <a:rPr lang="en-US" dirty="0"/>
              <a:t>As routers exchange this information, they update their routing tables. Router B, upon learning of Router A's better path, updates its routing table to reflect the shorter path through Router A with a cost of </a:t>
            </a:r>
            <a:r>
              <a:rPr lang="en-US" dirty="0" smtClean="0"/>
              <a:t>2.</a:t>
            </a:r>
          </a:p>
          <a:p>
            <a:r>
              <a:rPr lang="en-US" dirty="0" smtClean="0"/>
              <a:t>This </a:t>
            </a:r>
            <a:r>
              <a:rPr lang="en-US" dirty="0"/>
              <a:t>process continues until routers converge on the optimal paths. The algorithm iteratively refines the routing information, allowing routers to dynamically adapt to changes in the network topology.</a:t>
            </a:r>
          </a:p>
          <a:p>
            <a:endParaRPr lang="en-US" dirty="0"/>
          </a:p>
        </p:txBody>
      </p:sp>
    </p:spTree>
    <p:extLst>
      <p:ext uri="{BB962C8B-B14F-4D97-AF65-F5344CB8AC3E}">
        <p14:creationId xmlns:p14="http://schemas.microsoft.com/office/powerpoint/2010/main" val="71098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r>
              <a:rPr lang="en-US" dirty="0" err="1" smtClean="0"/>
              <a:t>BGP</a:t>
            </a:r>
            <a:endParaRPr lang="en-US" dirty="0"/>
          </a:p>
        </p:txBody>
      </p:sp>
      <p:sp>
        <p:nvSpPr>
          <p:cNvPr id="3" name="Content Placeholder 2"/>
          <p:cNvSpPr>
            <a:spLocks noGrp="1"/>
          </p:cNvSpPr>
          <p:nvPr>
            <p:ph idx="1"/>
          </p:nvPr>
        </p:nvSpPr>
        <p:spPr/>
        <p:txBody>
          <a:bodyPr/>
          <a:lstStyle/>
          <a:p>
            <a:r>
              <a:rPr lang="en-US" dirty="0"/>
              <a:t>Border Gateway Protocol (</a:t>
            </a:r>
            <a:r>
              <a:rPr lang="en-US" dirty="0" err="1"/>
              <a:t>BGP</a:t>
            </a:r>
            <a:r>
              <a:rPr lang="en-US" dirty="0"/>
              <a:t>) is a standardized exterior gateway protocol used to exchange routing and reachability information among different autonomous systems (</a:t>
            </a:r>
            <a:r>
              <a:rPr lang="en-US" dirty="0" err="1"/>
              <a:t>ASes</a:t>
            </a:r>
            <a:r>
              <a:rPr lang="en-US" dirty="0"/>
              <a:t>) on the </a:t>
            </a:r>
            <a:r>
              <a:rPr lang="en-US" dirty="0" smtClean="0"/>
              <a:t>Internet.</a:t>
            </a:r>
          </a:p>
          <a:p>
            <a:r>
              <a:rPr lang="en-US" dirty="0" smtClean="0"/>
              <a:t>It </a:t>
            </a:r>
            <a:r>
              <a:rPr lang="en-US" dirty="0"/>
              <a:t>operates on the principle of path vector routing, considering various factors to make routing decisions.</a:t>
            </a:r>
            <a:endParaRPr lang="en-US" dirty="0"/>
          </a:p>
        </p:txBody>
      </p:sp>
    </p:spTree>
    <p:extLst>
      <p:ext uri="{BB962C8B-B14F-4D97-AF65-F5344CB8AC3E}">
        <p14:creationId xmlns:p14="http://schemas.microsoft.com/office/powerpoint/2010/main" val="346747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a:t>The primary purpose of </a:t>
            </a:r>
            <a:r>
              <a:rPr lang="en-US" dirty="0" err="1"/>
              <a:t>BGP</a:t>
            </a:r>
            <a:r>
              <a:rPr lang="en-US" dirty="0"/>
              <a:t> is to facilitate the exchange of routing and reachability information between different autonomous systems, allowing routers in one AS to dynamically learn and choose the best paths to reach networks in other </a:t>
            </a:r>
            <a:r>
              <a:rPr lang="en-US" dirty="0" err="1" smtClean="0"/>
              <a:t>ASes</a:t>
            </a:r>
            <a:r>
              <a:rPr lang="en-US" dirty="0" smtClean="0"/>
              <a:t>.</a:t>
            </a:r>
          </a:p>
          <a:p>
            <a:r>
              <a:rPr lang="en-US" dirty="0" err="1" smtClean="0"/>
              <a:t>BGP</a:t>
            </a:r>
            <a:r>
              <a:rPr lang="en-US" dirty="0" smtClean="0"/>
              <a:t> </a:t>
            </a:r>
            <a:r>
              <a:rPr lang="en-US" dirty="0"/>
              <a:t>plays a crucial role in ensuring efficient and reliable Internet routing, enabling global connectivity.</a:t>
            </a:r>
            <a:endParaRPr lang="en-US" dirty="0"/>
          </a:p>
        </p:txBody>
      </p:sp>
    </p:spTree>
    <p:extLst>
      <p:ext uri="{BB962C8B-B14F-4D97-AF65-F5344CB8AC3E}">
        <p14:creationId xmlns:p14="http://schemas.microsoft.com/office/powerpoint/2010/main" val="31684005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TotalTime>
  <Words>969</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Garamond</vt:lpstr>
      <vt:lpstr>Organic</vt:lpstr>
      <vt:lpstr>BGP &amp; RIP</vt:lpstr>
      <vt:lpstr>Path Vector Routing</vt:lpstr>
      <vt:lpstr>Path Vector Routing</vt:lpstr>
      <vt:lpstr>Path Vector Routing real world example</vt:lpstr>
      <vt:lpstr>Distance Vector Algorithm</vt:lpstr>
      <vt:lpstr>Distance Vector Algorithm</vt:lpstr>
      <vt:lpstr>Distance Vector Algorithm</vt:lpstr>
      <vt:lpstr>Definition BGP</vt:lpstr>
      <vt:lpstr>Purpose</vt:lpstr>
      <vt:lpstr>Example</vt:lpstr>
      <vt:lpstr>Routing Information Protocol (RIP)</vt:lpstr>
      <vt:lpstr>RIP Purpose</vt:lpstr>
      <vt:lpstr>RIP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BGP &amp; RIP</dc:title>
  <dc:creator>Syed Atir Raza</dc:creator>
  <cp:lastModifiedBy>Syed Atir Raza</cp:lastModifiedBy>
  <cp:revision>3</cp:revision>
  <dcterms:created xsi:type="dcterms:W3CDTF">2024-01-01T09:06:59Z</dcterms:created>
  <dcterms:modified xsi:type="dcterms:W3CDTF">2024-01-01T09:18:46Z</dcterms:modified>
</cp:coreProperties>
</file>