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88825"/>
  <p:notesSz cx="6858000" cy="9144000"/>
  <p:embeddedFontLst>
    <p:embeddedFont>
      <p:font typeface="Constantia"/>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39">
          <p15:clr>
            <a:srgbClr val="A4A3A4"/>
          </p15:clr>
        </p15:guide>
      </p15:sldGuideLst>
    </p:ext>
    <p:ext uri="http://customooxmlschemas.google.com/">
      <go:slidesCustomData xmlns:go="http://customooxmlschemas.google.com/" r:id="rId34" roundtripDataSignature="AMtx7mjjQtwxYNcpDibwrJg4KGTOWHHR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39"/>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nstantia-bold.fntdata"/><Relationship Id="rId30" Type="http://schemas.openxmlformats.org/officeDocument/2006/relationships/font" Target="fonts/Constantia-regular.fntdata"/><Relationship Id="rId11" Type="http://schemas.openxmlformats.org/officeDocument/2006/relationships/slide" Target="slides/slide6.xml"/><Relationship Id="rId33" Type="http://schemas.openxmlformats.org/officeDocument/2006/relationships/font" Target="fonts/Constantia-boldItalic.fntdata"/><Relationship Id="rId10" Type="http://schemas.openxmlformats.org/officeDocument/2006/relationships/slide" Target="slides/slide5.xml"/><Relationship Id="rId32" Type="http://schemas.openxmlformats.org/officeDocument/2006/relationships/font" Target="fonts/Constantia-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onstantia"/>
                <a:ea typeface="Constantia"/>
                <a:cs typeface="Constantia"/>
                <a:sym typeface="Constantia"/>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onstantia"/>
                <a:ea typeface="Constantia"/>
                <a:cs typeface="Constantia"/>
                <a:sym typeface="Constantia"/>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SzPts val="1400"/>
              <a:buNone/>
              <a:defRPr b="0" i="0" sz="1600" u="none" cap="none" strike="noStrike">
                <a:solidFill>
                  <a:schemeClr val="dk1"/>
                </a:solidFill>
                <a:latin typeface="Constantia"/>
                <a:ea typeface="Constantia"/>
                <a:cs typeface="Constantia"/>
                <a:sym typeface="Constantia"/>
              </a:defRPr>
            </a:lvl1pPr>
            <a:lvl2pPr indent="-228600" lvl="1" marL="914400" marR="0" rtl="0" algn="l">
              <a:spcBef>
                <a:spcPts val="480"/>
              </a:spcBef>
              <a:spcAft>
                <a:spcPts val="0"/>
              </a:spcAft>
              <a:buSzPts val="1400"/>
              <a:buNone/>
              <a:defRPr b="0" i="0" sz="1600" u="none" cap="none" strike="noStrike">
                <a:solidFill>
                  <a:schemeClr val="dk1"/>
                </a:solidFill>
                <a:latin typeface="Constantia"/>
                <a:ea typeface="Constantia"/>
                <a:cs typeface="Constantia"/>
                <a:sym typeface="Constantia"/>
              </a:defRPr>
            </a:lvl2pPr>
            <a:lvl3pPr indent="-228600" lvl="2" marL="1371600" marR="0" rtl="0" algn="l">
              <a:spcBef>
                <a:spcPts val="480"/>
              </a:spcBef>
              <a:spcAft>
                <a:spcPts val="0"/>
              </a:spcAft>
              <a:buSzPts val="1400"/>
              <a:buNone/>
              <a:defRPr b="0" i="0" sz="1600" u="none" cap="none" strike="noStrike">
                <a:solidFill>
                  <a:schemeClr val="dk1"/>
                </a:solidFill>
                <a:latin typeface="Constantia"/>
                <a:ea typeface="Constantia"/>
                <a:cs typeface="Constantia"/>
                <a:sym typeface="Constantia"/>
              </a:defRPr>
            </a:lvl3pPr>
            <a:lvl4pPr indent="-228600" lvl="3" marL="1828800" marR="0" rtl="0" algn="l">
              <a:spcBef>
                <a:spcPts val="480"/>
              </a:spcBef>
              <a:spcAft>
                <a:spcPts val="0"/>
              </a:spcAft>
              <a:buSzPts val="1400"/>
              <a:buNone/>
              <a:defRPr b="0" i="0" sz="1600" u="none" cap="none" strike="noStrike">
                <a:solidFill>
                  <a:schemeClr val="dk1"/>
                </a:solidFill>
                <a:latin typeface="Constantia"/>
                <a:ea typeface="Constantia"/>
                <a:cs typeface="Constantia"/>
                <a:sym typeface="Constantia"/>
              </a:defRPr>
            </a:lvl4pPr>
            <a:lvl5pPr indent="-228600" lvl="4" marL="2286000" marR="0" rtl="0" algn="l">
              <a:spcBef>
                <a:spcPts val="480"/>
              </a:spcBef>
              <a:spcAft>
                <a:spcPts val="0"/>
              </a:spcAft>
              <a:buSzPts val="1400"/>
              <a:buNone/>
              <a:defRPr b="0" i="0" sz="1600" u="none" cap="none" strike="noStrike">
                <a:solidFill>
                  <a:schemeClr val="dk1"/>
                </a:solidFill>
                <a:latin typeface="Constantia"/>
                <a:ea typeface="Constantia"/>
                <a:cs typeface="Constantia"/>
                <a:sym typeface="Constantia"/>
              </a:defRPr>
            </a:lvl5pPr>
            <a:lvl6pPr indent="-228600" lvl="5" marL="2743200" marR="0" rtl="0" algn="l">
              <a:spcBef>
                <a:spcPts val="0"/>
              </a:spcBef>
              <a:spcAft>
                <a:spcPts val="0"/>
              </a:spcAft>
              <a:buSzPts val="1400"/>
              <a:buNone/>
              <a:defRPr b="0" i="0" sz="1600" u="none" cap="none" strike="noStrike">
                <a:solidFill>
                  <a:schemeClr val="dk1"/>
                </a:solidFill>
                <a:latin typeface="Constantia"/>
                <a:ea typeface="Constantia"/>
                <a:cs typeface="Constantia"/>
                <a:sym typeface="Constantia"/>
              </a:defRPr>
            </a:lvl6pPr>
            <a:lvl7pPr indent="-228600" lvl="6" marL="3200400" marR="0" rtl="0" algn="l">
              <a:spcBef>
                <a:spcPts val="0"/>
              </a:spcBef>
              <a:spcAft>
                <a:spcPts val="0"/>
              </a:spcAft>
              <a:buSzPts val="1400"/>
              <a:buNone/>
              <a:defRPr b="0" i="0" sz="1600" u="none" cap="none" strike="noStrike">
                <a:solidFill>
                  <a:schemeClr val="dk1"/>
                </a:solidFill>
                <a:latin typeface="Constantia"/>
                <a:ea typeface="Constantia"/>
                <a:cs typeface="Constantia"/>
                <a:sym typeface="Constantia"/>
              </a:defRPr>
            </a:lvl7pPr>
            <a:lvl8pPr indent="-228600" lvl="7" marL="3657600" marR="0" rtl="0" algn="l">
              <a:spcBef>
                <a:spcPts val="0"/>
              </a:spcBef>
              <a:spcAft>
                <a:spcPts val="0"/>
              </a:spcAft>
              <a:buSzPts val="1400"/>
              <a:buNone/>
              <a:defRPr b="0" i="0" sz="1600" u="none" cap="none" strike="noStrike">
                <a:solidFill>
                  <a:schemeClr val="dk1"/>
                </a:solidFill>
                <a:latin typeface="Constantia"/>
                <a:ea typeface="Constantia"/>
                <a:cs typeface="Constantia"/>
                <a:sym typeface="Constantia"/>
              </a:defRPr>
            </a:lvl8pPr>
            <a:lvl9pPr indent="-228600" lvl="8" marL="4114800" marR="0" rtl="0" algn="l">
              <a:spcBef>
                <a:spcPts val="0"/>
              </a:spcBef>
              <a:spcAft>
                <a:spcPts val="0"/>
              </a:spcAft>
              <a:buSzPts val="1400"/>
              <a:buNone/>
              <a:defRPr b="0" i="0" sz="1600" u="none" cap="none" strike="noStrike">
                <a:solidFill>
                  <a:schemeClr val="dk1"/>
                </a:solidFill>
                <a:latin typeface="Constantia"/>
                <a:ea typeface="Constantia"/>
                <a:cs typeface="Constantia"/>
                <a:sym typeface="Constantia"/>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onstantia"/>
                <a:ea typeface="Constantia"/>
                <a:cs typeface="Constantia"/>
                <a:sym typeface="Constantia"/>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onstantia"/>
                <a:ea typeface="Constantia"/>
                <a:cs typeface="Constantia"/>
                <a:sym typeface="Constantia"/>
              </a:rPr>
              <a:t>‹#›</a:t>
            </a:fld>
            <a:endParaRPr b="0" i="0" sz="1200" u="none" cap="none" strike="noStrike">
              <a:solidFill>
                <a:schemeClr val="dk1"/>
              </a:solidFill>
              <a:latin typeface="Constantia"/>
              <a:ea typeface="Constantia"/>
              <a:cs typeface="Constantia"/>
              <a:sym typeface="Constanti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90" name="Google Shape;9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43" name="Google Shape;14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49" name="Google Shape;14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54" name="Google Shape;15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60" name="Google Shape;16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66" name="Google Shape;16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208" name="Google Shape;20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214" name="Google Shape;21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220" name="Google Shape;22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226" name="Google Shape;22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232" name="Google Shape;23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95" name="Google Shape;9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238" name="Google Shape;23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243" name="Google Shape;24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249" name="Google Shape;24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255" name="Google Shape;25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261" name="Google Shape;26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01" name="Google Shape;10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07" name="Google Shape;10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13" name="Google Shape;11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19" name="Google Shape;11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25" name="Google Shape;12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31" name="Google Shape;13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37" name="Google Shape;13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pic>
        <p:nvPicPr>
          <p:cNvPr id="18" name="Google Shape;18;p26"/>
          <p:cNvPicPr preferRelativeResize="0"/>
          <p:nvPr/>
        </p:nvPicPr>
        <p:blipFill rotWithShape="1">
          <a:blip r:embed="rId2">
            <a:alphaModFix/>
          </a:blip>
          <a:srcRect b="0" l="0" r="0" t="0"/>
          <a:stretch/>
        </p:blipFill>
        <p:spPr>
          <a:xfrm>
            <a:off x="0" y="1125538"/>
            <a:ext cx="1630363" cy="814387"/>
          </a:xfrm>
          <a:prstGeom prst="rect">
            <a:avLst/>
          </a:prstGeom>
          <a:noFill/>
          <a:ln>
            <a:noFill/>
          </a:ln>
        </p:spPr>
      </p:pic>
      <p:sp>
        <p:nvSpPr>
          <p:cNvPr id="19" name="Google Shape;19;p26"/>
          <p:cNvSpPr txBox="1"/>
          <p:nvPr>
            <p:ph type="ctrTitle"/>
          </p:nvPr>
        </p:nvSpPr>
        <p:spPr>
          <a:xfrm>
            <a:off x="1828324" y="362396"/>
            <a:ext cx="9141619" cy="1676400"/>
          </a:xfrm>
          <a:prstGeom prst="rect">
            <a:avLst/>
          </a:prstGeom>
          <a:noFill/>
          <a:ln>
            <a:noFill/>
          </a:ln>
        </p:spPr>
        <p:txBody>
          <a:bodyPr anchorCtr="0" anchor="b" bIns="60925" lIns="121875" spcFirstLastPara="1" rIns="121875" wrap="square" tIns="60925">
            <a:noAutofit/>
          </a:bodyPr>
          <a:lstStyle>
            <a:lvl1pPr lvl="0" algn="l">
              <a:lnSpc>
                <a:spcPct val="80000"/>
              </a:lnSpc>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6"/>
          <p:cNvSpPr txBox="1"/>
          <p:nvPr>
            <p:ph idx="1" type="subTitle"/>
          </p:nvPr>
        </p:nvSpPr>
        <p:spPr>
          <a:xfrm>
            <a:off x="1828324" y="2089595"/>
            <a:ext cx="9141619" cy="886344"/>
          </a:xfrm>
          <a:prstGeom prst="rect">
            <a:avLst/>
          </a:prstGeom>
          <a:noFill/>
          <a:ln>
            <a:noFill/>
          </a:ln>
        </p:spPr>
        <p:txBody>
          <a:bodyPr anchorCtr="0" anchor="t" bIns="60925" lIns="121875" spcFirstLastPara="1" rIns="121875" wrap="square" tIns="60925">
            <a:normAutofit/>
          </a:bodyPr>
          <a:lstStyle>
            <a:lvl1pPr lvl="0" algn="l">
              <a:lnSpc>
                <a:spcPct val="90000"/>
              </a:lnSpc>
              <a:spcBef>
                <a:spcPts val="1800"/>
              </a:spcBef>
              <a:spcAft>
                <a:spcPts val="0"/>
              </a:spcAft>
              <a:buSzPts val="2800"/>
              <a:buNone/>
              <a:defRPr sz="2800">
                <a:solidFill>
                  <a:schemeClr val="accent1"/>
                </a:solidFill>
              </a:defRPr>
            </a:lvl1pPr>
            <a:lvl2pPr lvl="1" algn="ctr">
              <a:lnSpc>
                <a:spcPct val="90000"/>
              </a:lnSpc>
              <a:spcBef>
                <a:spcPts val="1200"/>
              </a:spcBef>
              <a:spcAft>
                <a:spcPts val="0"/>
              </a:spcAft>
              <a:buSzPts val="2400"/>
              <a:buNone/>
              <a:defRPr>
                <a:solidFill>
                  <a:srgbClr val="888888"/>
                </a:solidFill>
              </a:defRPr>
            </a:lvl2pPr>
            <a:lvl3pPr lvl="2" algn="ctr">
              <a:lnSpc>
                <a:spcPct val="90000"/>
              </a:lnSpc>
              <a:spcBef>
                <a:spcPts val="800"/>
              </a:spcBef>
              <a:spcAft>
                <a:spcPts val="0"/>
              </a:spcAft>
              <a:buSzPts val="2000"/>
              <a:buNone/>
              <a:defRPr>
                <a:solidFill>
                  <a:srgbClr val="888888"/>
                </a:solidFill>
              </a:defRPr>
            </a:lvl3pPr>
            <a:lvl4pPr lvl="3" algn="ctr">
              <a:lnSpc>
                <a:spcPct val="90000"/>
              </a:lnSpc>
              <a:spcBef>
                <a:spcPts val="800"/>
              </a:spcBef>
              <a:spcAft>
                <a:spcPts val="0"/>
              </a:spcAft>
              <a:buSzPts val="2000"/>
              <a:buNone/>
              <a:defRPr>
                <a:solidFill>
                  <a:srgbClr val="888888"/>
                </a:solidFill>
              </a:defRPr>
            </a:lvl4pPr>
            <a:lvl5pPr lvl="4" algn="ctr">
              <a:lnSpc>
                <a:spcPct val="90000"/>
              </a:lnSpc>
              <a:spcBef>
                <a:spcPts val="800"/>
              </a:spcBef>
              <a:spcAft>
                <a:spcPts val="0"/>
              </a:spcAft>
              <a:buSzPts val="2000"/>
              <a:buNone/>
              <a:defRPr>
                <a:solidFill>
                  <a:srgbClr val="888888"/>
                </a:solidFill>
              </a:defRPr>
            </a:lvl5pPr>
            <a:lvl6pPr lvl="5" algn="ctr">
              <a:lnSpc>
                <a:spcPct val="90000"/>
              </a:lnSpc>
              <a:spcBef>
                <a:spcPts val="800"/>
              </a:spcBef>
              <a:spcAft>
                <a:spcPts val="0"/>
              </a:spcAft>
              <a:buSzPts val="2000"/>
              <a:buNone/>
              <a:defRPr>
                <a:solidFill>
                  <a:srgbClr val="888888"/>
                </a:solidFill>
              </a:defRPr>
            </a:lvl6pPr>
            <a:lvl7pPr lvl="6" algn="ctr">
              <a:lnSpc>
                <a:spcPct val="90000"/>
              </a:lnSpc>
              <a:spcBef>
                <a:spcPts val="800"/>
              </a:spcBef>
              <a:spcAft>
                <a:spcPts val="0"/>
              </a:spcAft>
              <a:buSzPts val="2000"/>
              <a:buNone/>
              <a:defRPr>
                <a:solidFill>
                  <a:srgbClr val="888888"/>
                </a:solidFill>
              </a:defRPr>
            </a:lvl7pPr>
            <a:lvl8pPr lvl="7" algn="ctr">
              <a:lnSpc>
                <a:spcPct val="90000"/>
              </a:lnSpc>
              <a:spcBef>
                <a:spcPts val="800"/>
              </a:spcBef>
              <a:spcAft>
                <a:spcPts val="0"/>
              </a:spcAft>
              <a:buSzPts val="2000"/>
              <a:buNone/>
              <a:defRPr>
                <a:solidFill>
                  <a:srgbClr val="888888"/>
                </a:solidFill>
              </a:defRPr>
            </a:lvl8pPr>
            <a:lvl9pPr lvl="8" algn="ctr">
              <a:lnSpc>
                <a:spcPct val="90000"/>
              </a:lnSpc>
              <a:spcBef>
                <a:spcPts val="800"/>
              </a:spcBef>
              <a:spcAft>
                <a:spcPts val="0"/>
              </a:spcAft>
              <a:buSzPts val="2000"/>
              <a:buNone/>
              <a:defRPr>
                <a:solidFill>
                  <a:srgbClr val="888888"/>
                </a:solidFill>
              </a:defRPr>
            </a:lvl9pPr>
          </a:lstStyle>
          <a:p/>
        </p:txBody>
      </p:sp>
      <p:sp>
        <p:nvSpPr>
          <p:cNvPr id="21" name="Google Shape;21;p26"/>
          <p:cNvSpPr txBox="1"/>
          <p:nvPr>
            <p:ph idx="10" type="dt"/>
          </p:nvPr>
        </p:nvSpPr>
        <p:spPr>
          <a:xfrm>
            <a:off x="9547225" y="6448425"/>
            <a:ext cx="1422400" cy="180975"/>
          </a:xfrm>
          <a:prstGeom prst="rect">
            <a:avLst/>
          </a:prstGeom>
          <a:noFill/>
          <a:ln>
            <a:noFill/>
          </a:ln>
        </p:spPr>
        <p:txBody>
          <a:bodyPr anchorCtr="0" anchor="ctr" bIns="60925" lIns="121875" spcFirstLastPara="1" rIns="121875" wrap="square" tIns="609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6"/>
          <p:cNvSpPr txBox="1"/>
          <p:nvPr>
            <p:ph idx="11" type="ftr"/>
          </p:nvPr>
        </p:nvSpPr>
        <p:spPr>
          <a:xfrm>
            <a:off x="1219200" y="6448425"/>
            <a:ext cx="8288338" cy="18097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6"/>
          <p:cNvSpPr txBox="1"/>
          <p:nvPr>
            <p:ph idx="12" type="sldNum"/>
          </p:nvPr>
        </p:nvSpPr>
        <p:spPr>
          <a:xfrm>
            <a:off x="11071225" y="6448425"/>
            <a:ext cx="812800" cy="180975"/>
          </a:xfrm>
          <a:prstGeom prst="rect">
            <a:avLst/>
          </a:prstGeom>
          <a:noFill/>
          <a:ln>
            <a:noFill/>
          </a:ln>
        </p:spPr>
        <p:txBody>
          <a:bodyPr anchorCtr="0" anchor="ctr" bIns="60925" lIns="121875" spcFirstLastPara="1" rIns="121875" wrap="square" tIns="60925">
            <a:noAutofit/>
          </a:bodyPr>
          <a:lstStyle>
            <a:lvl1pPr indent="0" lvl="0"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1pPr>
            <a:lvl2pPr indent="0" lvl="1"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2pPr>
            <a:lvl3pPr indent="0" lvl="2"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3pPr>
            <a:lvl4pPr indent="0" lvl="3"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4pPr>
            <a:lvl5pPr indent="0" lvl="4"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5pPr>
            <a:lvl6pPr indent="0" lvl="5"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6pPr>
            <a:lvl7pPr indent="0" lvl="6"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7pPr>
            <a:lvl8pPr indent="0" lvl="7"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8pPr>
            <a:lvl9pPr indent="0" lvl="8"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35"/>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5"/>
          <p:cNvSpPr txBox="1"/>
          <p:nvPr>
            <p:ph idx="1" type="body"/>
          </p:nvPr>
        </p:nvSpPr>
        <p:spPr>
          <a:xfrm rot="5400000">
            <a:off x="3808412" y="-989012"/>
            <a:ext cx="4572000" cy="9750425"/>
          </a:xfrm>
          <a:prstGeom prst="rect">
            <a:avLst/>
          </a:prstGeom>
          <a:noFill/>
          <a:ln>
            <a:noFill/>
          </a:ln>
        </p:spPr>
        <p:txBody>
          <a:bodyPr anchorCtr="0" anchor="t" bIns="60925" lIns="121875" spcFirstLastPara="1" rIns="121875" wrap="square" tIns="60925">
            <a:no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55600" lvl="4" marL="2286000" algn="l">
              <a:lnSpc>
                <a:spcPct val="90000"/>
              </a:lnSpc>
              <a:spcBef>
                <a:spcPts val="800"/>
              </a:spcBef>
              <a:spcAft>
                <a:spcPts val="0"/>
              </a:spcAft>
              <a:buSzPts val="2000"/>
              <a:buChar char="•"/>
              <a:defRPr/>
            </a:lvl5pPr>
            <a:lvl6pPr indent="-355600" lvl="5" marL="2743200" algn="l">
              <a:lnSpc>
                <a:spcPct val="90000"/>
              </a:lnSpc>
              <a:spcBef>
                <a:spcPts val="800"/>
              </a:spcBef>
              <a:spcAft>
                <a:spcPts val="0"/>
              </a:spcAft>
              <a:buSzPts val="2000"/>
              <a:buChar char="•"/>
              <a:defRPr/>
            </a:lvl6pPr>
            <a:lvl7pPr indent="-355600" lvl="6" marL="3200400" algn="l">
              <a:lnSpc>
                <a:spcPct val="90000"/>
              </a:lnSpc>
              <a:spcBef>
                <a:spcPts val="800"/>
              </a:spcBef>
              <a:spcAft>
                <a:spcPts val="0"/>
              </a:spcAft>
              <a:buSzPts val="2000"/>
              <a:buChar char="•"/>
              <a:defRPr/>
            </a:lvl7pPr>
            <a:lvl8pPr indent="-355600" lvl="7" marL="3657600" algn="l">
              <a:lnSpc>
                <a:spcPct val="90000"/>
              </a:lnSpc>
              <a:spcBef>
                <a:spcPts val="800"/>
              </a:spcBef>
              <a:spcAft>
                <a:spcPts val="0"/>
              </a:spcAft>
              <a:buSzPts val="2000"/>
              <a:buChar char="•"/>
              <a:defRPr/>
            </a:lvl8pPr>
            <a:lvl9pPr indent="-355600" lvl="8" marL="4114800" algn="l">
              <a:lnSpc>
                <a:spcPct val="90000"/>
              </a:lnSpc>
              <a:spcBef>
                <a:spcPts val="800"/>
              </a:spcBef>
              <a:spcAft>
                <a:spcPts val="0"/>
              </a:spcAft>
              <a:buSzPts val="2000"/>
              <a:buChar char="•"/>
              <a:defRPr/>
            </a:lvl9pPr>
          </a:lstStyle>
          <a:p/>
        </p:txBody>
      </p:sp>
      <p:sp>
        <p:nvSpPr>
          <p:cNvPr id="85" name="Google Shape;85;p35"/>
          <p:cNvSpPr txBox="1"/>
          <p:nvPr>
            <p:ph idx="11" type="ftr"/>
          </p:nvPr>
        </p:nvSpPr>
        <p:spPr>
          <a:xfrm>
            <a:off x="1219200" y="6448425"/>
            <a:ext cx="8288338" cy="18097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5"/>
          <p:cNvSpPr txBox="1"/>
          <p:nvPr>
            <p:ph idx="10" type="dt"/>
          </p:nvPr>
        </p:nvSpPr>
        <p:spPr>
          <a:xfrm>
            <a:off x="9547225" y="6448425"/>
            <a:ext cx="1422400" cy="180975"/>
          </a:xfrm>
          <a:prstGeom prst="rect">
            <a:avLst/>
          </a:prstGeom>
          <a:noFill/>
          <a:ln>
            <a:noFill/>
          </a:ln>
        </p:spPr>
        <p:txBody>
          <a:bodyPr anchorCtr="0" anchor="ctr" bIns="60925" lIns="121875" spcFirstLastPara="1" rIns="121875" wrap="square" tIns="609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5"/>
          <p:cNvSpPr txBox="1"/>
          <p:nvPr>
            <p:ph idx="12" type="sldNum"/>
          </p:nvPr>
        </p:nvSpPr>
        <p:spPr>
          <a:xfrm>
            <a:off x="11071225" y="6448425"/>
            <a:ext cx="812800" cy="180975"/>
          </a:xfrm>
          <a:prstGeom prst="rect">
            <a:avLst/>
          </a:prstGeom>
          <a:noFill/>
          <a:ln>
            <a:noFill/>
          </a:ln>
        </p:spPr>
        <p:txBody>
          <a:bodyPr anchorCtr="0" anchor="ctr" bIns="60925" lIns="121875" spcFirstLastPara="1" rIns="121875" wrap="square" tIns="60925">
            <a:noAutofit/>
          </a:bodyPr>
          <a:lstStyle>
            <a:lvl1pPr indent="0" lvl="0"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1pPr>
            <a:lvl2pPr indent="0" lvl="1"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2pPr>
            <a:lvl3pPr indent="0" lvl="2"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3pPr>
            <a:lvl4pPr indent="0" lvl="3"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4pPr>
            <a:lvl5pPr indent="0" lvl="4"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5pPr>
            <a:lvl6pPr indent="0" lvl="5"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6pPr>
            <a:lvl7pPr indent="0" lvl="6"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7pPr>
            <a:lvl8pPr indent="0" lvl="7"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8pPr>
            <a:lvl9pPr indent="0" lvl="8"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27"/>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7"/>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55600" lvl="4" marL="2286000" algn="l">
              <a:lnSpc>
                <a:spcPct val="90000"/>
              </a:lnSpc>
              <a:spcBef>
                <a:spcPts val="800"/>
              </a:spcBef>
              <a:spcAft>
                <a:spcPts val="0"/>
              </a:spcAft>
              <a:buSzPts val="2000"/>
              <a:buChar char="•"/>
              <a:defRPr/>
            </a:lvl5pPr>
            <a:lvl6pPr indent="-355600" lvl="5" marL="2743200" algn="l">
              <a:lnSpc>
                <a:spcPct val="90000"/>
              </a:lnSpc>
              <a:spcBef>
                <a:spcPts val="800"/>
              </a:spcBef>
              <a:spcAft>
                <a:spcPts val="0"/>
              </a:spcAft>
              <a:buSzPts val="2000"/>
              <a:buChar char="•"/>
              <a:defRPr/>
            </a:lvl6pPr>
            <a:lvl7pPr indent="-355600" lvl="6" marL="3200400" algn="l">
              <a:lnSpc>
                <a:spcPct val="90000"/>
              </a:lnSpc>
              <a:spcBef>
                <a:spcPts val="800"/>
              </a:spcBef>
              <a:spcAft>
                <a:spcPts val="0"/>
              </a:spcAft>
              <a:buSzPts val="2000"/>
              <a:buChar char="•"/>
              <a:defRPr/>
            </a:lvl7pPr>
            <a:lvl8pPr indent="-355600" lvl="7" marL="3657600" algn="l">
              <a:lnSpc>
                <a:spcPct val="90000"/>
              </a:lnSpc>
              <a:spcBef>
                <a:spcPts val="800"/>
              </a:spcBef>
              <a:spcAft>
                <a:spcPts val="0"/>
              </a:spcAft>
              <a:buSzPts val="2000"/>
              <a:buChar char="•"/>
              <a:defRPr/>
            </a:lvl8pPr>
            <a:lvl9pPr indent="-355600" lvl="8" marL="4114800" algn="l">
              <a:lnSpc>
                <a:spcPct val="90000"/>
              </a:lnSpc>
              <a:spcBef>
                <a:spcPts val="800"/>
              </a:spcBef>
              <a:spcAft>
                <a:spcPts val="0"/>
              </a:spcAft>
              <a:buSzPts val="2000"/>
              <a:buChar char="•"/>
              <a:defRPr/>
            </a:lvl9pPr>
          </a:lstStyle>
          <a:p/>
        </p:txBody>
      </p:sp>
      <p:sp>
        <p:nvSpPr>
          <p:cNvPr id="27" name="Google Shape;27;p27"/>
          <p:cNvSpPr txBox="1"/>
          <p:nvPr>
            <p:ph idx="11" type="ftr"/>
          </p:nvPr>
        </p:nvSpPr>
        <p:spPr>
          <a:xfrm>
            <a:off x="1219200" y="6448425"/>
            <a:ext cx="8288338" cy="18097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7"/>
          <p:cNvSpPr txBox="1"/>
          <p:nvPr>
            <p:ph idx="10" type="dt"/>
          </p:nvPr>
        </p:nvSpPr>
        <p:spPr>
          <a:xfrm>
            <a:off x="9547225" y="6448425"/>
            <a:ext cx="1422400" cy="180975"/>
          </a:xfrm>
          <a:prstGeom prst="rect">
            <a:avLst/>
          </a:prstGeom>
          <a:noFill/>
          <a:ln>
            <a:noFill/>
          </a:ln>
        </p:spPr>
        <p:txBody>
          <a:bodyPr anchorCtr="0" anchor="ctr" bIns="60925" lIns="121875" spcFirstLastPara="1" rIns="121875" wrap="square" tIns="609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7"/>
          <p:cNvSpPr txBox="1"/>
          <p:nvPr>
            <p:ph idx="12" type="sldNum"/>
          </p:nvPr>
        </p:nvSpPr>
        <p:spPr>
          <a:xfrm>
            <a:off x="11071225" y="6448425"/>
            <a:ext cx="812800" cy="180975"/>
          </a:xfrm>
          <a:prstGeom prst="rect">
            <a:avLst/>
          </a:prstGeom>
          <a:noFill/>
          <a:ln>
            <a:noFill/>
          </a:ln>
        </p:spPr>
        <p:txBody>
          <a:bodyPr anchorCtr="0" anchor="ctr" bIns="60925" lIns="121875" spcFirstLastPara="1" rIns="121875" wrap="square" tIns="60925">
            <a:noAutofit/>
          </a:bodyPr>
          <a:lstStyle>
            <a:lvl1pPr indent="0" lvl="0"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1pPr>
            <a:lvl2pPr indent="0" lvl="1"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2pPr>
            <a:lvl3pPr indent="0" lvl="2"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3pPr>
            <a:lvl4pPr indent="0" lvl="3"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4pPr>
            <a:lvl5pPr indent="0" lvl="4"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5pPr>
            <a:lvl6pPr indent="0" lvl="5"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6pPr>
            <a:lvl7pPr indent="0" lvl="6"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7pPr>
            <a:lvl8pPr indent="0" lvl="7"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8pPr>
            <a:lvl9pPr indent="0" lvl="8"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0" name="Shape 30"/>
        <p:cNvGrpSpPr/>
        <p:nvPr/>
      </p:nvGrpSpPr>
      <p:grpSpPr>
        <a:xfrm>
          <a:off x="0" y="0"/>
          <a:ext cx="0" cy="0"/>
          <a:chOff x="0" y="0"/>
          <a:chExt cx="0" cy="0"/>
        </a:xfrm>
      </p:grpSpPr>
      <p:pic>
        <p:nvPicPr>
          <p:cNvPr id="31" name="Google Shape;31;p28"/>
          <p:cNvPicPr preferRelativeResize="0"/>
          <p:nvPr/>
        </p:nvPicPr>
        <p:blipFill rotWithShape="1">
          <a:blip r:embed="rId2">
            <a:alphaModFix/>
          </a:blip>
          <a:srcRect b="0" l="0" r="0" t="0"/>
          <a:stretch/>
        </p:blipFill>
        <p:spPr>
          <a:xfrm>
            <a:off x="0" y="3117850"/>
            <a:ext cx="1630363" cy="815975"/>
          </a:xfrm>
          <a:prstGeom prst="rect">
            <a:avLst/>
          </a:prstGeom>
          <a:noFill/>
          <a:ln>
            <a:noFill/>
          </a:ln>
        </p:spPr>
      </p:pic>
      <p:grpSp>
        <p:nvGrpSpPr>
          <p:cNvPr id="32" name="Google Shape;32;p28"/>
          <p:cNvGrpSpPr/>
          <p:nvPr/>
        </p:nvGrpSpPr>
        <p:grpSpPr>
          <a:xfrm>
            <a:off x="0" y="5408613"/>
            <a:ext cx="12188825" cy="1463675"/>
            <a:chOff x="0" y="4056912"/>
            <a:chExt cx="9144000" cy="1096862"/>
          </a:xfrm>
        </p:grpSpPr>
        <p:sp>
          <p:nvSpPr>
            <p:cNvPr id="33" name="Google Shape;33;p28"/>
            <p:cNvSpPr/>
            <p:nvPr/>
          </p:nvSpPr>
          <p:spPr>
            <a:xfrm rot="5400000">
              <a:off x="4119931" y="118997"/>
              <a:ext cx="904138" cy="9144000"/>
            </a:xfrm>
            <a:custGeom>
              <a:rect b="b" l="l" r="r" t="t"/>
              <a:pathLst>
                <a:path extrusionOk="0" h="9144000" w="904412">
                  <a:moveTo>
                    <a:pt x="0" y="0"/>
                  </a:moveTo>
                  <a:lnTo>
                    <a:pt x="904412" y="0"/>
                  </a:lnTo>
                  <a:lnTo>
                    <a:pt x="904412" y="9144000"/>
                  </a:lnTo>
                  <a:lnTo>
                    <a:pt x="391235" y="9144000"/>
                  </a:lnTo>
                  <a:cubicBezTo>
                    <a:pt x="445385" y="6730684"/>
                    <a:pt x="250230" y="1995757"/>
                    <a:pt x="0" y="0"/>
                  </a:cubicBezTo>
                  <a:close/>
                </a:path>
              </a:pathLst>
            </a:custGeom>
            <a:solidFill>
              <a:schemeClr val="dk1">
                <a:alpha val="784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34" name="Google Shape;34;p28"/>
            <p:cNvSpPr/>
            <p:nvPr/>
          </p:nvSpPr>
          <p:spPr>
            <a:xfrm rot="5400000">
              <a:off x="4023569" y="33343"/>
              <a:ext cx="1096862" cy="9144000"/>
            </a:xfrm>
            <a:custGeom>
              <a:rect b="b" l="l" r="r" t="t"/>
              <a:pathLst>
                <a:path extrusionOk="0" h="9144000" w="1096862">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dk1">
                <a:alpha val="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grpSp>
      <p:sp>
        <p:nvSpPr>
          <p:cNvPr id="35" name="Google Shape;35;p28"/>
          <p:cNvSpPr txBox="1"/>
          <p:nvPr>
            <p:ph type="title"/>
          </p:nvPr>
        </p:nvSpPr>
        <p:spPr>
          <a:xfrm>
            <a:off x="1828324" y="1932518"/>
            <a:ext cx="9141619" cy="2105367"/>
          </a:xfrm>
          <a:prstGeom prst="rect">
            <a:avLst/>
          </a:prstGeom>
          <a:noFill/>
          <a:ln>
            <a:noFill/>
          </a:ln>
        </p:spPr>
        <p:txBody>
          <a:bodyPr anchorCtr="0" anchor="b" bIns="60925" lIns="121875" spcFirstLastPara="1" rIns="121875" wrap="square" tIns="60925">
            <a:normAutofit/>
          </a:bodyPr>
          <a:lstStyle>
            <a:lvl1pPr lvl="0" algn="l">
              <a:spcBef>
                <a:spcPts val="0"/>
              </a:spcBef>
              <a:spcAft>
                <a:spcPts val="0"/>
              </a:spcAft>
              <a:buSzPts val="1400"/>
              <a:buNone/>
              <a:defRPr b="0" sz="6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8"/>
          <p:cNvSpPr txBox="1"/>
          <p:nvPr>
            <p:ph idx="1" type="body"/>
          </p:nvPr>
        </p:nvSpPr>
        <p:spPr>
          <a:xfrm>
            <a:off x="1828324" y="4084264"/>
            <a:ext cx="9141619" cy="933297"/>
          </a:xfrm>
          <a:prstGeom prst="rect">
            <a:avLst/>
          </a:prstGeom>
          <a:noFill/>
          <a:ln>
            <a:noFill/>
          </a:ln>
        </p:spPr>
        <p:txBody>
          <a:bodyPr anchorCtr="0" anchor="t" bIns="60925" lIns="121875" spcFirstLastPara="1" rIns="121875" wrap="square" tIns="60925">
            <a:normAutofit/>
          </a:bodyPr>
          <a:lstStyle>
            <a:lvl1pPr indent="-228600" lvl="0" marL="457200" algn="l">
              <a:lnSpc>
                <a:spcPct val="90000"/>
              </a:lnSpc>
              <a:spcBef>
                <a:spcPts val="1800"/>
              </a:spcBef>
              <a:spcAft>
                <a:spcPts val="0"/>
              </a:spcAft>
              <a:buSzPts val="2800"/>
              <a:buNone/>
              <a:defRPr sz="2800">
                <a:solidFill>
                  <a:schemeClr val="accent1"/>
                </a:solidFill>
              </a:defRPr>
            </a:lvl1pPr>
            <a:lvl2pPr indent="-228600" lvl="1" marL="914400" algn="l">
              <a:lnSpc>
                <a:spcPct val="90000"/>
              </a:lnSpc>
              <a:spcBef>
                <a:spcPts val="1200"/>
              </a:spcBef>
              <a:spcAft>
                <a:spcPts val="0"/>
              </a:spcAft>
              <a:buSzPts val="2400"/>
              <a:buNone/>
              <a:defRPr sz="2400">
                <a:solidFill>
                  <a:srgbClr val="888888"/>
                </a:solidFill>
              </a:defRPr>
            </a:lvl2pPr>
            <a:lvl3pPr indent="-228600" lvl="2" marL="1371600" algn="l">
              <a:lnSpc>
                <a:spcPct val="90000"/>
              </a:lnSpc>
              <a:spcBef>
                <a:spcPts val="800"/>
              </a:spcBef>
              <a:spcAft>
                <a:spcPts val="0"/>
              </a:spcAft>
              <a:buSzPts val="2100"/>
              <a:buNone/>
              <a:defRPr sz="2100">
                <a:solidFill>
                  <a:srgbClr val="888888"/>
                </a:solidFill>
              </a:defRPr>
            </a:lvl3pPr>
            <a:lvl4pPr indent="-228600" lvl="3" marL="1828800" algn="l">
              <a:lnSpc>
                <a:spcPct val="90000"/>
              </a:lnSpc>
              <a:spcBef>
                <a:spcPts val="800"/>
              </a:spcBef>
              <a:spcAft>
                <a:spcPts val="0"/>
              </a:spcAft>
              <a:buSzPts val="1900"/>
              <a:buNone/>
              <a:defRPr sz="1900">
                <a:solidFill>
                  <a:srgbClr val="888888"/>
                </a:solidFill>
              </a:defRPr>
            </a:lvl4pPr>
            <a:lvl5pPr indent="-228600" lvl="4" marL="2286000" algn="l">
              <a:lnSpc>
                <a:spcPct val="90000"/>
              </a:lnSpc>
              <a:spcBef>
                <a:spcPts val="800"/>
              </a:spcBef>
              <a:spcAft>
                <a:spcPts val="0"/>
              </a:spcAft>
              <a:buSzPts val="1900"/>
              <a:buNone/>
              <a:defRPr sz="1900">
                <a:solidFill>
                  <a:srgbClr val="888888"/>
                </a:solidFill>
              </a:defRPr>
            </a:lvl5pPr>
            <a:lvl6pPr indent="-228600" lvl="5" marL="2743200" algn="l">
              <a:lnSpc>
                <a:spcPct val="90000"/>
              </a:lnSpc>
              <a:spcBef>
                <a:spcPts val="800"/>
              </a:spcBef>
              <a:spcAft>
                <a:spcPts val="0"/>
              </a:spcAft>
              <a:buSzPts val="1900"/>
              <a:buNone/>
              <a:defRPr sz="1900">
                <a:solidFill>
                  <a:srgbClr val="888888"/>
                </a:solidFill>
              </a:defRPr>
            </a:lvl6pPr>
            <a:lvl7pPr indent="-228600" lvl="6" marL="3200400" algn="l">
              <a:lnSpc>
                <a:spcPct val="90000"/>
              </a:lnSpc>
              <a:spcBef>
                <a:spcPts val="800"/>
              </a:spcBef>
              <a:spcAft>
                <a:spcPts val="0"/>
              </a:spcAft>
              <a:buSzPts val="1900"/>
              <a:buNone/>
              <a:defRPr sz="1900">
                <a:solidFill>
                  <a:srgbClr val="888888"/>
                </a:solidFill>
              </a:defRPr>
            </a:lvl7pPr>
            <a:lvl8pPr indent="-228600" lvl="7" marL="3657600" algn="l">
              <a:lnSpc>
                <a:spcPct val="90000"/>
              </a:lnSpc>
              <a:spcBef>
                <a:spcPts val="800"/>
              </a:spcBef>
              <a:spcAft>
                <a:spcPts val="0"/>
              </a:spcAft>
              <a:buSzPts val="1900"/>
              <a:buNone/>
              <a:defRPr sz="1900">
                <a:solidFill>
                  <a:srgbClr val="888888"/>
                </a:solidFill>
              </a:defRPr>
            </a:lvl8pPr>
            <a:lvl9pPr indent="-228600" lvl="8" marL="4114800" algn="l">
              <a:lnSpc>
                <a:spcPct val="90000"/>
              </a:lnSpc>
              <a:spcBef>
                <a:spcPts val="800"/>
              </a:spcBef>
              <a:spcAft>
                <a:spcPts val="0"/>
              </a:spcAft>
              <a:buSzPts val="1900"/>
              <a:buNone/>
              <a:defRPr sz="1900">
                <a:solidFill>
                  <a:srgbClr val="888888"/>
                </a:solidFill>
              </a:defRPr>
            </a:lvl9pPr>
          </a:lstStyle>
          <a:p/>
        </p:txBody>
      </p:sp>
      <p:sp>
        <p:nvSpPr>
          <p:cNvPr id="37" name="Google Shape;37;p28"/>
          <p:cNvSpPr txBox="1"/>
          <p:nvPr>
            <p:ph idx="10" type="dt"/>
          </p:nvPr>
        </p:nvSpPr>
        <p:spPr>
          <a:xfrm>
            <a:off x="9547225" y="6448425"/>
            <a:ext cx="1422400" cy="180975"/>
          </a:xfrm>
          <a:prstGeom prst="rect">
            <a:avLst/>
          </a:prstGeom>
          <a:noFill/>
          <a:ln>
            <a:noFill/>
          </a:ln>
        </p:spPr>
        <p:txBody>
          <a:bodyPr anchorCtr="0" anchor="ctr" bIns="60925" lIns="121875" spcFirstLastPara="1" rIns="121875" wrap="square" tIns="609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8"/>
          <p:cNvSpPr txBox="1"/>
          <p:nvPr>
            <p:ph idx="11" type="ftr"/>
          </p:nvPr>
        </p:nvSpPr>
        <p:spPr>
          <a:xfrm>
            <a:off x="1219200" y="6448425"/>
            <a:ext cx="8288338" cy="18097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8"/>
          <p:cNvSpPr txBox="1"/>
          <p:nvPr>
            <p:ph idx="12" type="sldNum"/>
          </p:nvPr>
        </p:nvSpPr>
        <p:spPr>
          <a:xfrm>
            <a:off x="11071225" y="6448425"/>
            <a:ext cx="812800" cy="180975"/>
          </a:xfrm>
          <a:prstGeom prst="rect">
            <a:avLst/>
          </a:prstGeom>
          <a:noFill/>
          <a:ln>
            <a:noFill/>
          </a:ln>
        </p:spPr>
        <p:txBody>
          <a:bodyPr anchorCtr="0" anchor="ctr" bIns="60925" lIns="121875" spcFirstLastPara="1" rIns="121875" wrap="square" tIns="60925">
            <a:noAutofit/>
          </a:bodyPr>
          <a:lstStyle>
            <a:lvl1pPr indent="0" lvl="0"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1pPr>
            <a:lvl2pPr indent="0" lvl="1"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2pPr>
            <a:lvl3pPr indent="0" lvl="2"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3pPr>
            <a:lvl4pPr indent="0" lvl="3"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4pPr>
            <a:lvl5pPr indent="0" lvl="4"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5pPr>
            <a:lvl6pPr indent="0" lvl="5"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6pPr>
            <a:lvl7pPr indent="0" lvl="6"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7pPr>
            <a:lvl8pPr indent="0" lvl="7"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8pPr>
            <a:lvl9pPr indent="0" lvl="8"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29"/>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9"/>
          <p:cNvSpPr txBox="1"/>
          <p:nvPr>
            <p:ph idx="1" type="body"/>
          </p:nvPr>
        </p:nvSpPr>
        <p:spPr>
          <a:xfrm>
            <a:off x="1218882" y="1600200"/>
            <a:ext cx="4875530" cy="4572000"/>
          </a:xfrm>
          <a:prstGeom prst="rect">
            <a:avLst/>
          </a:prstGeom>
          <a:noFill/>
          <a:ln>
            <a:noFill/>
          </a:ln>
        </p:spPr>
        <p:txBody>
          <a:bodyPr anchorCtr="0" anchor="t" bIns="60925" lIns="121875" spcFirstLastPara="1" rIns="121875" wrap="square" tIns="60925">
            <a:normAutofit/>
          </a:bodyPr>
          <a:lstStyle>
            <a:lvl1pPr indent="-406400" lvl="0" marL="457200" algn="l">
              <a:lnSpc>
                <a:spcPct val="90000"/>
              </a:lnSpc>
              <a:spcBef>
                <a:spcPts val="1800"/>
              </a:spcBef>
              <a:spcAft>
                <a:spcPts val="0"/>
              </a:spcAft>
              <a:buSzPts val="2800"/>
              <a:buChar char="•"/>
              <a:defRPr sz="2800"/>
            </a:lvl1pPr>
            <a:lvl2pPr indent="-381000" lvl="1" marL="914400" algn="l">
              <a:lnSpc>
                <a:spcPct val="90000"/>
              </a:lnSpc>
              <a:spcBef>
                <a:spcPts val="1200"/>
              </a:spcBef>
              <a:spcAft>
                <a:spcPts val="0"/>
              </a:spcAft>
              <a:buSzPts val="2400"/>
              <a:buChar char="–"/>
              <a:defRPr sz="2400"/>
            </a:lvl2pPr>
            <a:lvl3pPr indent="-355600" lvl="2" marL="1371600" algn="l">
              <a:lnSpc>
                <a:spcPct val="90000"/>
              </a:lnSpc>
              <a:spcBef>
                <a:spcPts val="800"/>
              </a:spcBef>
              <a:spcAft>
                <a:spcPts val="0"/>
              </a:spcAft>
              <a:buSzPts val="2000"/>
              <a:buChar char="•"/>
              <a:defRPr sz="2000"/>
            </a:lvl3pPr>
            <a:lvl4pPr indent="-355600" lvl="3" marL="1828800" algn="l">
              <a:lnSpc>
                <a:spcPct val="90000"/>
              </a:lnSpc>
              <a:spcBef>
                <a:spcPts val="800"/>
              </a:spcBef>
              <a:spcAft>
                <a:spcPts val="0"/>
              </a:spcAft>
              <a:buSzPts val="2000"/>
              <a:buChar char="•"/>
              <a:defRPr sz="2000"/>
            </a:lvl4pPr>
            <a:lvl5pPr indent="-355600" lvl="4" marL="2286000" algn="l">
              <a:lnSpc>
                <a:spcPct val="90000"/>
              </a:lnSpc>
              <a:spcBef>
                <a:spcPts val="800"/>
              </a:spcBef>
              <a:spcAft>
                <a:spcPts val="0"/>
              </a:spcAft>
              <a:buSzPts val="2000"/>
              <a:buChar char="•"/>
              <a:defRPr sz="2000"/>
            </a:lvl5pPr>
            <a:lvl6pPr indent="-355600" lvl="5" marL="2743200" algn="l">
              <a:lnSpc>
                <a:spcPct val="90000"/>
              </a:lnSpc>
              <a:spcBef>
                <a:spcPts val="800"/>
              </a:spcBef>
              <a:spcAft>
                <a:spcPts val="0"/>
              </a:spcAft>
              <a:buSzPts val="2000"/>
              <a:buChar char="•"/>
              <a:defRPr sz="2000"/>
            </a:lvl6pPr>
            <a:lvl7pPr indent="-355600" lvl="6" marL="3200400" algn="l">
              <a:lnSpc>
                <a:spcPct val="90000"/>
              </a:lnSpc>
              <a:spcBef>
                <a:spcPts val="800"/>
              </a:spcBef>
              <a:spcAft>
                <a:spcPts val="0"/>
              </a:spcAft>
              <a:buSzPts val="2000"/>
              <a:buChar char="•"/>
              <a:defRPr sz="2000"/>
            </a:lvl7pPr>
            <a:lvl8pPr indent="-355600" lvl="7" marL="3657600" algn="l">
              <a:lnSpc>
                <a:spcPct val="90000"/>
              </a:lnSpc>
              <a:spcBef>
                <a:spcPts val="800"/>
              </a:spcBef>
              <a:spcAft>
                <a:spcPts val="0"/>
              </a:spcAft>
              <a:buSzPts val="2000"/>
              <a:buChar char="•"/>
              <a:defRPr sz="2000"/>
            </a:lvl8pPr>
            <a:lvl9pPr indent="-355600" lvl="8" marL="4114800" algn="l">
              <a:lnSpc>
                <a:spcPct val="90000"/>
              </a:lnSpc>
              <a:spcBef>
                <a:spcPts val="800"/>
              </a:spcBef>
              <a:spcAft>
                <a:spcPts val="0"/>
              </a:spcAft>
              <a:buSzPts val="2000"/>
              <a:buChar char="•"/>
              <a:defRPr sz="2000"/>
            </a:lvl9pPr>
          </a:lstStyle>
          <a:p/>
        </p:txBody>
      </p:sp>
      <p:sp>
        <p:nvSpPr>
          <p:cNvPr id="43" name="Google Shape;43;p29"/>
          <p:cNvSpPr txBox="1"/>
          <p:nvPr>
            <p:ph idx="2" type="body"/>
          </p:nvPr>
        </p:nvSpPr>
        <p:spPr>
          <a:xfrm>
            <a:off x="6094412" y="1600200"/>
            <a:ext cx="4875530" cy="4572000"/>
          </a:xfrm>
          <a:prstGeom prst="rect">
            <a:avLst/>
          </a:prstGeom>
          <a:noFill/>
          <a:ln>
            <a:noFill/>
          </a:ln>
        </p:spPr>
        <p:txBody>
          <a:bodyPr anchorCtr="0" anchor="t" bIns="60925" lIns="121875" spcFirstLastPara="1" rIns="121875" wrap="square" tIns="60925">
            <a:normAutofit/>
          </a:bodyPr>
          <a:lstStyle>
            <a:lvl1pPr indent="-406400" lvl="0" marL="457200" algn="l">
              <a:lnSpc>
                <a:spcPct val="90000"/>
              </a:lnSpc>
              <a:spcBef>
                <a:spcPts val="1800"/>
              </a:spcBef>
              <a:spcAft>
                <a:spcPts val="0"/>
              </a:spcAft>
              <a:buSzPts val="2800"/>
              <a:buChar char="•"/>
              <a:defRPr sz="2800"/>
            </a:lvl1pPr>
            <a:lvl2pPr indent="-381000" lvl="1" marL="914400" algn="l">
              <a:lnSpc>
                <a:spcPct val="90000"/>
              </a:lnSpc>
              <a:spcBef>
                <a:spcPts val="1200"/>
              </a:spcBef>
              <a:spcAft>
                <a:spcPts val="0"/>
              </a:spcAft>
              <a:buSzPts val="2400"/>
              <a:buChar char="–"/>
              <a:defRPr sz="2400"/>
            </a:lvl2pPr>
            <a:lvl3pPr indent="-355600" lvl="2" marL="1371600" algn="l">
              <a:lnSpc>
                <a:spcPct val="90000"/>
              </a:lnSpc>
              <a:spcBef>
                <a:spcPts val="800"/>
              </a:spcBef>
              <a:spcAft>
                <a:spcPts val="0"/>
              </a:spcAft>
              <a:buSzPts val="2000"/>
              <a:buChar char="•"/>
              <a:defRPr sz="2000"/>
            </a:lvl3pPr>
            <a:lvl4pPr indent="-355600" lvl="3" marL="1828800" algn="l">
              <a:lnSpc>
                <a:spcPct val="90000"/>
              </a:lnSpc>
              <a:spcBef>
                <a:spcPts val="800"/>
              </a:spcBef>
              <a:spcAft>
                <a:spcPts val="0"/>
              </a:spcAft>
              <a:buSzPts val="2000"/>
              <a:buChar char="•"/>
              <a:defRPr sz="2000"/>
            </a:lvl4pPr>
            <a:lvl5pPr indent="-355600" lvl="4" marL="2286000" algn="l">
              <a:lnSpc>
                <a:spcPct val="90000"/>
              </a:lnSpc>
              <a:spcBef>
                <a:spcPts val="800"/>
              </a:spcBef>
              <a:spcAft>
                <a:spcPts val="0"/>
              </a:spcAft>
              <a:buSzPts val="2000"/>
              <a:buChar char="•"/>
              <a:defRPr sz="2000"/>
            </a:lvl5pPr>
            <a:lvl6pPr indent="-355600" lvl="5" marL="2743200" algn="l">
              <a:lnSpc>
                <a:spcPct val="90000"/>
              </a:lnSpc>
              <a:spcBef>
                <a:spcPts val="800"/>
              </a:spcBef>
              <a:spcAft>
                <a:spcPts val="0"/>
              </a:spcAft>
              <a:buSzPts val="2000"/>
              <a:buChar char="•"/>
              <a:defRPr sz="2000"/>
            </a:lvl6pPr>
            <a:lvl7pPr indent="-355600" lvl="6" marL="3200400" algn="l">
              <a:lnSpc>
                <a:spcPct val="90000"/>
              </a:lnSpc>
              <a:spcBef>
                <a:spcPts val="800"/>
              </a:spcBef>
              <a:spcAft>
                <a:spcPts val="0"/>
              </a:spcAft>
              <a:buSzPts val="2000"/>
              <a:buChar char="•"/>
              <a:defRPr sz="2000"/>
            </a:lvl7pPr>
            <a:lvl8pPr indent="-355600" lvl="7" marL="3657600" algn="l">
              <a:lnSpc>
                <a:spcPct val="90000"/>
              </a:lnSpc>
              <a:spcBef>
                <a:spcPts val="800"/>
              </a:spcBef>
              <a:spcAft>
                <a:spcPts val="0"/>
              </a:spcAft>
              <a:buSzPts val="2000"/>
              <a:buChar char="•"/>
              <a:defRPr sz="2000"/>
            </a:lvl8pPr>
            <a:lvl9pPr indent="-355600" lvl="8" marL="4114800" algn="l">
              <a:lnSpc>
                <a:spcPct val="90000"/>
              </a:lnSpc>
              <a:spcBef>
                <a:spcPts val="800"/>
              </a:spcBef>
              <a:spcAft>
                <a:spcPts val="0"/>
              </a:spcAft>
              <a:buSzPts val="2000"/>
              <a:buChar char="•"/>
              <a:defRPr sz="2000"/>
            </a:lvl9pPr>
          </a:lstStyle>
          <a:p/>
        </p:txBody>
      </p:sp>
      <p:sp>
        <p:nvSpPr>
          <p:cNvPr id="44" name="Google Shape;44;p29"/>
          <p:cNvSpPr txBox="1"/>
          <p:nvPr>
            <p:ph idx="11" type="ftr"/>
          </p:nvPr>
        </p:nvSpPr>
        <p:spPr>
          <a:xfrm>
            <a:off x="1219200" y="6448425"/>
            <a:ext cx="8288338" cy="18097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9"/>
          <p:cNvSpPr txBox="1"/>
          <p:nvPr>
            <p:ph idx="10" type="dt"/>
          </p:nvPr>
        </p:nvSpPr>
        <p:spPr>
          <a:xfrm>
            <a:off x="9547225" y="6448425"/>
            <a:ext cx="1422400" cy="180975"/>
          </a:xfrm>
          <a:prstGeom prst="rect">
            <a:avLst/>
          </a:prstGeom>
          <a:noFill/>
          <a:ln>
            <a:noFill/>
          </a:ln>
        </p:spPr>
        <p:txBody>
          <a:bodyPr anchorCtr="0" anchor="ctr" bIns="60925" lIns="121875" spcFirstLastPara="1" rIns="121875" wrap="square" tIns="609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9"/>
          <p:cNvSpPr txBox="1"/>
          <p:nvPr>
            <p:ph idx="12" type="sldNum"/>
          </p:nvPr>
        </p:nvSpPr>
        <p:spPr>
          <a:xfrm>
            <a:off x="11071225" y="6448425"/>
            <a:ext cx="812800" cy="180975"/>
          </a:xfrm>
          <a:prstGeom prst="rect">
            <a:avLst/>
          </a:prstGeom>
          <a:noFill/>
          <a:ln>
            <a:noFill/>
          </a:ln>
        </p:spPr>
        <p:txBody>
          <a:bodyPr anchorCtr="0" anchor="ctr" bIns="60925" lIns="121875" spcFirstLastPara="1" rIns="121875" wrap="square" tIns="60925">
            <a:noAutofit/>
          </a:bodyPr>
          <a:lstStyle>
            <a:lvl1pPr indent="0" lvl="0"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1pPr>
            <a:lvl2pPr indent="0" lvl="1"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2pPr>
            <a:lvl3pPr indent="0" lvl="2"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3pPr>
            <a:lvl4pPr indent="0" lvl="3"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4pPr>
            <a:lvl5pPr indent="0" lvl="4"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5pPr>
            <a:lvl6pPr indent="0" lvl="5"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6pPr>
            <a:lvl7pPr indent="0" lvl="6"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7pPr>
            <a:lvl8pPr indent="0" lvl="7"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8pPr>
            <a:lvl9pPr indent="0" lvl="8"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30"/>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0"/>
          <p:cNvSpPr txBox="1"/>
          <p:nvPr>
            <p:ph idx="1" type="body"/>
          </p:nvPr>
        </p:nvSpPr>
        <p:spPr>
          <a:xfrm>
            <a:off x="1218882" y="1596571"/>
            <a:ext cx="4875530" cy="816429"/>
          </a:xfrm>
          <a:prstGeom prst="rect">
            <a:avLst/>
          </a:prstGeom>
          <a:noFill/>
          <a:ln>
            <a:noFill/>
          </a:ln>
        </p:spPr>
        <p:txBody>
          <a:bodyPr anchorCtr="0" anchor="ctr" bIns="60925" lIns="121875" spcFirstLastPara="1" rIns="121875" wrap="square" tIns="60925">
            <a:normAutofit/>
          </a:bodyPr>
          <a:lstStyle>
            <a:lvl1pPr indent="-228600" lvl="0" marL="457200" algn="l">
              <a:lnSpc>
                <a:spcPct val="90000"/>
              </a:lnSpc>
              <a:spcBef>
                <a:spcPts val="1800"/>
              </a:spcBef>
              <a:spcAft>
                <a:spcPts val="0"/>
              </a:spcAft>
              <a:buSzPts val="2800"/>
              <a:buNone/>
              <a:defRPr b="0" sz="2800">
                <a:solidFill>
                  <a:schemeClr val="accent1"/>
                </a:solidFill>
              </a:defRPr>
            </a:lvl1pPr>
            <a:lvl2pPr indent="-228600" lvl="1" marL="914400" algn="l">
              <a:lnSpc>
                <a:spcPct val="90000"/>
              </a:lnSpc>
              <a:spcBef>
                <a:spcPts val="1200"/>
              </a:spcBef>
              <a:spcAft>
                <a:spcPts val="0"/>
              </a:spcAft>
              <a:buSzPts val="2700"/>
              <a:buNone/>
              <a:defRPr b="1" sz="2700"/>
            </a:lvl2pPr>
            <a:lvl3pPr indent="-228600" lvl="2" marL="1371600" algn="l">
              <a:lnSpc>
                <a:spcPct val="90000"/>
              </a:lnSpc>
              <a:spcBef>
                <a:spcPts val="800"/>
              </a:spcBef>
              <a:spcAft>
                <a:spcPts val="0"/>
              </a:spcAft>
              <a:buSzPts val="2400"/>
              <a:buNone/>
              <a:defRPr b="1" sz="2400"/>
            </a:lvl3pPr>
            <a:lvl4pPr indent="-228600" lvl="3" marL="1828800" algn="l">
              <a:lnSpc>
                <a:spcPct val="90000"/>
              </a:lnSpc>
              <a:spcBef>
                <a:spcPts val="800"/>
              </a:spcBef>
              <a:spcAft>
                <a:spcPts val="0"/>
              </a:spcAft>
              <a:buSzPts val="2100"/>
              <a:buNone/>
              <a:defRPr b="1" sz="2100"/>
            </a:lvl4pPr>
            <a:lvl5pPr indent="-228600" lvl="4" marL="2286000" algn="l">
              <a:lnSpc>
                <a:spcPct val="90000"/>
              </a:lnSpc>
              <a:spcBef>
                <a:spcPts val="800"/>
              </a:spcBef>
              <a:spcAft>
                <a:spcPts val="0"/>
              </a:spcAft>
              <a:buSzPts val="2100"/>
              <a:buNone/>
              <a:defRPr b="1" sz="2100"/>
            </a:lvl5pPr>
            <a:lvl6pPr indent="-228600" lvl="5" marL="2743200" algn="l">
              <a:lnSpc>
                <a:spcPct val="90000"/>
              </a:lnSpc>
              <a:spcBef>
                <a:spcPts val="800"/>
              </a:spcBef>
              <a:spcAft>
                <a:spcPts val="0"/>
              </a:spcAft>
              <a:buSzPts val="2100"/>
              <a:buNone/>
              <a:defRPr b="1" sz="2100"/>
            </a:lvl6pPr>
            <a:lvl7pPr indent="-228600" lvl="6" marL="3200400" algn="l">
              <a:lnSpc>
                <a:spcPct val="90000"/>
              </a:lnSpc>
              <a:spcBef>
                <a:spcPts val="800"/>
              </a:spcBef>
              <a:spcAft>
                <a:spcPts val="0"/>
              </a:spcAft>
              <a:buSzPts val="2100"/>
              <a:buNone/>
              <a:defRPr b="1" sz="2100"/>
            </a:lvl7pPr>
            <a:lvl8pPr indent="-228600" lvl="7" marL="3657600" algn="l">
              <a:lnSpc>
                <a:spcPct val="90000"/>
              </a:lnSpc>
              <a:spcBef>
                <a:spcPts val="800"/>
              </a:spcBef>
              <a:spcAft>
                <a:spcPts val="0"/>
              </a:spcAft>
              <a:buSzPts val="2100"/>
              <a:buNone/>
              <a:defRPr b="1" sz="2100"/>
            </a:lvl8pPr>
            <a:lvl9pPr indent="-228600" lvl="8" marL="4114800" algn="l">
              <a:lnSpc>
                <a:spcPct val="90000"/>
              </a:lnSpc>
              <a:spcBef>
                <a:spcPts val="800"/>
              </a:spcBef>
              <a:spcAft>
                <a:spcPts val="0"/>
              </a:spcAft>
              <a:buSzPts val="2100"/>
              <a:buNone/>
              <a:defRPr b="1" sz="2100"/>
            </a:lvl9pPr>
          </a:lstStyle>
          <a:p/>
        </p:txBody>
      </p:sp>
      <p:sp>
        <p:nvSpPr>
          <p:cNvPr id="50" name="Google Shape;50;p30"/>
          <p:cNvSpPr txBox="1"/>
          <p:nvPr>
            <p:ph idx="2" type="body"/>
          </p:nvPr>
        </p:nvSpPr>
        <p:spPr>
          <a:xfrm>
            <a:off x="1218882" y="2413000"/>
            <a:ext cx="4875530" cy="3759199"/>
          </a:xfrm>
          <a:prstGeom prst="rect">
            <a:avLst/>
          </a:prstGeom>
          <a:noFill/>
          <a:ln>
            <a:noFill/>
          </a:ln>
        </p:spPr>
        <p:txBody>
          <a:bodyPr anchorCtr="0" anchor="t" bIns="60925" lIns="121875" spcFirstLastPara="1" rIns="121875" wrap="square" tIns="60925">
            <a:normAutofit/>
          </a:bodyPr>
          <a:lstStyle>
            <a:lvl1pPr indent="-406400" lvl="0" marL="457200" algn="l">
              <a:lnSpc>
                <a:spcPct val="90000"/>
              </a:lnSpc>
              <a:spcBef>
                <a:spcPts val="1800"/>
              </a:spcBef>
              <a:spcAft>
                <a:spcPts val="0"/>
              </a:spcAft>
              <a:buSzPts val="2800"/>
              <a:buChar char="•"/>
              <a:defRPr sz="2800"/>
            </a:lvl1pPr>
            <a:lvl2pPr indent="-381000" lvl="1" marL="914400" algn="l">
              <a:lnSpc>
                <a:spcPct val="90000"/>
              </a:lnSpc>
              <a:spcBef>
                <a:spcPts val="1200"/>
              </a:spcBef>
              <a:spcAft>
                <a:spcPts val="0"/>
              </a:spcAft>
              <a:buSzPts val="2400"/>
              <a:buChar char="–"/>
              <a:defRPr sz="2400"/>
            </a:lvl2pPr>
            <a:lvl3pPr indent="-355600" lvl="2" marL="1371600" algn="l">
              <a:lnSpc>
                <a:spcPct val="90000"/>
              </a:lnSpc>
              <a:spcBef>
                <a:spcPts val="800"/>
              </a:spcBef>
              <a:spcAft>
                <a:spcPts val="0"/>
              </a:spcAft>
              <a:buSzPts val="2000"/>
              <a:buChar char="•"/>
              <a:defRPr sz="2000"/>
            </a:lvl3pPr>
            <a:lvl4pPr indent="-355600" lvl="3" marL="1828800" algn="l">
              <a:lnSpc>
                <a:spcPct val="90000"/>
              </a:lnSpc>
              <a:spcBef>
                <a:spcPts val="800"/>
              </a:spcBef>
              <a:spcAft>
                <a:spcPts val="0"/>
              </a:spcAft>
              <a:buSzPts val="2000"/>
              <a:buChar char="•"/>
              <a:defRPr sz="2000"/>
            </a:lvl4pPr>
            <a:lvl5pPr indent="-355600" lvl="4" marL="2286000" algn="l">
              <a:lnSpc>
                <a:spcPct val="90000"/>
              </a:lnSpc>
              <a:spcBef>
                <a:spcPts val="800"/>
              </a:spcBef>
              <a:spcAft>
                <a:spcPts val="0"/>
              </a:spcAft>
              <a:buSzPts val="2000"/>
              <a:buChar char="•"/>
              <a:defRPr sz="2000"/>
            </a:lvl5pPr>
            <a:lvl6pPr indent="-355600" lvl="5" marL="2743200" algn="l">
              <a:lnSpc>
                <a:spcPct val="90000"/>
              </a:lnSpc>
              <a:spcBef>
                <a:spcPts val="800"/>
              </a:spcBef>
              <a:spcAft>
                <a:spcPts val="0"/>
              </a:spcAft>
              <a:buSzPts val="2000"/>
              <a:buChar char="•"/>
              <a:defRPr sz="2000"/>
            </a:lvl6pPr>
            <a:lvl7pPr indent="-355600" lvl="6" marL="3200400" algn="l">
              <a:lnSpc>
                <a:spcPct val="90000"/>
              </a:lnSpc>
              <a:spcBef>
                <a:spcPts val="800"/>
              </a:spcBef>
              <a:spcAft>
                <a:spcPts val="0"/>
              </a:spcAft>
              <a:buSzPts val="2000"/>
              <a:buChar char="•"/>
              <a:defRPr sz="2000"/>
            </a:lvl7pPr>
            <a:lvl8pPr indent="-355600" lvl="7" marL="3657600" algn="l">
              <a:lnSpc>
                <a:spcPct val="90000"/>
              </a:lnSpc>
              <a:spcBef>
                <a:spcPts val="800"/>
              </a:spcBef>
              <a:spcAft>
                <a:spcPts val="0"/>
              </a:spcAft>
              <a:buSzPts val="2000"/>
              <a:buChar char="•"/>
              <a:defRPr sz="2000"/>
            </a:lvl8pPr>
            <a:lvl9pPr indent="-355600" lvl="8" marL="4114800" algn="l">
              <a:lnSpc>
                <a:spcPct val="90000"/>
              </a:lnSpc>
              <a:spcBef>
                <a:spcPts val="800"/>
              </a:spcBef>
              <a:spcAft>
                <a:spcPts val="0"/>
              </a:spcAft>
              <a:buSzPts val="2000"/>
              <a:buChar char="•"/>
              <a:defRPr sz="2000"/>
            </a:lvl9pPr>
          </a:lstStyle>
          <a:p/>
        </p:txBody>
      </p:sp>
      <p:sp>
        <p:nvSpPr>
          <p:cNvPr id="51" name="Google Shape;51;p30"/>
          <p:cNvSpPr txBox="1"/>
          <p:nvPr>
            <p:ph idx="3" type="body"/>
          </p:nvPr>
        </p:nvSpPr>
        <p:spPr>
          <a:xfrm>
            <a:off x="6094412" y="1596571"/>
            <a:ext cx="4875530" cy="816429"/>
          </a:xfrm>
          <a:prstGeom prst="rect">
            <a:avLst/>
          </a:prstGeom>
          <a:noFill/>
          <a:ln>
            <a:noFill/>
          </a:ln>
        </p:spPr>
        <p:txBody>
          <a:bodyPr anchorCtr="0" anchor="ctr" bIns="60925" lIns="121875" spcFirstLastPara="1" rIns="121875" wrap="square" tIns="60925">
            <a:normAutofit/>
          </a:bodyPr>
          <a:lstStyle>
            <a:lvl1pPr indent="-228600" lvl="0" marL="457200" algn="l">
              <a:lnSpc>
                <a:spcPct val="90000"/>
              </a:lnSpc>
              <a:spcBef>
                <a:spcPts val="1800"/>
              </a:spcBef>
              <a:spcAft>
                <a:spcPts val="0"/>
              </a:spcAft>
              <a:buSzPts val="2800"/>
              <a:buNone/>
              <a:defRPr b="0" sz="2800">
                <a:solidFill>
                  <a:schemeClr val="accent1"/>
                </a:solidFill>
              </a:defRPr>
            </a:lvl1pPr>
            <a:lvl2pPr indent="-228600" lvl="1" marL="914400" algn="l">
              <a:lnSpc>
                <a:spcPct val="90000"/>
              </a:lnSpc>
              <a:spcBef>
                <a:spcPts val="1200"/>
              </a:spcBef>
              <a:spcAft>
                <a:spcPts val="0"/>
              </a:spcAft>
              <a:buSzPts val="2700"/>
              <a:buNone/>
              <a:defRPr b="1" sz="2700"/>
            </a:lvl2pPr>
            <a:lvl3pPr indent="-228600" lvl="2" marL="1371600" algn="l">
              <a:lnSpc>
                <a:spcPct val="90000"/>
              </a:lnSpc>
              <a:spcBef>
                <a:spcPts val="800"/>
              </a:spcBef>
              <a:spcAft>
                <a:spcPts val="0"/>
              </a:spcAft>
              <a:buSzPts val="2400"/>
              <a:buNone/>
              <a:defRPr b="1" sz="2400"/>
            </a:lvl3pPr>
            <a:lvl4pPr indent="-228600" lvl="3" marL="1828800" algn="l">
              <a:lnSpc>
                <a:spcPct val="90000"/>
              </a:lnSpc>
              <a:spcBef>
                <a:spcPts val="800"/>
              </a:spcBef>
              <a:spcAft>
                <a:spcPts val="0"/>
              </a:spcAft>
              <a:buSzPts val="2100"/>
              <a:buNone/>
              <a:defRPr b="1" sz="2100"/>
            </a:lvl4pPr>
            <a:lvl5pPr indent="-228600" lvl="4" marL="2286000" algn="l">
              <a:lnSpc>
                <a:spcPct val="90000"/>
              </a:lnSpc>
              <a:spcBef>
                <a:spcPts val="800"/>
              </a:spcBef>
              <a:spcAft>
                <a:spcPts val="0"/>
              </a:spcAft>
              <a:buSzPts val="2100"/>
              <a:buNone/>
              <a:defRPr b="1" sz="2100"/>
            </a:lvl5pPr>
            <a:lvl6pPr indent="-228600" lvl="5" marL="2743200" algn="l">
              <a:lnSpc>
                <a:spcPct val="90000"/>
              </a:lnSpc>
              <a:spcBef>
                <a:spcPts val="800"/>
              </a:spcBef>
              <a:spcAft>
                <a:spcPts val="0"/>
              </a:spcAft>
              <a:buSzPts val="2100"/>
              <a:buNone/>
              <a:defRPr b="1" sz="2100"/>
            </a:lvl6pPr>
            <a:lvl7pPr indent="-228600" lvl="6" marL="3200400" algn="l">
              <a:lnSpc>
                <a:spcPct val="90000"/>
              </a:lnSpc>
              <a:spcBef>
                <a:spcPts val="800"/>
              </a:spcBef>
              <a:spcAft>
                <a:spcPts val="0"/>
              </a:spcAft>
              <a:buSzPts val="2100"/>
              <a:buNone/>
              <a:defRPr b="1" sz="2100"/>
            </a:lvl7pPr>
            <a:lvl8pPr indent="-228600" lvl="7" marL="3657600" algn="l">
              <a:lnSpc>
                <a:spcPct val="90000"/>
              </a:lnSpc>
              <a:spcBef>
                <a:spcPts val="800"/>
              </a:spcBef>
              <a:spcAft>
                <a:spcPts val="0"/>
              </a:spcAft>
              <a:buSzPts val="2100"/>
              <a:buNone/>
              <a:defRPr b="1" sz="2100"/>
            </a:lvl8pPr>
            <a:lvl9pPr indent="-228600" lvl="8" marL="4114800" algn="l">
              <a:lnSpc>
                <a:spcPct val="90000"/>
              </a:lnSpc>
              <a:spcBef>
                <a:spcPts val="800"/>
              </a:spcBef>
              <a:spcAft>
                <a:spcPts val="0"/>
              </a:spcAft>
              <a:buSzPts val="2100"/>
              <a:buNone/>
              <a:defRPr b="1" sz="2100"/>
            </a:lvl9pPr>
          </a:lstStyle>
          <a:p/>
        </p:txBody>
      </p:sp>
      <p:sp>
        <p:nvSpPr>
          <p:cNvPr id="52" name="Google Shape;52;p30"/>
          <p:cNvSpPr txBox="1"/>
          <p:nvPr>
            <p:ph idx="4" type="body"/>
          </p:nvPr>
        </p:nvSpPr>
        <p:spPr>
          <a:xfrm>
            <a:off x="6094412" y="2413000"/>
            <a:ext cx="4875530" cy="3759199"/>
          </a:xfrm>
          <a:prstGeom prst="rect">
            <a:avLst/>
          </a:prstGeom>
          <a:noFill/>
          <a:ln>
            <a:noFill/>
          </a:ln>
        </p:spPr>
        <p:txBody>
          <a:bodyPr anchorCtr="0" anchor="t" bIns="60925" lIns="121875" spcFirstLastPara="1" rIns="121875" wrap="square" tIns="60925">
            <a:normAutofit/>
          </a:bodyPr>
          <a:lstStyle>
            <a:lvl1pPr indent="-406400" lvl="0" marL="457200" algn="l">
              <a:lnSpc>
                <a:spcPct val="90000"/>
              </a:lnSpc>
              <a:spcBef>
                <a:spcPts val="1800"/>
              </a:spcBef>
              <a:spcAft>
                <a:spcPts val="0"/>
              </a:spcAft>
              <a:buSzPts val="2800"/>
              <a:buChar char="•"/>
              <a:defRPr sz="2800"/>
            </a:lvl1pPr>
            <a:lvl2pPr indent="-381000" lvl="1" marL="914400" algn="l">
              <a:lnSpc>
                <a:spcPct val="90000"/>
              </a:lnSpc>
              <a:spcBef>
                <a:spcPts val="1200"/>
              </a:spcBef>
              <a:spcAft>
                <a:spcPts val="0"/>
              </a:spcAft>
              <a:buSzPts val="2400"/>
              <a:buChar char="–"/>
              <a:defRPr sz="2400"/>
            </a:lvl2pPr>
            <a:lvl3pPr indent="-355600" lvl="2" marL="1371600" algn="l">
              <a:lnSpc>
                <a:spcPct val="90000"/>
              </a:lnSpc>
              <a:spcBef>
                <a:spcPts val="800"/>
              </a:spcBef>
              <a:spcAft>
                <a:spcPts val="0"/>
              </a:spcAft>
              <a:buSzPts val="2000"/>
              <a:buChar char="•"/>
              <a:defRPr sz="2000"/>
            </a:lvl3pPr>
            <a:lvl4pPr indent="-355600" lvl="3" marL="1828800" algn="l">
              <a:lnSpc>
                <a:spcPct val="90000"/>
              </a:lnSpc>
              <a:spcBef>
                <a:spcPts val="800"/>
              </a:spcBef>
              <a:spcAft>
                <a:spcPts val="0"/>
              </a:spcAft>
              <a:buSzPts val="2000"/>
              <a:buChar char="•"/>
              <a:defRPr sz="2000"/>
            </a:lvl4pPr>
            <a:lvl5pPr indent="-355600" lvl="4" marL="2286000" algn="l">
              <a:lnSpc>
                <a:spcPct val="90000"/>
              </a:lnSpc>
              <a:spcBef>
                <a:spcPts val="800"/>
              </a:spcBef>
              <a:spcAft>
                <a:spcPts val="0"/>
              </a:spcAft>
              <a:buSzPts val="2000"/>
              <a:buChar char="•"/>
              <a:defRPr sz="2000"/>
            </a:lvl5pPr>
            <a:lvl6pPr indent="-355600" lvl="5" marL="2743200" algn="l">
              <a:lnSpc>
                <a:spcPct val="90000"/>
              </a:lnSpc>
              <a:spcBef>
                <a:spcPts val="800"/>
              </a:spcBef>
              <a:spcAft>
                <a:spcPts val="0"/>
              </a:spcAft>
              <a:buSzPts val="2000"/>
              <a:buChar char="•"/>
              <a:defRPr sz="2000"/>
            </a:lvl6pPr>
            <a:lvl7pPr indent="-355600" lvl="6" marL="3200400" algn="l">
              <a:lnSpc>
                <a:spcPct val="90000"/>
              </a:lnSpc>
              <a:spcBef>
                <a:spcPts val="800"/>
              </a:spcBef>
              <a:spcAft>
                <a:spcPts val="0"/>
              </a:spcAft>
              <a:buSzPts val="2000"/>
              <a:buChar char="•"/>
              <a:defRPr sz="2000"/>
            </a:lvl7pPr>
            <a:lvl8pPr indent="-355600" lvl="7" marL="3657600" algn="l">
              <a:lnSpc>
                <a:spcPct val="90000"/>
              </a:lnSpc>
              <a:spcBef>
                <a:spcPts val="800"/>
              </a:spcBef>
              <a:spcAft>
                <a:spcPts val="0"/>
              </a:spcAft>
              <a:buSzPts val="2000"/>
              <a:buChar char="•"/>
              <a:defRPr sz="2000"/>
            </a:lvl8pPr>
            <a:lvl9pPr indent="-355600" lvl="8" marL="4114800" algn="l">
              <a:lnSpc>
                <a:spcPct val="90000"/>
              </a:lnSpc>
              <a:spcBef>
                <a:spcPts val="800"/>
              </a:spcBef>
              <a:spcAft>
                <a:spcPts val="0"/>
              </a:spcAft>
              <a:buSzPts val="2000"/>
              <a:buChar char="•"/>
              <a:defRPr sz="2000"/>
            </a:lvl9pPr>
          </a:lstStyle>
          <a:p/>
        </p:txBody>
      </p:sp>
      <p:sp>
        <p:nvSpPr>
          <p:cNvPr id="53" name="Google Shape;53;p30"/>
          <p:cNvSpPr txBox="1"/>
          <p:nvPr>
            <p:ph idx="11" type="ftr"/>
          </p:nvPr>
        </p:nvSpPr>
        <p:spPr>
          <a:xfrm>
            <a:off x="1219200" y="6448425"/>
            <a:ext cx="8288338" cy="18097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0"/>
          <p:cNvSpPr txBox="1"/>
          <p:nvPr>
            <p:ph idx="10" type="dt"/>
          </p:nvPr>
        </p:nvSpPr>
        <p:spPr>
          <a:xfrm>
            <a:off x="9547225" y="6448425"/>
            <a:ext cx="1422400" cy="180975"/>
          </a:xfrm>
          <a:prstGeom prst="rect">
            <a:avLst/>
          </a:prstGeom>
          <a:noFill/>
          <a:ln>
            <a:noFill/>
          </a:ln>
        </p:spPr>
        <p:txBody>
          <a:bodyPr anchorCtr="0" anchor="ctr" bIns="60925" lIns="121875" spcFirstLastPara="1" rIns="121875" wrap="square" tIns="609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0"/>
          <p:cNvSpPr txBox="1"/>
          <p:nvPr>
            <p:ph idx="12" type="sldNum"/>
          </p:nvPr>
        </p:nvSpPr>
        <p:spPr>
          <a:xfrm>
            <a:off x="11071225" y="6448425"/>
            <a:ext cx="812800" cy="180975"/>
          </a:xfrm>
          <a:prstGeom prst="rect">
            <a:avLst/>
          </a:prstGeom>
          <a:noFill/>
          <a:ln>
            <a:noFill/>
          </a:ln>
        </p:spPr>
        <p:txBody>
          <a:bodyPr anchorCtr="0" anchor="ctr" bIns="60925" lIns="121875" spcFirstLastPara="1" rIns="121875" wrap="square" tIns="60925">
            <a:noAutofit/>
          </a:bodyPr>
          <a:lstStyle>
            <a:lvl1pPr indent="0" lvl="0"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1pPr>
            <a:lvl2pPr indent="0" lvl="1"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2pPr>
            <a:lvl3pPr indent="0" lvl="2"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3pPr>
            <a:lvl4pPr indent="0" lvl="3"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4pPr>
            <a:lvl5pPr indent="0" lvl="4"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5pPr>
            <a:lvl6pPr indent="0" lvl="5"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6pPr>
            <a:lvl7pPr indent="0" lvl="6"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7pPr>
            <a:lvl8pPr indent="0" lvl="7"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8pPr>
            <a:lvl9pPr indent="0" lvl="8"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31"/>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1"/>
          <p:cNvSpPr txBox="1"/>
          <p:nvPr>
            <p:ph idx="11" type="ftr"/>
          </p:nvPr>
        </p:nvSpPr>
        <p:spPr>
          <a:xfrm>
            <a:off x="1219200" y="6448425"/>
            <a:ext cx="8288338" cy="18097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1"/>
          <p:cNvSpPr txBox="1"/>
          <p:nvPr>
            <p:ph idx="10" type="dt"/>
          </p:nvPr>
        </p:nvSpPr>
        <p:spPr>
          <a:xfrm>
            <a:off x="9547225" y="6448425"/>
            <a:ext cx="1422400" cy="180975"/>
          </a:xfrm>
          <a:prstGeom prst="rect">
            <a:avLst/>
          </a:prstGeom>
          <a:noFill/>
          <a:ln>
            <a:noFill/>
          </a:ln>
        </p:spPr>
        <p:txBody>
          <a:bodyPr anchorCtr="0" anchor="ctr" bIns="60925" lIns="121875" spcFirstLastPara="1" rIns="121875" wrap="square" tIns="609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1"/>
          <p:cNvSpPr txBox="1"/>
          <p:nvPr>
            <p:ph idx="12" type="sldNum"/>
          </p:nvPr>
        </p:nvSpPr>
        <p:spPr>
          <a:xfrm>
            <a:off x="11071225" y="6448425"/>
            <a:ext cx="812800" cy="180975"/>
          </a:xfrm>
          <a:prstGeom prst="rect">
            <a:avLst/>
          </a:prstGeom>
          <a:noFill/>
          <a:ln>
            <a:noFill/>
          </a:ln>
        </p:spPr>
        <p:txBody>
          <a:bodyPr anchorCtr="0" anchor="ctr" bIns="60925" lIns="121875" spcFirstLastPara="1" rIns="121875" wrap="square" tIns="60925">
            <a:noAutofit/>
          </a:bodyPr>
          <a:lstStyle>
            <a:lvl1pPr indent="0" lvl="0"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1pPr>
            <a:lvl2pPr indent="0" lvl="1"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2pPr>
            <a:lvl3pPr indent="0" lvl="2"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3pPr>
            <a:lvl4pPr indent="0" lvl="3"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4pPr>
            <a:lvl5pPr indent="0" lvl="4"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5pPr>
            <a:lvl6pPr indent="0" lvl="5"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6pPr>
            <a:lvl7pPr indent="0" lvl="6"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7pPr>
            <a:lvl8pPr indent="0" lvl="7"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8pPr>
            <a:lvl9pPr indent="0" lvl="8"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1" name="Shape 61"/>
        <p:cNvGrpSpPr/>
        <p:nvPr/>
      </p:nvGrpSpPr>
      <p:grpSpPr>
        <a:xfrm>
          <a:off x="0" y="0"/>
          <a:ext cx="0" cy="0"/>
          <a:chOff x="0" y="0"/>
          <a:chExt cx="0" cy="0"/>
        </a:xfrm>
      </p:grpSpPr>
      <p:grpSp>
        <p:nvGrpSpPr>
          <p:cNvPr id="62" name="Google Shape;62;p32"/>
          <p:cNvGrpSpPr/>
          <p:nvPr/>
        </p:nvGrpSpPr>
        <p:grpSpPr>
          <a:xfrm>
            <a:off x="0" y="5408613"/>
            <a:ext cx="12188825" cy="1463675"/>
            <a:chOff x="0" y="4056912"/>
            <a:chExt cx="9144000" cy="1096862"/>
          </a:xfrm>
        </p:grpSpPr>
        <p:sp>
          <p:nvSpPr>
            <p:cNvPr id="63" name="Google Shape;63;p32"/>
            <p:cNvSpPr/>
            <p:nvPr/>
          </p:nvSpPr>
          <p:spPr>
            <a:xfrm rot="5400000">
              <a:off x="4119931" y="118997"/>
              <a:ext cx="904138" cy="9144000"/>
            </a:xfrm>
            <a:custGeom>
              <a:rect b="b" l="l" r="r" t="t"/>
              <a:pathLst>
                <a:path extrusionOk="0" h="9144000" w="904412">
                  <a:moveTo>
                    <a:pt x="0" y="0"/>
                  </a:moveTo>
                  <a:lnTo>
                    <a:pt x="904412" y="0"/>
                  </a:lnTo>
                  <a:lnTo>
                    <a:pt x="904412" y="9144000"/>
                  </a:lnTo>
                  <a:lnTo>
                    <a:pt x="391235" y="9144000"/>
                  </a:lnTo>
                  <a:cubicBezTo>
                    <a:pt x="445385" y="6730684"/>
                    <a:pt x="250230" y="1995757"/>
                    <a:pt x="0" y="0"/>
                  </a:cubicBezTo>
                  <a:close/>
                </a:path>
              </a:pathLst>
            </a:custGeom>
            <a:solidFill>
              <a:schemeClr val="dk1">
                <a:alpha val="784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64" name="Google Shape;64;p32"/>
            <p:cNvSpPr/>
            <p:nvPr/>
          </p:nvSpPr>
          <p:spPr>
            <a:xfrm rot="5400000">
              <a:off x="4023569" y="33343"/>
              <a:ext cx="1096862" cy="9144000"/>
            </a:xfrm>
            <a:custGeom>
              <a:rect b="b" l="l" r="r" t="t"/>
              <a:pathLst>
                <a:path extrusionOk="0" h="9144000" w="1096862">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dk1">
                <a:alpha val="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grpSp>
      <p:sp>
        <p:nvSpPr>
          <p:cNvPr id="65" name="Google Shape;65;p32"/>
          <p:cNvSpPr txBox="1"/>
          <p:nvPr>
            <p:ph idx="10" type="dt"/>
          </p:nvPr>
        </p:nvSpPr>
        <p:spPr>
          <a:xfrm>
            <a:off x="9547225" y="6448425"/>
            <a:ext cx="1422400" cy="180975"/>
          </a:xfrm>
          <a:prstGeom prst="rect">
            <a:avLst/>
          </a:prstGeom>
          <a:noFill/>
          <a:ln>
            <a:noFill/>
          </a:ln>
        </p:spPr>
        <p:txBody>
          <a:bodyPr anchorCtr="0" anchor="ctr" bIns="60925" lIns="121875" spcFirstLastPara="1" rIns="121875" wrap="square" tIns="609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2"/>
          <p:cNvSpPr txBox="1"/>
          <p:nvPr>
            <p:ph idx="11" type="ftr"/>
          </p:nvPr>
        </p:nvSpPr>
        <p:spPr>
          <a:xfrm>
            <a:off x="1219200" y="6448425"/>
            <a:ext cx="8288338" cy="18097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2"/>
          <p:cNvSpPr txBox="1"/>
          <p:nvPr>
            <p:ph idx="12" type="sldNum"/>
          </p:nvPr>
        </p:nvSpPr>
        <p:spPr>
          <a:xfrm>
            <a:off x="11071225" y="6448425"/>
            <a:ext cx="812800" cy="180975"/>
          </a:xfrm>
          <a:prstGeom prst="rect">
            <a:avLst/>
          </a:prstGeom>
          <a:noFill/>
          <a:ln>
            <a:noFill/>
          </a:ln>
        </p:spPr>
        <p:txBody>
          <a:bodyPr anchorCtr="0" anchor="ctr" bIns="60925" lIns="121875" spcFirstLastPara="1" rIns="121875" wrap="square" tIns="60925">
            <a:noAutofit/>
          </a:bodyPr>
          <a:lstStyle>
            <a:lvl1pPr indent="0" lvl="0"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1pPr>
            <a:lvl2pPr indent="0" lvl="1"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2pPr>
            <a:lvl3pPr indent="0" lvl="2"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3pPr>
            <a:lvl4pPr indent="0" lvl="3"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4pPr>
            <a:lvl5pPr indent="0" lvl="4"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5pPr>
            <a:lvl6pPr indent="0" lvl="5"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6pPr>
            <a:lvl7pPr indent="0" lvl="6"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7pPr>
            <a:lvl8pPr indent="0" lvl="7"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8pPr>
            <a:lvl9pPr indent="0" lvl="8"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33"/>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rmAutofit/>
          </a:bodyPr>
          <a:lstStyle>
            <a:lvl1pPr lvl="0" algn="l">
              <a:spcBef>
                <a:spcPts val="0"/>
              </a:spcBef>
              <a:spcAft>
                <a:spcPts val="0"/>
              </a:spcAft>
              <a:buSzPts val="1400"/>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3"/>
          <p:cNvSpPr txBox="1"/>
          <p:nvPr>
            <p:ph idx="1" type="body"/>
          </p:nvPr>
        </p:nvSpPr>
        <p:spPr>
          <a:xfrm>
            <a:off x="4875530" y="1600200"/>
            <a:ext cx="6094413" cy="4572000"/>
          </a:xfrm>
          <a:prstGeom prst="rect">
            <a:avLst/>
          </a:prstGeom>
          <a:noFill/>
          <a:ln>
            <a:noFill/>
          </a:ln>
        </p:spPr>
        <p:txBody>
          <a:bodyPr anchorCtr="0" anchor="t" bIns="60925" lIns="121875" spcFirstLastPara="1" rIns="121875" wrap="square" tIns="60925">
            <a:normAutofit/>
          </a:bodyPr>
          <a:lstStyle>
            <a:lvl1pPr indent="-406400" lvl="0" marL="457200" algn="l">
              <a:lnSpc>
                <a:spcPct val="90000"/>
              </a:lnSpc>
              <a:spcBef>
                <a:spcPts val="1800"/>
              </a:spcBef>
              <a:spcAft>
                <a:spcPts val="0"/>
              </a:spcAft>
              <a:buSzPts val="2800"/>
              <a:buChar char="•"/>
              <a:defRPr sz="2800"/>
            </a:lvl1pPr>
            <a:lvl2pPr indent="-381000" lvl="1" marL="914400" algn="l">
              <a:lnSpc>
                <a:spcPct val="90000"/>
              </a:lnSpc>
              <a:spcBef>
                <a:spcPts val="1200"/>
              </a:spcBef>
              <a:spcAft>
                <a:spcPts val="0"/>
              </a:spcAft>
              <a:buSzPts val="2400"/>
              <a:buChar char="–"/>
              <a:defRPr sz="2400"/>
            </a:lvl2pPr>
            <a:lvl3pPr indent="-355600" lvl="2" marL="1371600" algn="l">
              <a:lnSpc>
                <a:spcPct val="90000"/>
              </a:lnSpc>
              <a:spcBef>
                <a:spcPts val="800"/>
              </a:spcBef>
              <a:spcAft>
                <a:spcPts val="0"/>
              </a:spcAft>
              <a:buSzPts val="2000"/>
              <a:buChar char="•"/>
              <a:defRPr sz="2000"/>
            </a:lvl3pPr>
            <a:lvl4pPr indent="-355600" lvl="3" marL="1828800" algn="l">
              <a:lnSpc>
                <a:spcPct val="90000"/>
              </a:lnSpc>
              <a:spcBef>
                <a:spcPts val="800"/>
              </a:spcBef>
              <a:spcAft>
                <a:spcPts val="0"/>
              </a:spcAft>
              <a:buSzPts val="2000"/>
              <a:buChar char="•"/>
              <a:defRPr sz="2000"/>
            </a:lvl4pPr>
            <a:lvl5pPr indent="-355600" lvl="4" marL="2286000" algn="l">
              <a:lnSpc>
                <a:spcPct val="90000"/>
              </a:lnSpc>
              <a:spcBef>
                <a:spcPts val="800"/>
              </a:spcBef>
              <a:spcAft>
                <a:spcPts val="0"/>
              </a:spcAft>
              <a:buSzPts val="2000"/>
              <a:buChar char="•"/>
              <a:defRPr sz="2000"/>
            </a:lvl5pPr>
            <a:lvl6pPr indent="-355600" lvl="5" marL="2743200" algn="l">
              <a:lnSpc>
                <a:spcPct val="90000"/>
              </a:lnSpc>
              <a:spcBef>
                <a:spcPts val="800"/>
              </a:spcBef>
              <a:spcAft>
                <a:spcPts val="0"/>
              </a:spcAft>
              <a:buSzPts val="2000"/>
              <a:buChar char="•"/>
              <a:defRPr sz="2000"/>
            </a:lvl6pPr>
            <a:lvl7pPr indent="-355600" lvl="6" marL="3200400" algn="l">
              <a:lnSpc>
                <a:spcPct val="90000"/>
              </a:lnSpc>
              <a:spcBef>
                <a:spcPts val="800"/>
              </a:spcBef>
              <a:spcAft>
                <a:spcPts val="0"/>
              </a:spcAft>
              <a:buSzPts val="2000"/>
              <a:buChar char="•"/>
              <a:defRPr sz="2000"/>
            </a:lvl7pPr>
            <a:lvl8pPr indent="-355600" lvl="7" marL="3657600" algn="l">
              <a:lnSpc>
                <a:spcPct val="90000"/>
              </a:lnSpc>
              <a:spcBef>
                <a:spcPts val="800"/>
              </a:spcBef>
              <a:spcAft>
                <a:spcPts val="0"/>
              </a:spcAft>
              <a:buSzPts val="2000"/>
              <a:buChar char="•"/>
              <a:defRPr sz="2000"/>
            </a:lvl8pPr>
            <a:lvl9pPr indent="-355600" lvl="8" marL="4114800" algn="l">
              <a:lnSpc>
                <a:spcPct val="90000"/>
              </a:lnSpc>
              <a:spcBef>
                <a:spcPts val="800"/>
              </a:spcBef>
              <a:spcAft>
                <a:spcPts val="0"/>
              </a:spcAft>
              <a:buSzPts val="2000"/>
              <a:buChar char="•"/>
              <a:defRPr sz="2000"/>
            </a:lvl9pPr>
          </a:lstStyle>
          <a:p/>
        </p:txBody>
      </p:sp>
      <p:sp>
        <p:nvSpPr>
          <p:cNvPr id="71" name="Google Shape;71;p33"/>
          <p:cNvSpPr txBox="1"/>
          <p:nvPr>
            <p:ph idx="2" type="body"/>
          </p:nvPr>
        </p:nvSpPr>
        <p:spPr>
          <a:xfrm>
            <a:off x="1218883" y="1600202"/>
            <a:ext cx="3453500" cy="4571999"/>
          </a:xfrm>
          <a:prstGeom prst="rect">
            <a:avLst/>
          </a:prstGeom>
          <a:noFill/>
          <a:ln>
            <a:noFill/>
          </a:ln>
        </p:spPr>
        <p:txBody>
          <a:bodyPr anchorCtr="0" anchor="t" bIns="60925" lIns="121875" spcFirstLastPara="1" rIns="121875" wrap="square" tIns="60925">
            <a:normAutofit/>
          </a:bodyPr>
          <a:lstStyle>
            <a:lvl1pPr indent="-228600" lvl="0" marL="457200" algn="l">
              <a:lnSpc>
                <a:spcPct val="90000"/>
              </a:lnSpc>
              <a:spcBef>
                <a:spcPts val="1800"/>
              </a:spcBef>
              <a:spcAft>
                <a:spcPts val="0"/>
              </a:spcAft>
              <a:buSzPts val="2800"/>
              <a:buNone/>
              <a:defRPr sz="2800">
                <a:solidFill>
                  <a:schemeClr val="accent1"/>
                </a:solidFill>
              </a:defRPr>
            </a:lvl1pPr>
            <a:lvl2pPr indent="-228600" lvl="1" marL="914400" algn="l">
              <a:lnSpc>
                <a:spcPct val="90000"/>
              </a:lnSpc>
              <a:spcBef>
                <a:spcPts val="1200"/>
              </a:spcBef>
              <a:spcAft>
                <a:spcPts val="0"/>
              </a:spcAft>
              <a:buSzPts val="1600"/>
              <a:buNone/>
              <a:defRPr sz="1600"/>
            </a:lvl2pPr>
            <a:lvl3pPr indent="-228600" lvl="2" marL="1371600" algn="l">
              <a:lnSpc>
                <a:spcPct val="90000"/>
              </a:lnSpc>
              <a:spcBef>
                <a:spcPts val="800"/>
              </a:spcBef>
              <a:spcAft>
                <a:spcPts val="0"/>
              </a:spcAft>
              <a:buSzPts val="1300"/>
              <a:buNone/>
              <a:defRPr sz="1300"/>
            </a:lvl3pPr>
            <a:lvl4pPr indent="-228600" lvl="3" marL="1828800" algn="l">
              <a:lnSpc>
                <a:spcPct val="90000"/>
              </a:lnSpc>
              <a:spcBef>
                <a:spcPts val="800"/>
              </a:spcBef>
              <a:spcAft>
                <a:spcPts val="0"/>
              </a:spcAft>
              <a:buSzPts val="1200"/>
              <a:buNone/>
              <a:defRPr sz="1200"/>
            </a:lvl4pPr>
            <a:lvl5pPr indent="-228600" lvl="4" marL="2286000" algn="l">
              <a:lnSpc>
                <a:spcPct val="90000"/>
              </a:lnSpc>
              <a:spcBef>
                <a:spcPts val="800"/>
              </a:spcBef>
              <a:spcAft>
                <a:spcPts val="0"/>
              </a:spcAft>
              <a:buSzPts val="1200"/>
              <a:buNone/>
              <a:defRPr sz="1200"/>
            </a:lvl5pPr>
            <a:lvl6pPr indent="-228600" lvl="5" marL="2743200" algn="l">
              <a:lnSpc>
                <a:spcPct val="90000"/>
              </a:lnSpc>
              <a:spcBef>
                <a:spcPts val="800"/>
              </a:spcBef>
              <a:spcAft>
                <a:spcPts val="0"/>
              </a:spcAft>
              <a:buSzPts val="1200"/>
              <a:buNone/>
              <a:defRPr sz="1200"/>
            </a:lvl6pPr>
            <a:lvl7pPr indent="-228600" lvl="6" marL="3200400" algn="l">
              <a:lnSpc>
                <a:spcPct val="90000"/>
              </a:lnSpc>
              <a:spcBef>
                <a:spcPts val="800"/>
              </a:spcBef>
              <a:spcAft>
                <a:spcPts val="0"/>
              </a:spcAft>
              <a:buSzPts val="1200"/>
              <a:buNone/>
              <a:defRPr sz="1200"/>
            </a:lvl7pPr>
            <a:lvl8pPr indent="-228600" lvl="7" marL="3657600" algn="l">
              <a:lnSpc>
                <a:spcPct val="90000"/>
              </a:lnSpc>
              <a:spcBef>
                <a:spcPts val="800"/>
              </a:spcBef>
              <a:spcAft>
                <a:spcPts val="0"/>
              </a:spcAft>
              <a:buSzPts val="1200"/>
              <a:buNone/>
              <a:defRPr sz="1200"/>
            </a:lvl8pPr>
            <a:lvl9pPr indent="-228600" lvl="8" marL="4114800" algn="l">
              <a:lnSpc>
                <a:spcPct val="90000"/>
              </a:lnSpc>
              <a:spcBef>
                <a:spcPts val="800"/>
              </a:spcBef>
              <a:spcAft>
                <a:spcPts val="0"/>
              </a:spcAft>
              <a:buSzPts val="1200"/>
              <a:buNone/>
              <a:defRPr sz="1200"/>
            </a:lvl9pPr>
          </a:lstStyle>
          <a:p/>
        </p:txBody>
      </p:sp>
      <p:sp>
        <p:nvSpPr>
          <p:cNvPr id="72" name="Google Shape;72;p33"/>
          <p:cNvSpPr txBox="1"/>
          <p:nvPr>
            <p:ph idx="11" type="ftr"/>
          </p:nvPr>
        </p:nvSpPr>
        <p:spPr>
          <a:xfrm>
            <a:off x="1219200" y="6448425"/>
            <a:ext cx="8288338" cy="18097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3"/>
          <p:cNvSpPr txBox="1"/>
          <p:nvPr>
            <p:ph idx="10" type="dt"/>
          </p:nvPr>
        </p:nvSpPr>
        <p:spPr>
          <a:xfrm>
            <a:off x="9547225" y="6448425"/>
            <a:ext cx="1422400" cy="180975"/>
          </a:xfrm>
          <a:prstGeom prst="rect">
            <a:avLst/>
          </a:prstGeom>
          <a:noFill/>
          <a:ln>
            <a:noFill/>
          </a:ln>
        </p:spPr>
        <p:txBody>
          <a:bodyPr anchorCtr="0" anchor="ctr" bIns="60925" lIns="121875" spcFirstLastPara="1" rIns="121875" wrap="square" tIns="609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3"/>
          <p:cNvSpPr txBox="1"/>
          <p:nvPr>
            <p:ph idx="12" type="sldNum"/>
          </p:nvPr>
        </p:nvSpPr>
        <p:spPr>
          <a:xfrm>
            <a:off x="11071225" y="6448425"/>
            <a:ext cx="812800" cy="180975"/>
          </a:xfrm>
          <a:prstGeom prst="rect">
            <a:avLst/>
          </a:prstGeom>
          <a:noFill/>
          <a:ln>
            <a:noFill/>
          </a:ln>
        </p:spPr>
        <p:txBody>
          <a:bodyPr anchorCtr="0" anchor="ctr" bIns="60925" lIns="121875" spcFirstLastPara="1" rIns="121875" wrap="square" tIns="60925">
            <a:noAutofit/>
          </a:bodyPr>
          <a:lstStyle>
            <a:lvl1pPr indent="0" lvl="0"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1pPr>
            <a:lvl2pPr indent="0" lvl="1"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2pPr>
            <a:lvl3pPr indent="0" lvl="2"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3pPr>
            <a:lvl4pPr indent="0" lvl="3"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4pPr>
            <a:lvl5pPr indent="0" lvl="4"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5pPr>
            <a:lvl6pPr indent="0" lvl="5"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6pPr>
            <a:lvl7pPr indent="0" lvl="6"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7pPr>
            <a:lvl8pPr indent="0" lvl="7"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8pPr>
            <a:lvl9pPr indent="0" lvl="8"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34"/>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rmAutofit/>
          </a:bodyPr>
          <a:lstStyle>
            <a:lvl1pPr lvl="0" algn="l">
              <a:spcBef>
                <a:spcPts val="0"/>
              </a:spcBef>
              <a:spcAft>
                <a:spcPts val="0"/>
              </a:spcAft>
              <a:buSzPts val="1400"/>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4"/>
          <p:cNvSpPr/>
          <p:nvPr>
            <p:ph idx="2" type="pic"/>
          </p:nvPr>
        </p:nvSpPr>
        <p:spPr>
          <a:xfrm>
            <a:off x="1218887" y="1600200"/>
            <a:ext cx="6703850" cy="3657600"/>
          </a:xfrm>
          <a:prstGeom prst="roundRect">
            <a:avLst>
              <a:gd fmla="val 3098" name="adj"/>
            </a:avLst>
          </a:prstGeom>
          <a:noFill/>
          <a:ln>
            <a:noFill/>
          </a:ln>
        </p:spPr>
        <p:txBody>
          <a:bodyPr anchorCtr="0" anchor="t" bIns="60925" lIns="121875" spcFirstLastPara="1" rIns="121875" wrap="square" tIns="60925">
            <a:normAutofit/>
          </a:bodyPr>
          <a:lstStyle>
            <a:lvl1pPr lvl="0" marR="0" rtl="0" algn="l">
              <a:lnSpc>
                <a:spcPct val="90000"/>
              </a:lnSpc>
              <a:spcBef>
                <a:spcPts val="1800"/>
              </a:spcBef>
              <a:spcAft>
                <a:spcPts val="0"/>
              </a:spcAft>
              <a:buClr>
                <a:schemeClr val="accent1"/>
              </a:buClr>
              <a:buSzPts val="2700"/>
              <a:buFont typeface="Arial"/>
              <a:buNone/>
              <a:defRPr b="0" i="0" sz="2700" u="none" cap="none" strike="noStrike">
                <a:solidFill>
                  <a:schemeClr val="dk1"/>
                </a:solidFill>
                <a:latin typeface="Constantia"/>
                <a:ea typeface="Constantia"/>
                <a:cs typeface="Constantia"/>
                <a:sym typeface="Constantia"/>
              </a:defRPr>
            </a:lvl1pPr>
            <a:lvl2pPr lvl="1" marR="0" rtl="0" algn="l">
              <a:lnSpc>
                <a:spcPct val="90000"/>
              </a:lnSpc>
              <a:spcBef>
                <a:spcPts val="1200"/>
              </a:spcBef>
              <a:spcAft>
                <a:spcPts val="0"/>
              </a:spcAft>
              <a:buClr>
                <a:schemeClr val="accent1"/>
              </a:buClr>
              <a:buSzPts val="3700"/>
              <a:buFont typeface="Arial"/>
              <a:buNone/>
              <a:defRPr b="0" i="0" sz="3700" u="none" cap="none" strike="noStrike">
                <a:solidFill>
                  <a:schemeClr val="dk1"/>
                </a:solidFill>
                <a:latin typeface="Constantia"/>
                <a:ea typeface="Constantia"/>
                <a:cs typeface="Constantia"/>
                <a:sym typeface="Constantia"/>
              </a:defRPr>
            </a:lvl2pPr>
            <a:lvl3pPr lvl="2" marR="0" rtl="0" algn="l">
              <a:lnSpc>
                <a:spcPct val="90000"/>
              </a:lnSpc>
              <a:spcBef>
                <a:spcPts val="800"/>
              </a:spcBef>
              <a:spcAft>
                <a:spcPts val="0"/>
              </a:spcAft>
              <a:buClr>
                <a:schemeClr val="accent1"/>
              </a:buClr>
              <a:buSzPts val="3200"/>
              <a:buFont typeface="Arial"/>
              <a:buNone/>
              <a:defRPr b="0" i="0" sz="3200" u="none" cap="none" strike="noStrike">
                <a:solidFill>
                  <a:schemeClr val="dk1"/>
                </a:solidFill>
                <a:latin typeface="Constantia"/>
                <a:ea typeface="Constantia"/>
                <a:cs typeface="Constantia"/>
                <a:sym typeface="Constantia"/>
              </a:defRPr>
            </a:lvl3pPr>
            <a:lvl4pPr lvl="3" marR="0" rtl="0" algn="l">
              <a:lnSpc>
                <a:spcPct val="90000"/>
              </a:lnSpc>
              <a:spcBef>
                <a:spcPts val="800"/>
              </a:spcBef>
              <a:spcAft>
                <a:spcPts val="0"/>
              </a:spcAft>
              <a:buClr>
                <a:schemeClr val="accent1"/>
              </a:buClr>
              <a:buSzPts val="2700"/>
              <a:buFont typeface="Arial"/>
              <a:buNone/>
              <a:defRPr b="0" i="0" sz="2700" u="none" cap="none" strike="noStrike">
                <a:solidFill>
                  <a:schemeClr val="dk1"/>
                </a:solidFill>
                <a:latin typeface="Constantia"/>
                <a:ea typeface="Constantia"/>
                <a:cs typeface="Constantia"/>
                <a:sym typeface="Constantia"/>
              </a:defRPr>
            </a:lvl4pPr>
            <a:lvl5pPr lvl="4" marR="0" rtl="0" algn="l">
              <a:lnSpc>
                <a:spcPct val="90000"/>
              </a:lnSpc>
              <a:spcBef>
                <a:spcPts val="800"/>
              </a:spcBef>
              <a:spcAft>
                <a:spcPts val="0"/>
              </a:spcAft>
              <a:buClr>
                <a:schemeClr val="accent1"/>
              </a:buClr>
              <a:buSzPts val="2700"/>
              <a:buFont typeface="Arial"/>
              <a:buNone/>
              <a:defRPr b="0" i="0" sz="2700" u="none" cap="none" strike="noStrike">
                <a:solidFill>
                  <a:schemeClr val="dk1"/>
                </a:solidFill>
                <a:latin typeface="Constantia"/>
                <a:ea typeface="Constantia"/>
                <a:cs typeface="Constantia"/>
                <a:sym typeface="Constantia"/>
              </a:defRPr>
            </a:lvl5pPr>
            <a:lvl6pPr lvl="5" marR="0" rtl="0" algn="l">
              <a:lnSpc>
                <a:spcPct val="90000"/>
              </a:lnSpc>
              <a:spcBef>
                <a:spcPts val="800"/>
              </a:spcBef>
              <a:spcAft>
                <a:spcPts val="0"/>
              </a:spcAft>
              <a:buClr>
                <a:schemeClr val="accent1"/>
              </a:buClr>
              <a:buSzPts val="2700"/>
              <a:buFont typeface="Arial"/>
              <a:buNone/>
              <a:defRPr b="0" i="0" sz="2700" u="none" cap="none" strike="noStrike">
                <a:solidFill>
                  <a:schemeClr val="dk1"/>
                </a:solidFill>
                <a:latin typeface="Constantia"/>
                <a:ea typeface="Constantia"/>
                <a:cs typeface="Constantia"/>
                <a:sym typeface="Constantia"/>
              </a:defRPr>
            </a:lvl6pPr>
            <a:lvl7pPr lvl="6" marR="0" rtl="0" algn="l">
              <a:lnSpc>
                <a:spcPct val="90000"/>
              </a:lnSpc>
              <a:spcBef>
                <a:spcPts val="800"/>
              </a:spcBef>
              <a:spcAft>
                <a:spcPts val="0"/>
              </a:spcAft>
              <a:buClr>
                <a:schemeClr val="accent1"/>
              </a:buClr>
              <a:buSzPts val="2700"/>
              <a:buFont typeface="Arial"/>
              <a:buNone/>
              <a:defRPr b="0" i="0" sz="2700" u="none" cap="none" strike="noStrike">
                <a:solidFill>
                  <a:schemeClr val="dk1"/>
                </a:solidFill>
                <a:latin typeface="Constantia"/>
                <a:ea typeface="Constantia"/>
                <a:cs typeface="Constantia"/>
                <a:sym typeface="Constantia"/>
              </a:defRPr>
            </a:lvl7pPr>
            <a:lvl8pPr lvl="7" marR="0" rtl="0" algn="l">
              <a:lnSpc>
                <a:spcPct val="90000"/>
              </a:lnSpc>
              <a:spcBef>
                <a:spcPts val="800"/>
              </a:spcBef>
              <a:spcAft>
                <a:spcPts val="0"/>
              </a:spcAft>
              <a:buClr>
                <a:schemeClr val="accent1"/>
              </a:buClr>
              <a:buSzPts val="2700"/>
              <a:buFont typeface="Arial"/>
              <a:buNone/>
              <a:defRPr b="0" i="0" sz="2700" u="none" cap="none" strike="noStrike">
                <a:solidFill>
                  <a:schemeClr val="dk1"/>
                </a:solidFill>
                <a:latin typeface="Constantia"/>
                <a:ea typeface="Constantia"/>
                <a:cs typeface="Constantia"/>
                <a:sym typeface="Constantia"/>
              </a:defRPr>
            </a:lvl8pPr>
            <a:lvl9pPr lvl="8" marR="0" rtl="0" algn="l">
              <a:lnSpc>
                <a:spcPct val="90000"/>
              </a:lnSpc>
              <a:spcBef>
                <a:spcPts val="800"/>
              </a:spcBef>
              <a:spcAft>
                <a:spcPts val="0"/>
              </a:spcAft>
              <a:buClr>
                <a:schemeClr val="accent1"/>
              </a:buClr>
              <a:buSzPts val="2700"/>
              <a:buFont typeface="Arial"/>
              <a:buNone/>
              <a:defRPr b="0" i="0" sz="2700" u="none" cap="none" strike="noStrike">
                <a:solidFill>
                  <a:schemeClr val="dk1"/>
                </a:solidFill>
                <a:latin typeface="Constantia"/>
                <a:ea typeface="Constantia"/>
                <a:cs typeface="Constantia"/>
                <a:sym typeface="Constantia"/>
              </a:defRPr>
            </a:lvl9pPr>
          </a:lstStyle>
          <a:p/>
        </p:txBody>
      </p:sp>
      <p:sp>
        <p:nvSpPr>
          <p:cNvPr id="78" name="Google Shape;78;p34"/>
          <p:cNvSpPr txBox="1"/>
          <p:nvPr>
            <p:ph idx="1" type="body"/>
          </p:nvPr>
        </p:nvSpPr>
        <p:spPr>
          <a:xfrm>
            <a:off x="8125883" y="1600200"/>
            <a:ext cx="2844059" cy="3759200"/>
          </a:xfrm>
          <a:prstGeom prst="rect">
            <a:avLst/>
          </a:prstGeom>
          <a:noFill/>
          <a:ln>
            <a:noFill/>
          </a:ln>
        </p:spPr>
        <p:txBody>
          <a:bodyPr anchorCtr="0" anchor="b" bIns="60925" lIns="121875" spcFirstLastPara="1" rIns="121875" wrap="square" tIns="60925">
            <a:normAutofit/>
          </a:bodyPr>
          <a:lstStyle>
            <a:lvl1pPr indent="-228600" lvl="0" marL="457200" algn="l">
              <a:lnSpc>
                <a:spcPct val="90000"/>
              </a:lnSpc>
              <a:spcBef>
                <a:spcPts val="1800"/>
              </a:spcBef>
              <a:spcAft>
                <a:spcPts val="0"/>
              </a:spcAft>
              <a:buSzPts val="2800"/>
              <a:buNone/>
              <a:defRPr sz="2800">
                <a:solidFill>
                  <a:schemeClr val="accent1"/>
                </a:solidFill>
              </a:defRPr>
            </a:lvl1pPr>
            <a:lvl2pPr indent="-228600" lvl="1" marL="914400" algn="l">
              <a:lnSpc>
                <a:spcPct val="90000"/>
              </a:lnSpc>
              <a:spcBef>
                <a:spcPts val="1200"/>
              </a:spcBef>
              <a:spcAft>
                <a:spcPts val="0"/>
              </a:spcAft>
              <a:buSzPts val="1600"/>
              <a:buNone/>
              <a:defRPr sz="1600"/>
            </a:lvl2pPr>
            <a:lvl3pPr indent="-228600" lvl="2" marL="1371600" algn="l">
              <a:lnSpc>
                <a:spcPct val="90000"/>
              </a:lnSpc>
              <a:spcBef>
                <a:spcPts val="800"/>
              </a:spcBef>
              <a:spcAft>
                <a:spcPts val="0"/>
              </a:spcAft>
              <a:buSzPts val="1300"/>
              <a:buNone/>
              <a:defRPr sz="1300"/>
            </a:lvl3pPr>
            <a:lvl4pPr indent="-228600" lvl="3" marL="1828800" algn="l">
              <a:lnSpc>
                <a:spcPct val="90000"/>
              </a:lnSpc>
              <a:spcBef>
                <a:spcPts val="800"/>
              </a:spcBef>
              <a:spcAft>
                <a:spcPts val="0"/>
              </a:spcAft>
              <a:buSzPts val="1200"/>
              <a:buNone/>
              <a:defRPr sz="1200"/>
            </a:lvl4pPr>
            <a:lvl5pPr indent="-228600" lvl="4" marL="2286000" algn="l">
              <a:lnSpc>
                <a:spcPct val="90000"/>
              </a:lnSpc>
              <a:spcBef>
                <a:spcPts val="800"/>
              </a:spcBef>
              <a:spcAft>
                <a:spcPts val="0"/>
              </a:spcAft>
              <a:buSzPts val="1200"/>
              <a:buNone/>
              <a:defRPr sz="1200"/>
            </a:lvl5pPr>
            <a:lvl6pPr indent="-228600" lvl="5" marL="2743200" algn="l">
              <a:lnSpc>
                <a:spcPct val="90000"/>
              </a:lnSpc>
              <a:spcBef>
                <a:spcPts val="800"/>
              </a:spcBef>
              <a:spcAft>
                <a:spcPts val="0"/>
              </a:spcAft>
              <a:buSzPts val="1200"/>
              <a:buNone/>
              <a:defRPr sz="1200"/>
            </a:lvl6pPr>
            <a:lvl7pPr indent="-228600" lvl="6" marL="3200400" algn="l">
              <a:lnSpc>
                <a:spcPct val="90000"/>
              </a:lnSpc>
              <a:spcBef>
                <a:spcPts val="800"/>
              </a:spcBef>
              <a:spcAft>
                <a:spcPts val="0"/>
              </a:spcAft>
              <a:buSzPts val="1200"/>
              <a:buNone/>
              <a:defRPr sz="1200"/>
            </a:lvl7pPr>
            <a:lvl8pPr indent="-228600" lvl="7" marL="3657600" algn="l">
              <a:lnSpc>
                <a:spcPct val="90000"/>
              </a:lnSpc>
              <a:spcBef>
                <a:spcPts val="800"/>
              </a:spcBef>
              <a:spcAft>
                <a:spcPts val="0"/>
              </a:spcAft>
              <a:buSzPts val="1200"/>
              <a:buNone/>
              <a:defRPr sz="1200"/>
            </a:lvl8pPr>
            <a:lvl9pPr indent="-228600" lvl="8" marL="4114800" algn="l">
              <a:lnSpc>
                <a:spcPct val="90000"/>
              </a:lnSpc>
              <a:spcBef>
                <a:spcPts val="800"/>
              </a:spcBef>
              <a:spcAft>
                <a:spcPts val="0"/>
              </a:spcAft>
              <a:buSzPts val="1200"/>
              <a:buNone/>
              <a:defRPr sz="1200"/>
            </a:lvl9pPr>
          </a:lstStyle>
          <a:p/>
        </p:txBody>
      </p:sp>
      <p:sp>
        <p:nvSpPr>
          <p:cNvPr id="79" name="Google Shape;79;p34"/>
          <p:cNvSpPr txBox="1"/>
          <p:nvPr>
            <p:ph idx="11" type="ftr"/>
          </p:nvPr>
        </p:nvSpPr>
        <p:spPr>
          <a:xfrm>
            <a:off x="1219200" y="6448425"/>
            <a:ext cx="8288338" cy="18097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4"/>
          <p:cNvSpPr txBox="1"/>
          <p:nvPr>
            <p:ph idx="10" type="dt"/>
          </p:nvPr>
        </p:nvSpPr>
        <p:spPr>
          <a:xfrm>
            <a:off x="9547225" y="6448425"/>
            <a:ext cx="1422400" cy="180975"/>
          </a:xfrm>
          <a:prstGeom prst="rect">
            <a:avLst/>
          </a:prstGeom>
          <a:noFill/>
          <a:ln>
            <a:noFill/>
          </a:ln>
        </p:spPr>
        <p:txBody>
          <a:bodyPr anchorCtr="0" anchor="ctr" bIns="60925" lIns="121875" spcFirstLastPara="1" rIns="121875" wrap="square" tIns="609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4"/>
          <p:cNvSpPr txBox="1"/>
          <p:nvPr>
            <p:ph idx="12" type="sldNum"/>
          </p:nvPr>
        </p:nvSpPr>
        <p:spPr>
          <a:xfrm>
            <a:off x="11071225" y="6448425"/>
            <a:ext cx="812800" cy="180975"/>
          </a:xfrm>
          <a:prstGeom prst="rect">
            <a:avLst/>
          </a:prstGeom>
          <a:noFill/>
          <a:ln>
            <a:noFill/>
          </a:ln>
        </p:spPr>
        <p:txBody>
          <a:bodyPr anchorCtr="0" anchor="ctr" bIns="60925" lIns="121875" spcFirstLastPara="1" rIns="121875" wrap="square" tIns="60925">
            <a:noAutofit/>
          </a:bodyPr>
          <a:lstStyle>
            <a:lvl1pPr indent="0" lvl="0"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1pPr>
            <a:lvl2pPr indent="0" lvl="1"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2pPr>
            <a:lvl3pPr indent="0" lvl="2"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3pPr>
            <a:lvl4pPr indent="0" lvl="3"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4pPr>
            <a:lvl5pPr indent="0" lvl="4"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5pPr>
            <a:lvl6pPr indent="0" lvl="5"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6pPr>
            <a:lvl7pPr indent="0" lvl="6"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7pPr>
            <a:lvl8pPr indent="0" lvl="7"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8pPr>
            <a:lvl9pPr indent="0" lvl="8"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theme" Target="../theme/theme2.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25"/>
          <p:cNvPicPr preferRelativeResize="0"/>
          <p:nvPr/>
        </p:nvPicPr>
        <p:blipFill rotWithShape="1">
          <a:blip r:embed="rId1">
            <a:alphaModFix/>
          </a:blip>
          <a:srcRect b="0" l="0" r="0" t="0"/>
          <a:stretch/>
        </p:blipFill>
        <p:spPr>
          <a:xfrm>
            <a:off x="0" y="836613"/>
            <a:ext cx="1152525" cy="576262"/>
          </a:xfrm>
          <a:prstGeom prst="rect">
            <a:avLst/>
          </a:prstGeom>
          <a:noFill/>
          <a:ln>
            <a:noFill/>
          </a:ln>
        </p:spPr>
      </p:pic>
      <p:sp>
        <p:nvSpPr>
          <p:cNvPr id="11" name="Google Shape;11;p25"/>
          <p:cNvSpPr txBox="1"/>
          <p:nvPr>
            <p:ph idx="11" type="ftr"/>
          </p:nvPr>
        </p:nvSpPr>
        <p:spPr>
          <a:xfrm>
            <a:off x="1219200" y="6448425"/>
            <a:ext cx="8288338" cy="180975"/>
          </a:xfrm>
          <a:prstGeom prst="rect">
            <a:avLst/>
          </a:prstGeom>
          <a:noFill/>
          <a:ln>
            <a:noFill/>
          </a:ln>
        </p:spPr>
        <p:txBody>
          <a:bodyPr anchorCtr="0" anchor="ctr" bIns="60925" lIns="121875" spcFirstLastPara="1" rIns="121875" wrap="square" tIns="60925">
            <a:noAutofit/>
          </a:bodyPr>
          <a:lstStyle>
            <a:lvl1pPr lvl="0" marR="0" rtl="0" algn="l">
              <a:spcBef>
                <a:spcPts val="0"/>
              </a:spcBef>
              <a:spcAft>
                <a:spcPts val="0"/>
              </a:spcAft>
              <a:buSzPts val="1400"/>
              <a:buNone/>
              <a:defRPr b="0" i="0" sz="1200" u="none" cap="none" strike="noStrike">
                <a:solidFill>
                  <a:schemeClr val="dk1"/>
                </a:solidFill>
                <a:latin typeface="Constantia"/>
                <a:ea typeface="Constantia"/>
                <a:cs typeface="Constantia"/>
                <a:sym typeface="Constantia"/>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2" name="Google Shape;12;p25"/>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lvl1pPr lvl="0" marR="0" rtl="0" algn="l">
              <a:spcBef>
                <a:spcPts val="0"/>
              </a:spcBef>
              <a:spcAft>
                <a:spcPts val="0"/>
              </a:spcAft>
              <a:buSzPts val="1400"/>
              <a:buNone/>
              <a:defRPr b="0" i="0" sz="3600" u="none" cap="none" strike="noStrike">
                <a:solidFill>
                  <a:schemeClr val="dk1"/>
                </a:solidFill>
                <a:latin typeface="Constantia"/>
                <a:ea typeface="Constantia"/>
                <a:cs typeface="Constantia"/>
                <a:sym typeface="Constantia"/>
              </a:defRPr>
            </a:lvl1pPr>
            <a:lvl2pPr lvl="1" marR="0" rtl="0" algn="l">
              <a:spcBef>
                <a:spcPts val="0"/>
              </a:spcBef>
              <a:spcAft>
                <a:spcPts val="0"/>
              </a:spcAft>
              <a:buSzPts val="1400"/>
              <a:buNone/>
              <a:defRPr b="0" i="0" sz="36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36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36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36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36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36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36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3600" u="none" cap="none" strike="noStrike">
                <a:solidFill>
                  <a:schemeClr val="dk1"/>
                </a:solidFill>
                <a:latin typeface="Constantia"/>
                <a:ea typeface="Constantia"/>
                <a:cs typeface="Constantia"/>
                <a:sym typeface="Constantia"/>
              </a:defRPr>
            </a:lvl9pPr>
          </a:lstStyle>
          <a:p/>
        </p:txBody>
      </p:sp>
      <p:sp>
        <p:nvSpPr>
          <p:cNvPr id="13" name="Google Shape;13;p25"/>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lvl1pPr indent="-406400" lvl="0" marL="457200" marR="0" rtl="0" algn="l">
              <a:lnSpc>
                <a:spcPct val="90000"/>
              </a:lnSpc>
              <a:spcBef>
                <a:spcPts val="1800"/>
              </a:spcBef>
              <a:spcAft>
                <a:spcPts val="0"/>
              </a:spcAft>
              <a:buClr>
                <a:schemeClr val="accent1"/>
              </a:buClr>
              <a:buSzPts val="2800"/>
              <a:buFont typeface="Arial"/>
              <a:buChar char="•"/>
              <a:defRPr b="0" i="0" sz="2800" u="none" cap="none" strike="noStrike">
                <a:solidFill>
                  <a:schemeClr val="dk1"/>
                </a:solidFill>
                <a:latin typeface="Constantia"/>
                <a:ea typeface="Constantia"/>
                <a:cs typeface="Constantia"/>
                <a:sym typeface="Constantia"/>
              </a:defRPr>
            </a:lvl1pPr>
            <a:lvl2pPr indent="-381000" lvl="1" marL="914400" marR="0" rtl="0" algn="l">
              <a:lnSpc>
                <a:spcPct val="90000"/>
              </a:lnSpc>
              <a:spcBef>
                <a:spcPts val="1200"/>
              </a:spcBef>
              <a:spcAft>
                <a:spcPts val="0"/>
              </a:spcAft>
              <a:buClr>
                <a:schemeClr val="accent1"/>
              </a:buClr>
              <a:buSzPts val="2400"/>
              <a:buFont typeface="Arial"/>
              <a:buChar char="–"/>
              <a:defRPr b="0" i="0" sz="2400" u="none" cap="none" strike="noStrike">
                <a:solidFill>
                  <a:schemeClr val="dk1"/>
                </a:solidFill>
                <a:latin typeface="Constantia"/>
                <a:ea typeface="Constantia"/>
                <a:cs typeface="Constantia"/>
                <a:sym typeface="Constantia"/>
              </a:defRPr>
            </a:lvl2pPr>
            <a:lvl3pPr indent="-355600" lvl="2" marL="1371600" marR="0" rtl="0" algn="l">
              <a:lnSpc>
                <a:spcPct val="90000"/>
              </a:lnSpc>
              <a:spcBef>
                <a:spcPts val="800"/>
              </a:spcBef>
              <a:spcAft>
                <a:spcPts val="0"/>
              </a:spcAft>
              <a:buClr>
                <a:schemeClr val="accent1"/>
              </a:buClr>
              <a:buSzPts val="2000"/>
              <a:buFont typeface="Arial"/>
              <a:buChar char="•"/>
              <a:defRPr b="0" i="0" sz="2000" u="none" cap="none" strike="noStrike">
                <a:solidFill>
                  <a:schemeClr val="dk1"/>
                </a:solidFill>
                <a:latin typeface="Constantia"/>
                <a:ea typeface="Constantia"/>
                <a:cs typeface="Constantia"/>
                <a:sym typeface="Constantia"/>
              </a:defRPr>
            </a:lvl3pPr>
            <a:lvl4pPr indent="-355600" lvl="3" marL="1828800" marR="0" rtl="0" algn="l">
              <a:lnSpc>
                <a:spcPct val="90000"/>
              </a:lnSpc>
              <a:spcBef>
                <a:spcPts val="800"/>
              </a:spcBef>
              <a:spcAft>
                <a:spcPts val="0"/>
              </a:spcAft>
              <a:buClr>
                <a:schemeClr val="accent1"/>
              </a:buClr>
              <a:buSzPts val="2000"/>
              <a:buFont typeface="Arial"/>
              <a:buChar char="•"/>
              <a:defRPr b="0" i="0" sz="2000" u="none" cap="none" strike="noStrike">
                <a:solidFill>
                  <a:schemeClr val="dk1"/>
                </a:solidFill>
                <a:latin typeface="Constantia"/>
                <a:ea typeface="Constantia"/>
                <a:cs typeface="Constantia"/>
                <a:sym typeface="Constantia"/>
              </a:defRPr>
            </a:lvl4pPr>
            <a:lvl5pPr indent="-355600" lvl="4" marL="2286000" marR="0" rtl="0" algn="l">
              <a:lnSpc>
                <a:spcPct val="90000"/>
              </a:lnSpc>
              <a:spcBef>
                <a:spcPts val="800"/>
              </a:spcBef>
              <a:spcAft>
                <a:spcPts val="0"/>
              </a:spcAft>
              <a:buClr>
                <a:schemeClr val="accent1"/>
              </a:buClr>
              <a:buSzPts val="2000"/>
              <a:buFont typeface="Arial"/>
              <a:buChar char="•"/>
              <a:defRPr b="0" i="0" sz="2000" u="none" cap="none" strike="noStrike">
                <a:solidFill>
                  <a:schemeClr val="dk1"/>
                </a:solidFill>
                <a:latin typeface="Constantia"/>
                <a:ea typeface="Constantia"/>
                <a:cs typeface="Constantia"/>
                <a:sym typeface="Constantia"/>
              </a:defRPr>
            </a:lvl5pPr>
            <a:lvl6pPr indent="-355600" lvl="5" marL="2743200" marR="0" rtl="0" algn="l">
              <a:lnSpc>
                <a:spcPct val="90000"/>
              </a:lnSpc>
              <a:spcBef>
                <a:spcPts val="800"/>
              </a:spcBef>
              <a:spcAft>
                <a:spcPts val="0"/>
              </a:spcAft>
              <a:buClr>
                <a:schemeClr val="accent1"/>
              </a:buClr>
              <a:buSzPts val="2000"/>
              <a:buFont typeface="Arial"/>
              <a:buChar char="•"/>
              <a:defRPr b="0" i="0" sz="2000" u="none" cap="none" strike="noStrike">
                <a:solidFill>
                  <a:schemeClr val="dk1"/>
                </a:solidFill>
                <a:latin typeface="Constantia"/>
                <a:ea typeface="Constantia"/>
                <a:cs typeface="Constantia"/>
                <a:sym typeface="Constantia"/>
              </a:defRPr>
            </a:lvl6pPr>
            <a:lvl7pPr indent="-355600" lvl="6" marL="3200400" marR="0" rtl="0" algn="l">
              <a:lnSpc>
                <a:spcPct val="90000"/>
              </a:lnSpc>
              <a:spcBef>
                <a:spcPts val="800"/>
              </a:spcBef>
              <a:spcAft>
                <a:spcPts val="0"/>
              </a:spcAft>
              <a:buClr>
                <a:schemeClr val="accent1"/>
              </a:buClr>
              <a:buSzPts val="2000"/>
              <a:buFont typeface="Arial"/>
              <a:buChar char="•"/>
              <a:defRPr b="0" i="0" sz="2000" u="none" cap="none" strike="noStrike">
                <a:solidFill>
                  <a:schemeClr val="dk1"/>
                </a:solidFill>
                <a:latin typeface="Constantia"/>
                <a:ea typeface="Constantia"/>
                <a:cs typeface="Constantia"/>
                <a:sym typeface="Constantia"/>
              </a:defRPr>
            </a:lvl7pPr>
            <a:lvl8pPr indent="-355600" lvl="7" marL="3657600" marR="0" rtl="0" algn="l">
              <a:lnSpc>
                <a:spcPct val="90000"/>
              </a:lnSpc>
              <a:spcBef>
                <a:spcPts val="800"/>
              </a:spcBef>
              <a:spcAft>
                <a:spcPts val="0"/>
              </a:spcAft>
              <a:buClr>
                <a:schemeClr val="accent1"/>
              </a:buClr>
              <a:buSzPts val="2000"/>
              <a:buFont typeface="Arial"/>
              <a:buChar char="•"/>
              <a:defRPr b="0" i="0" sz="2000" u="none" cap="none" strike="noStrike">
                <a:solidFill>
                  <a:schemeClr val="dk1"/>
                </a:solidFill>
                <a:latin typeface="Constantia"/>
                <a:ea typeface="Constantia"/>
                <a:cs typeface="Constantia"/>
                <a:sym typeface="Constantia"/>
              </a:defRPr>
            </a:lvl8pPr>
            <a:lvl9pPr indent="-355600" lvl="8" marL="4114800" marR="0" rtl="0" algn="l">
              <a:lnSpc>
                <a:spcPct val="90000"/>
              </a:lnSpc>
              <a:spcBef>
                <a:spcPts val="800"/>
              </a:spcBef>
              <a:spcAft>
                <a:spcPts val="0"/>
              </a:spcAft>
              <a:buClr>
                <a:schemeClr val="accent1"/>
              </a:buClr>
              <a:buSzPts val="2000"/>
              <a:buFont typeface="Arial"/>
              <a:buChar char="•"/>
              <a:defRPr b="0" i="0" sz="2000" u="none" cap="none" strike="noStrike">
                <a:solidFill>
                  <a:schemeClr val="dk1"/>
                </a:solidFill>
                <a:latin typeface="Constantia"/>
                <a:ea typeface="Constantia"/>
                <a:cs typeface="Constantia"/>
                <a:sym typeface="Constantia"/>
              </a:defRPr>
            </a:lvl9pPr>
          </a:lstStyle>
          <a:p/>
        </p:txBody>
      </p:sp>
      <p:sp>
        <p:nvSpPr>
          <p:cNvPr id="14" name="Google Shape;14;p25"/>
          <p:cNvSpPr txBox="1"/>
          <p:nvPr>
            <p:ph idx="10" type="dt"/>
          </p:nvPr>
        </p:nvSpPr>
        <p:spPr>
          <a:xfrm>
            <a:off x="9547225" y="6448425"/>
            <a:ext cx="1422400" cy="180975"/>
          </a:xfrm>
          <a:prstGeom prst="rect">
            <a:avLst/>
          </a:prstGeom>
          <a:noFill/>
          <a:ln>
            <a:noFill/>
          </a:ln>
        </p:spPr>
        <p:txBody>
          <a:bodyPr anchorCtr="0" anchor="ctr" bIns="60925" lIns="121875" spcFirstLastPara="1" rIns="121875" wrap="square" tIns="60925">
            <a:noAutofit/>
          </a:bodyPr>
          <a:lstStyle>
            <a:lvl1pPr lvl="0" marR="0" rtl="0" algn="r">
              <a:spcBef>
                <a:spcPts val="0"/>
              </a:spcBef>
              <a:spcAft>
                <a:spcPts val="0"/>
              </a:spcAft>
              <a:buSzPts val="1400"/>
              <a:buNone/>
              <a:defRPr b="0" i="0" sz="1200" u="none" cap="none" strike="noStrike">
                <a:solidFill>
                  <a:schemeClr val="dk1"/>
                </a:solidFill>
                <a:latin typeface="Constantia"/>
                <a:ea typeface="Constantia"/>
                <a:cs typeface="Constantia"/>
                <a:sym typeface="Constantia"/>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5" name="Google Shape;15;p25"/>
          <p:cNvSpPr txBox="1"/>
          <p:nvPr>
            <p:ph idx="12" type="sldNum"/>
          </p:nvPr>
        </p:nvSpPr>
        <p:spPr>
          <a:xfrm>
            <a:off x="11071225" y="6448425"/>
            <a:ext cx="812800" cy="180975"/>
          </a:xfrm>
          <a:prstGeom prst="rect">
            <a:avLst/>
          </a:prstGeom>
          <a:noFill/>
          <a:ln>
            <a:noFill/>
          </a:ln>
        </p:spPr>
        <p:txBody>
          <a:bodyPr anchorCtr="0" anchor="ctr" bIns="60925" lIns="121875" spcFirstLastPara="1" rIns="121875" wrap="square" tIns="60925">
            <a:noAutofit/>
          </a:bodyPr>
          <a:lstStyle>
            <a:lvl1pPr indent="0" lvl="0" marL="0" marR="0" rtl="0" algn="r">
              <a:spcBef>
                <a:spcPts val="0"/>
              </a:spcBef>
              <a:spcAft>
                <a:spcPts val="0"/>
              </a:spcAft>
              <a:buNone/>
              <a:defRPr b="0" i="0" sz="1200" u="none" cap="none" strike="noStrike">
                <a:solidFill>
                  <a:schemeClr val="dk1"/>
                </a:solidFill>
                <a:latin typeface="Constantia"/>
                <a:ea typeface="Constantia"/>
                <a:cs typeface="Constantia"/>
                <a:sym typeface="Constantia"/>
              </a:defRPr>
            </a:lvl1pPr>
            <a:lvl2pPr indent="0" lvl="1" marL="0" marR="0" rtl="0" algn="r">
              <a:spcBef>
                <a:spcPts val="0"/>
              </a:spcBef>
              <a:spcAft>
                <a:spcPts val="0"/>
              </a:spcAft>
              <a:buNone/>
              <a:defRPr b="0" i="0" sz="1200" u="none" cap="none" strike="noStrike">
                <a:solidFill>
                  <a:schemeClr val="dk1"/>
                </a:solidFill>
                <a:latin typeface="Constantia"/>
                <a:ea typeface="Constantia"/>
                <a:cs typeface="Constantia"/>
                <a:sym typeface="Constantia"/>
              </a:defRPr>
            </a:lvl2pPr>
            <a:lvl3pPr indent="0" lvl="2" marL="0" marR="0" rtl="0" algn="r">
              <a:spcBef>
                <a:spcPts val="0"/>
              </a:spcBef>
              <a:spcAft>
                <a:spcPts val="0"/>
              </a:spcAft>
              <a:buNone/>
              <a:defRPr b="0" i="0" sz="1200" u="none" cap="none" strike="noStrike">
                <a:solidFill>
                  <a:schemeClr val="dk1"/>
                </a:solidFill>
                <a:latin typeface="Constantia"/>
                <a:ea typeface="Constantia"/>
                <a:cs typeface="Constantia"/>
                <a:sym typeface="Constantia"/>
              </a:defRPr>
            </a:lvl3pPr>
            <a:lvl4pPr indent="0" lvl="3" marL="0" marR="0" rtl="0" algn="r">
              <a:spcBef>
                <a:spcPts val="0"/>
              </a:spcBef>
              <a:spcAft>
                <a:spcPts val="0"/>
              </a:spcAft>
              <a:buNone/>
              <a:defRPr b="0" i="0" sz="1200" u="none" cap="none" strike="noStrike">
                <a:solidFill>
                  <a:schemeClr val="dk1"/>
                </a:solidFill>
                <a:latin typeface="Constantia"/>
                <a:ea typeface="Constantia"/>
                <a:cs typeface="Constantia"/>
                <a:sym typeface="Constantia"/>
              </a:defRPr>
            </a:lvl4pPr>
            <a:lvl5pPr indent="0" lvl="4" marL="0" marR="0" rtl="0" algn="r">
              <a:spcBef>
                <a:spcPts val="0"/>
              </a:spcBef>
              <a:spcAft>
                <a:spcPts val="0"/>
              </a:spcAft>
              <a:buNone/>
              <a:defRPr b="0" i="0" sz="1200" u="none" cap="none" strike="noStrike">
                <a:solidFill>
                  <a:schemeClr val="dk1"/>
                </a:solidFill>
                <a:latin typeface="Constantia"/>
                <a:ea typeface="Constantia"/>
                <a:cs typeface="Constantia"/>
                <a:sym typeface="Constantia"/>
              </a:defRPr>
            </a:lvl5pPr>
            <a:lvl6pPr indent="0" lvl="5" marL="0" marR="0" rtl="0" algn="r">
              <a:spcBef>
                <a:spcPts val="0"/>
              </a:spcBef>
              <a:spcAft>
                <a:spcPts val="0"/>
              </a:spcAft>
              <a:buNone/>
              <a:defRPr b="0" i="0" sz="1200" u="none" cap="none" strike="noStrike">
                <a:solidFill>
                  <a:schemeClr val="dk1"/>
                </a:solidFill>
                <a:latin typeface="Constantia"/>
                <a:ea typeface="Constantia"/>
                <a:cs typeface="Constantia"/>
                <a:sym typeface="Constantia"/>
              </a:defRPr>
            </a:lvl6pPr>
            <a:lvl7pPr indent="0" lvl="6" marL="0" marR="0" rtl="0" algn="r">
              <a:spcBef>
                <a:spcPts val="0"/>
              </a:spcBef>
              <a:spcAft>
                <a:spcPts val="0"/>
              </a:spcAft>
              <a:buNone/>
              <a:defRPr b="0" i="0" sz="1200" u="none" cap="none" strike="noStrike">
                <a:solidFill>
                  <a:schemeClr val="dk1"/>
                </a:solidFill>
                <a:latin typeface="Constantia"/>
                <a:ea typeface="Constantia"/>
                <a:cs typeface="Constantia"/>
                <a:sym typeface="Constantia"/>
              </a:defRPr>
            </a:lvl7pPr>
            <a:lvl8pPr indent="0" lvl="7" marL="0" marR="0" rtl="0" algn="r">
              <a:spcBef>
                <a:spcPts val="0"/>
              </a:spcBef>
              <a:spcAft>
                <a:spcPts val="0"/>
              </a:spcAft>
              <a:buNone/>
              <a:defRPr b="0" i="0" sz="1200" u="none" cap="none" strike="noStrike">
                <a:solidFill>
                  <a:schemeClr val="dk1"/>
                </a:solidFill>
                <a:latin typeface="Constantia"/>
                <a:ea typeface="Constantia"/>
                <a:cs typeface="Constantia"/>
                <a:sym typeface="Constantia"/>
              </a:defRPr>
            </a:lvl8pPr>
            <a:lvl9pPr indent="0" lvl="8" marL="0" marR="0" rtl="0" algn="r">
              <a:spcBef>
                <a:spcPts val="0"/>
              </a:spcBef>
              <a:spcAft>
                <a:spcPts val="0"/>
              </a:spcAft>
              <a:buNone/>
              <a:defRPr b="0" i="0" sz="1200" u="none" cap="none" strike="noStrike">
                <a:solidFill>
                  <a:schemeClr val="dk1"/>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pic>
        <p:nvPicPr>
          <p:cNvPr id="16" name="Google Shape;16;p25"/>
          <p:cNvPicPr preferRelativeResize="0"/>
          <p:nvPr/>
        </p:nvPicPr>
        <p:blipFill rotWithShape="1">
          <a:blip r:embed="rId2">
            <a:alphaModFix/>
          </a:blip>
          <a:srcRect b="0" l="0" r="0" t="0"/>
          <a:stretch/>
        </p:blipFill>
        <p:spPr>
          <a:xfrm>
            <a:off x="-26988" y="5408613"/>
            <a:ext cx="12215813" cy="14763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1827212" y="1143000"/>
            <a:ext cx="9447688" cy="2133600"/>
          </a:xfrm>
          <a:prstGeom prst="rect">
            <a:avLst/>
          </a:prstGeom>
          <a:noFill/>
          <a:ln>
            <a:noFill/>
          </a:ln>
        </p:spPr>
        <p:txBody>
          <a:bodyPr anchorCtr="0" anchor="b" bIns="60925" lIns="121875" spcFirstLastPara="1" rIns="121875" wrap="square" tIns="60925">
            <a:noAutofit/>
          </a:bodyPr>
          <a:lstStyle/>
          <a:p>
            <a:pPr indent="0" lvl="0" marL="0" rtl="0" algn="l">
              <a:lnSpc>
                <a:spcPct val="150000"/>
              </a:lnSpc>
              <a:spcBef>
                <a:spcPts val="0"/>
              </a:spcBef>
              <a:spcAft>
                <a:spcPts val="0"/>
              </a:spcAft>
              <a:buNone/>
            </a:pPr>
            <a:r>
              <a:rPr lang="en-US" sz="5400">
                <a:latin typeface="Times New Roman"/>
                <a:ea typeface="Times New Roman"/>
                <a:cs typeface="Times New Roman"/>
                <a:sym typeface="Times New Roman"/>
              </a:rPr>
              <a:t>Understanding Islam through the </a:t>
            </a:r>
            <a:r>
              <a:rPr i="1" lang="en-US" sz="5400">
                <a:latin typeface="Times New Roman"/>
                <a:ea typeface="Times New Roman"/>
                <a:cs typeface="Times New Roman"/>
                <a:sym typeface="Times New Roman"/>
              </a:rPr>
              <a:t>Hadith of Jibrael</a:t>
            </a:r>
            <a:endParaRPr i="1" sz="540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What does the word ‘Islam’ mean?</a:t>
            </a:r>
            <a:endParaRPr/>
          </a:p>
        </p:txBody>
      </p:sp>
      <p:sp>
        <p:nvSpPr>
          <p:cNvPr id="146" name="Google Shape;146;p10"/>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rmAutofit/>
          </a:bodyPr>
          <a:lstStyle/>
          <a:p>
            <a:pPr indent="-303213" lvl="0" marL="303213" rtl="0" algn="l">
              <a:lnSpc>
                <a:spcPct val="90000"/>
              </a:lnSpc>
              <a:spcBef>
                <a:spcPts val="0"/>
              </a:spcBef>
              <a:spcAft>
                <a:spcPts val="0"/>
              </a:spcAft>
              <a:buSzPts val="2800"/>
              <a:buChar char="•"/>
            </a:pPr>
            <a:r>
              <a:rPr lang="en-US"/>
              <a:t>The word ‘Islam’ means submission, surrender</a:t>
            </a:r>
            <a:endParaRPr/>
          </a:p>
          <a:p>
            <a:pPr indent="-125413" lvl="0" marL="303213" rtl="0" algn="l">
              <a:lnSpc>
                <a:spcPct val="90000"/>
              </a:lnSpc>
              <a:spcBef>
                <a:spcPts val="1800"/>
              </a:spcBef>
              <a:spcAft>
                <a:spcPts val="0"/>
              </a:spcAft>
              <a:buSzPts val="2800"/>
              <a:buNone/>
            </a:pPr>
            <a:r>
              <a:t/>
            </a:r>
            <a:endParaRPr/>
          </a:p>
          <a:p>
            <a:pPr indent="0" lvl="0" marL="0" rtl="0" algn="ctr">
              <a:lnSpc>
                <a:spcPct val="90000"/>
              </a:lnSpc>
              <a:spcBef>
                <a:spcPts val="1800"/>
              </a:spcBef>
              <a:spcAft>
                <a:spcPts val="0"/>
              </a:spcAft>
              <a:buSzPts val="3900"/>
              <a:buNone/>
            </a:pPr>
            <a:r>
              <a:rPr lang="en-US" sz="3900">
                <a:latin typeface="Times New Roman"/>
                <a:ea typeface="Times New Roman"/>
                <a:cs typeface="Times New Roman"/>
                <a:sym typeface="Times New Roman"/>
              </a:rPr>
              <a:t>إِذْ قَالَ لَهُ رَبُّهُ </a:t>
            </a:r>
            <a:r>
              <a:rPr lang="en-US" sz="3900">
                <a:solidFill>
                  <a:srgbClr val="FF0000"/>
                </a:solidFill>
                <a:latin typeface="Times New Roman"/>
                <a:ea typeface="Times New Roman"/>
                <a:cs typeface="Times New Roman"/>
                <a:sym typeface="Times New Roman"/>
              </a:rPr>
              <a:t>أَسْلِم</a:t>
            </a:r>
            <a:r>
              <a:rPr lang="en-US" sz="3900">
                <a:latin typeface="Times New Roman"/>
                <a:ea typeface="Times New Roman"/>
                <a:cs typeface="Times New Roman"/>
                <a:sym typeface="Times New Roman"/>
              </a:rPr>
              <a:t>ْ ۖ قَالَ </a:t>
            </a:r>
            <a:r>
              <a:rPr lang="en-US" sz="3900">
                <a:solidFill>
                  <a:srgbClr val="FF0000"/>
                </a:solidFill>
                <a:latin typeface="Times New Roman"/>
                <a:ea typeface="Times New Roman"/>
                <a:cs typeface="Times New Roman"/>
                <a:sym typeface="Times New Roman"/>
              </a:rPr>
              <a:t>أَسْلَمْت</a:t>
            </a:r>
            <a:r>
              <a:rPr lang="en-US" sz="3900">
                <a:latin typeface="Times New Roman"/>
                <a:ea typeface="Times New Roman"/>
                <a:cs typeface="Times New Roman"/>
                <a:sym typeface="Times New Roman"/>
              </a:rPr>
              <a:t>ُ لِرَبِّ الْعَالَمِينَ</a:t>
            </a:r>
            <a:endParaRPr>
              <a:latin typeface="Times New Roman"/>
              <a:ea typeface="Times New Roman"/>
              <a:cs typeface="Times New Roman"/>
              <a:sym typeface="Times New Roman"/>
            </a:endParaRPr>
          </a:p>
          <a:p>
            <a:pPr indent="0" lvl="0" marL="0" rtl="0" algn="ctr">
              <a:lnSpc>
                <a:spcPct val="90000"/>
              </a:lnSpc>
              <a:spcBef>
                <a:spcPts val="1800"/>
              </a:spcBef>
              <a:spcAft>
                <a:spcPts val="0"/>
              </a:spcAft>
              <a:buSzPts val="2800"/>
              <a:buNone/>
            </a:pPr>
            <a:r>
              <a:t/>
            </a:r>
            <a:endParaRPr/>
          </a:p>
          <a:p>
            <a:pPr indent="0" lvl="0" marL="0" rtl="0" algn="ctr">
              <a:lnSpc>
                <a:spcPct val="90000"/>
              </a:lnSpc>
              <a:spcBef>
                <a:spcPts val="1800"/>
              </a:spcBef>
              <a:spcAft>
                <a:spcPts val="0"/>
              </a:spcAft>
              <a:buSzPts val="2800"/>
              <a:buNone/>
            </a:pPr>
            <a:r>
              <a:rPr lang="en-US"/>
              <a:t>When his (Ibrahim’s) Lord said to him: </a:t>
            </a:r>
            <a:r>
              <a:rPr lang="en-US">
                <a:solidFill>
                  <a:srgbClr val="FF0000"/>
                </a:solidFill>
              </a:rPr>
              <a:t>Surrender</a:t>
            </a:r>
            <a:r>
              <a:rPr lang="en-US"/>
              <a:t>! he said: I have </a:t>
            </a:r>
            <a:r>
              <a:rPr lang="en-US">
                <a:solidFill>
                  <a:srgbClr val="FF0000"/>
                </a:solidFill>
              </a:rPr>
              <a:t>surrendered</a:t>
            </a:r>
            <a:r>
              <a:rPr lang="en-US"/>
              <a:t> to the Lord of the Worlds. (Al-Baqara: 131)</a:t>
            </a:r>
            <a:endParaRPr/>
          </a:p>
          <a:p>
            <a:pPr indent="-125413" lvl="0" marL="303213" rtl="0" algn="l">
              <a:lnSpc>
                <a:spcPct val="90000"/>
              </a:lnSpc>
              <a:spcBef>
                <a:spcPts val="1800"/>
              </a:spcBef>
              <a:spcAft>
                <a:spcPts val="0"/>
              </a:spcAft>
              <a:buSzPts val="2800"/>
              <a:buNone/>
            </a:pPr>
            <a:r>
              <a:t/>
            </a:r>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1"/>
          <p:cNvSpPr txBox="1"/>
          <p:nvPr>
            <p:ph idx="1" type="body"/>
          </p:nvPr>
        </p:nvSpPr>
        <p:spPr>
          <a:xfrm>
            <a:off x="609441" y="838201"/>
            <a:ext cx="10969943" cy="5287963"/>
          </a:xfrm>
          <a:prstGeom prst="rect">
            <a:avLst/>
          </a:prstGeom>
          <a:noFill/>
          <a:ln>
            <a:noFill/>
          </a:ln>
        </p:spPr>
        <p:txBody>
          <a:bodyPr anchorCtr="0" anchor="t" bIns="60925" lIns="121875" spcFirstLastPara="1" rIns="121875" wrap="square" tIns="60925">
            <a:normAutofit/>
          </a:bodyPr>
          <a:lstStyle/>
          <a:p>
            <a:pPr indent="0" lvl="0" marL="0" rtl="0" algn="ctr">
              <a:lnSpc>
                <a:spcPct val="90000"/>
              </a:lnSpc>
              <a:spcBef>
                <a:spcPts val="0"/>
              </a:spcBef>
              <a:spcAft>
                <a:spcPts val="0"/>
              </a:spcAft>
              <a:buSzPts val="2800"/>
              <a:buNone/>
            </a:pPr>
            <a:r>
              <a:t/>
            </a:r>
            <a:endParaRPr>
              <a:latin typeface="Times New Roman"/>
              <a:ea typeface="Times New Roman"/>
              <a:cs typeface="Times New Roman"/>
              <a:sym typeface="Times New Roman"/>
            </a:endParaRPr>
          </a:p>
          <a:p>
            <a:pPr indent="0" lvl="0" marL="0" rtl="0" algn="ctr">
              <a:lnSpc>
                <a:spcPct val="90000"/>
              </a:lnSpc>
              <a:spcBef>
                <a:spcPts val="1800"/>
              </a:spcBef>
              <a:spcAft>
                <a:spcPts val="0"/>
              </a:spcAft>
              <a:buSzPts val="3600"/>
              <a:buNone/>
            </a:pPr>
            <a:r>
              <a:rPr lang="en-US" sz="3600">
                <a:latin typeface="Times New Roman"/>
                <a:ea typeface="Times New Roman"/>
                <a:cs typeface="Times New Roman"/>
                <a:sym typeface="Times New Roman"/>
              </a:rPr>
              <a:t>وَإِذِ ابْتَلَىٰ إِبْرَاهِيمَ رَبُّهُ بِكَلِمَاتٍ فَأَتَمَّهُنَّ ۖ قَالَ إِنِّي جَاعِلُكَ </a:t>
            </a:r>
            <a:endParaRPr sz="3600">
              <a:latin typeface="Times New Roman"/>
              <a:ea typeface="Times New Roman"/>
              <a:cs typeface="Times New Roman"/>
              <a:sym typeface="Times New Roman"/>
            </a:endParaRPr>
          </a:p>
          <a:p>
            <a:pPr indent="0" lvl="0" marL="0" rtl="0" algn="ctr">
              <a:lnSpc>
                <a:spcPct val="90000"/>
              </a:lnSpc>
              <a:spcBef>
                <a:spcPts val="1800"/>
              </a:spcBef>
              <a:spcAft>
                <a:spcPts val="0"/>
              </a:spcAft>
              <a:buSzPts val="3600"/>
              <a:buNone/>
            </a:pPr>
            <a:r>
              <a:rPr lang="en-US" sz="3600">
                <a:latin typeface="Times New Roman"/>
                <a:ea typeface="Times New Roman"/>
                <a:cs typeface="Times New Roman"/>
                <a:sym typeface="Times New Roman"/>
              </a:rPr>
              <a:t>لِلنَّاسِ إِمَامًا ۖ قَالَ وَمِنْ ذُرِّيَّتِي ۖ قَالَ لَا يَنَالُ عَهْدِي </a:t>
            </a:r>
            <a:endParaRPr sz="3600">
              <a:latin typeface="Times New Roman"/>
              <a:ea typeface="Times New Roman"/>
              <a:cs typeface="Times New Roman"/>
              <a:sym typeface="Times New Roman"/>
            </a:endParaRPr>
          </a:p>
          <a:p>
            <a:pPr indent="0" lvl="0" marL="0" rtl="0" algn="ctr">
              <a:lnSpc>
                <a:spcPct val="90000"/>
              </a:lnSpc>
              <a:spcBef>
                <a:spcPts val="1800"/>
              </a:spcBef>
              <a:spcAft>
                <a:spcPts val="0"/>
              </a:spcAft>
              <a:buSzPts val="3600"/>
              <a:buNone/>
            </a:pPr>
            <a:r>
              <a:rPr lang="en-US" sz="3600">
                <a:latin typeface="Times New Roman"/>
                <a:ea typeface="Times New Roman"/>
                <a:cs typeface="Times New Roman"/>
                <a:sym typeface="Times New Roman"/>
              </a:rPr>
              <a:t>الظَّالِمِينَ</a:t>
            </a:r>
            <a:endParaRPr sz="3600">
              <a:latin typeface="Times New Roman"/>
              <a:ea typeface="Times New Roman"/>
              <a:cs typeface="Times New Roman"/>
              <a:sym typeface="Times New Roman"/>
            </a:endParaRPr>
          </a:p>
          <a:p>
            <a:pPr indent="0" lvl="0" marL="0" rtl="0" algn="ctr">
              <a:lnSpc>
                <a:spcPct val="90000"/>
              </a:lnSpc>
              <a:spcBef>
                <a:spcPts val="1800"/>
              </a:spcBef>
              <a:spcAft>
                <a:spcPts val="0"/>
              </a:spcAft>
              <a:buSzPts val="2800"/>
              <a:buNone/>
            </a:pPr>
            <a:r>
              <a:t/>
            </a:r>
            <a:endParaRPr/>
          </a:p>
          <a:p>
            <a:pPr indent="0" lvl="0" marL="0" rtl="0" algn="ctr">
              <a:lnSpc>
                <a:spcPct val="90000"/>
              </a:lnSpc>
              <a:spcBef>
                <a:spcPts val="1800"/>
              </a:spcBef>
              <a:spcAft>
                <a:spcPts val="0"/>
              </a:spcAft>
              <a:buSzPts val="2800"/>
              <a:buNone/>
            </a:pPr>
            <a:r>
              <a:rPr lang="en-US"/>
              <a:t>And (remember) when his Lord tried Ibrahim with (His) commands, and he fulfilled them, He said: Lo! I have appointed you a leader for mankind. (Ibrahim) said: And of my offspring (will there be leaders)? He said: My covenant does not include wrongdoers. (Al-Baqara: 124)</a:t>
            </a:r>
            <a:endParaRPr/>
          </a:p>
          <a:p>
            <a:pPr indent="0" lvl="0" marL="0" rtl="0" algn="ctr">
              <a:lnSpc>
                <a:spcPct val="90000"/>
              </a:lnSpc>
              <a:spcBef>
                <a:spcPts val="1800"/>
              </a:spcBef>
              <a:spcAft>
                <a:spcPts val="0"/>
              </a:spcAft>
              <a:buSzPts val="2800"/>
              <a:buNone/>
            </a:pPr>
            <a:r>
              <a:t/>
            </a:r>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2"/>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rmAutofit/>
          </a:bodyPr>
          <a:lstStyle/>
          <a:p>
            <a:pPr indent="0" lvl="0" marL="0" rtl="0" algn="l">
              <a:spcBef>
                <a:spcPts val="0"/>
              </a:spcBef>
              <a:spcAft>
                <a:spcPts val="0"/>
              </a:spcAft>
              <a:buNone/>
            </a:pPr>
            <a:r>
              <a:rPr lang="en-US"/>
              <a:t>Prophet Ibrahim’s (A.S) Life: A Model of Total Submission to Allah (S.W.T)</a:t>
            </a:r>
            <a:endParaRPr/>
          </a:p>
        </p:txBody>
      </p:sp>
      <p:sp>
        <p:nvSpPr>
          <p:cNvPr id="157" name="Google Shape;157;p12"/>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rmAutofit/>
          </a:bodyPr>
          <a:lstStyle/>
          <a:p>
            <a:pPr indent="-125413" lvl="0" marL="303213" rtl="0" algn="l">
              <a:lnSpc>
                <a:spcPct val="90000"/>
              </a:lnSpc>
              <a:spcBef>
                <a:spcPts val="0"/>
              </a:spcBef>
              <a:spcAft>
                <a:spcPts val="0"/>
              </a:spcAft>
              <a:buSzPts val="2800"/>
              <a:buNone/>
            </a:pPr>
            <a:r>
              <a:t/>
            </a:r>
            <a:endParaRPr/>
          </a:p>
          <a:p>
            <a:pPr indent="-303213" lvl="0" marL="303213" rtl="0" algn="l">
              <a:lnSpc>
                <a:spcPct val="90000"/>
              </a:lnSpc>
              <a:spcBef>
                <a:spcPts val="1800"/>
              </a:spcBef>
              <a:spcAft>
                <a:spcPts val="0"/>
              </a:spcAft>
              <a:buSzPts val="2800"/>
              <a:buChar char="•"/>
            </a:pPr>
            <a:r>
              <a:rPr lang="en-US"/>
              <a:t>Ibrahim (A.S) faced the opposition of his family and people for believing in One God.</a:t>
            </a:r>
            <a:endParaRPr/>
          </a:p>
          <a:p>
            <a:pPr indent="-125413" lvl="0" marL="303213" rtl="0" algn="l">
              <a:lnSpc>
                <a:spcPct val="90000"/>
              </a:lnSpc>
              <a:spcBef>
                <a:spcPts val="1800"/>
              </a:spcBef>
              <a:spcAft>
                <a:spcPts val="0"/>
              </a:spcAft>
              <a:buSzPts val="2800"/>
              <a:buNone/>
            </a:pPr>
            <a:r>
              <a:t/>
            </a:r>
            <a:endParaRPr/>
          </a:p>
          <a:p>
            <a:pPr indent="-303213" lvl="0" marL="303213" rtl="0" algn="l">
              <a:lnSpc>
                <a:spcPct val="90000"/>
              </a:lnSpc>
              <a:spcBef>
                <a:spcPts val="1800"/>
              </a:spcBef>
              <a:spcAft>
                <a:spcPts val="0"/>
              </a:spcAft>
              <a:buSzPts val="2800"/>
              <a:buChar char="•"/>
            </a:pPr>
            <a:r>
              <a:rPr lang="en-US"/>
              <a:t>He was thrown in the fire for believing in One God but Allah (S.W.T) saved him. </a:t>
            </a:r>
            <a:endParaRP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3"/>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rmAutofit/>
          </a:bodyPr>
          <a:lstStyle/>
          <a:p>
            <a:pPr indent="0" lvl="0" marL="0" rtl="0" algn="l">
              <a:spcBef>
                <a:spcPts val="0"/>
              </a:spcBef>
              <a:spcAft>
                <a:spcPts val="0"/>
              </a:spcAft>
              <a:buNone/>
            </a:pPr>
            <a:r>
              <a:rPr lang="en-US"/>
              <a:t>Prophet Ibrahim’s (A.S) Life: A Model of Total Submission to Allah (S.W.T)</a:t>
            </a:r>
            <a:endParaRPr/>
          </a:p>
        </p:txBody>
      </p:sp>
      <p:sp>
        <p:nvSpPr>
          <p:cNvPr id="163" name="Google Shape;163;p13"/>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p>
            <a:pPr indent="-125413" lvl="0" marL="303213" rtl="0" algn="l">
              <a:lnSpc>
                <a:spcPct val="90000"/>
              </a:lnSpc>
              <a:spcBef>
                <a:spcPts val="0"/>
              </a:spcBef>
              <a:spcAft>
                <a:spcPts val="0"/>
              </a:spcAft>
              <a:buSzPts val="2800"/>
              <a:buNone/>
            </a:pPr>
            <a:r>
              <a:t/>
            </a:r>
            <a:endParaRPr/>
          </a:p>
          <a:p>
            <a:pPr indent="-303213" lvl="0" marL="303213" rtl="0" algn="l">
              <a:lnSpc>
                <a:spcPct val="90000"/>
              </a:lnSpc>
              <a:spcBef>
                <a:spcPts val="1800"/>
              </a:spcBef>
              <a:spcAft>
                <a:spcPts val="0"/>
              </a:spcAft>
              <a:buSzPts val="2800"/>
              <a:buChar char="•"/>
            </a:pPr>
            <a:r>
              <a:rPr lang="en-US"/>
              <a:t>He left his wife Hajirah and son Ismail (A.S) in the desert of Arabia in obedience to the Command of Allah (S.W.T) </a:t>
            </a:r>
            <a:endParaRPr/>
          </a:p>
          <a:p>
            <a:pPr indent="-125413" lvl="0" marL="303213" rtl="0" algn="l">
              <a:lnSpc>
                <a:spcPct val="90000"/>
              </a:lnSpc>
              <a:spcBef>
                <a:spcPts val="1800"/>
              </a:spcBef>
              <a:spcAft>
                <a:spcPts val="0"/>
              </a:spcAft>
              <a:buSzPts val="2800"/>
              <a:buNone/>
            </a:pPr>
            <a:r>
              <a:t/>
            </a:r>
            <a:endParaRPr/>
          </a:p>
          <a:p>
            <a:pPr indent="-303213" lvl="0" marL="303213" rtl="0" algn="l">
              <a:lnSpc>
                <a:spcPct val="90000"/>
              </a:lnSpc>
              <a:spcBef>
                <a:spcPts val="1800"/>
              </a:spcBef>
              <a:spcAft>
                <a:spcPts val="0"/>
              </a:spcAft>
              <a:buSzPts val="2800"/>
              <a:buChar char="•"/>
            </a:pPr>
            <a:r>
              <a:rPr lang="en-US"/>
              <a:t>He was willing to sacrifice his own son Ismail (A.S) in obedience to the Command of Allah (S.W.T)</a:t>
            </a:r>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4"/>
          <p:cNvSpPr txBox="1"/>
          <p:nvPr>
            <p:ph type="title"/>
          </p:nvPr>
        </p:nvSpPr>
        <p:spPr>
          <a:xfrm>
            <a:off x="150812" y="152400"/>
            <a:ext cx="9750425" cy="1295400"/>
          </a:xfrm>
          <a:prstGeom prst="rect">
            <a:avLst/>
          </a:prstGeom>
          <a:noFill/>
          <a:ln>
            <a:noFill/>
          </a:ln>
        </p:spPr>
        <p:txBody>
          <a:bodyPr anchorCtr="0" anchor="b" bIns="60925" lIns="121875" spcFirstLastPara="1" rIns="121875" wrap="square" tIns="60925">
            <a:noAutofit/>
          </a:bodyPr>
          <a:lstStyle/>
          <a:p>
            <a:pPr indent="0" lvl="0" marL="0" rtl="0" algn="ctr">
              <a:spcBef>
                <a:spcPts val="0"/>
              </a:spcBef>
              <a:spcAft>
                <a:spcPts val="0"/>
              </a:spcAft>
              <a:buNone/>
            </a:pPr>
            <a:r>
              <a:rPr lang="en-US"/>
              <a:t>Descendants of Ibrahim (A.S)</a:t>
            </a:r>
            <a:endParaRPr/>
          </a:p>
        </p:txBody>
      </p:sp>
      <p:grpSp>
        <p:nvGrpSpPr>
          <p:cNvPr id="169" name="Google Shape;169;p14"/>
          <p:cNvGrpSpPr/>
          <p:nvPr/>
        </p:nvGrpSpPr>
        <p:grpSpPr>
          <a:xfrm>
            <a:off x="1250146" y="1600944"/>
            <a:ext cx="8141223" cy="4618494"/>
            <a:chOff x="30946" y="744"/>
            <a:chExt cx="8141223" cy="4618494"/>
          </a:xfrm>
        </p:grpSpPr>
        <p:sp>
          <p:nvSpPr>
            <p:cNvPr id="170" name="Google Shape;170;p14"/>
            <p:cNvSpPr/>
            <p:nvPr/>
          </p:nvSpPr>
          <p:spPr>
            <a:xfrm>
              <a:off x="5846422" y="2881118"/>
              <a:ext cx="1135510" cy="762125"/>
            </a:xfrm>
            <a:custGeom>
              <a:rect b="b" l="l" r="r" t="t"/>
              <a:pathLst>
                <a:path extrusionOk="0" h="120000" w="120000">
                  <a:moveTo>
                    <a:pt x="120000" y="0"/>
                  </a:moveTo>
                  <a:lnTo>
                    <a:pt x="120000" y="120000"/>
                  </a:lnTo>
                  <a:lnTo>
                    <a:pt x="0" y="120000"/>
                  </a:lnTo>
                </a:path>
              </a:pathLst>
            </a:custGeom>
            <a:noFill/>
            <a:ln cap="flat" cmpd="sng" w="10775">
              <a:solidFill>
                <a:srgbClr val="703642"/>
              </a:solidFill>
              <a:prstDash val="solid"/>
              <a:round/>
              <a:headEnd len="sm" w="sm" type="none"/>
              <a:tailEnd len="sm" w="sm" type="none"/>
            </a:ln>
          </p:spPr>
        </p:sp>
        <p:sp>
          <p:nvSpPr>
            <p:cNvPr id="171" name="Google Shape;171;p14"/>
            <p:cNvSpPr/>
            <p:nvPr/>
          </p:nvSpPr>
          <p:spPr>
            <a:xfrm>
              <a:off x="6936212" y="1190981"/>
              <a:ext cx="91440" cy="499899"/>
            </a:xfrm>
            <a:custGeom>
              <a:rect b="b" l="l" r="r" t="t"/>
              <a:pathLst>
                <a:path extrusionOk="0" h="120000" w="120000">
                  <a:moveTo>
                    <a:pt x="60000" y="0"/>
                  </a:moveTo>
                  <a:lnTo>
                    <a:pt x="60000" y="120000"/>
                  </a:lnTo>
                </a:path>
              </a:pathLst>
            </a:custGeom>
            <a:noFill/>
            <a:ln cap="flat" cmpd="sng" w="10775">
              <a:solidFill>
                <a:srgbClr val="632F3A"/>
              </a:solidFill>
              <a:prstDash val="solid"/>
              <a:round/>
              <a:headEnd len="sm" w="sm" type="none"/>
              <a:tailEnd len="sm" w="sm" type="none"/>
            </a:ln>
          </p:spPr>
        </p:sp>
        <p:sp>
          <p:nvSpPr>
            <p:cNvPr id="172" name="Google Shape;172;p14"/>
            <p:cNvSpPr/>
            <p:nvPr/>
          </p:nvSpPr>
          <p:spPr>
            <a:xfrm>
              <a:off x="1221183" y="2881118"/>
              <a:ext cx="1129868" cy="762125"/>
            </a:xfrm>
            <a:custGeom>
              <a:rect b="b" l="l" r="r" t="t"/>
              <a:pathLst>
                <a:path extrusionOk="0" h="120000" w="120000">
                  <a:moveTo>
                    <a:pt x="0" y="0"/>
                  </a:moveTo>
                  <a:lnTo>
                    <a:pt x="0" y="120000"/>
                  </a:lnTo>
                  <a:lnTo>
                    <a:pt x="120000" y="120000"/>
                  </a:lnTo>
                </a:path>
              </a:pathLst>
            </a:custGeom>
            <a:noFill/>
            <a:ln cap="flat" cmpd="sng" w="10775">
              <a:solidFill>
                <a:srgbClr val="703642"/>
              </a:solidFill>
              <a:prstDash val="solid"/>
              <a:round/>
              <a:headEnd len="sm" w="sm" type="none"/>
              <a:tailEnd len="sm" w="sm" type="none"/>
            </a:ln>
          </p:spPr>
        </p:sp>
        <p:sp>
          <p:nvSpPr>
            <p:cNvPr id="173" name="Google Shape;173;p14"/>
            <p:cNvSpPr/>
            <p:nvPr/>
          </p:nvSpPr>
          <p:spPr>
            <a:xfrm>
              <a:off x="1175463" y="1190981"/>
              <a:ext cx="91440" cy="499899"/>
            </a:xfrm>
            <a:custGeom>
              <a:rect b="b" l="l" r="r" t="t"/>
              <a:pathLst>
                <a:path extrusionOk="0" h="120000" w="120000">
                  <a:moveTo>
                    <a:pt x="60000" y="0"/>
                  </a:moveTo>
                  <a:lnTo>
                    <a:pt x="60000" y="120000"/>
                  </a:lnTo>
                </a:path>
              </a:pathLst>
            </a:custGeom>
            <a:noFill/>
            <a:ln cap="flat" cmpd="sng" w="10775">
              <a:solidFill>
                <a:srgbClr val="632F3A"/>
              </a:solidFill>
              <a:prstDash val="solid"/>
              <a:round/>
              <a:headEnd len="sm" w="sm" type="none"/>
              <a:tailEnd len="sm" w="sm" type="none"/>
            </a:ln>
          </p:spPr>
        </p:sp>
        <p:sp>
          <p:nvSpPr>
            <p:cNvPr id="174" name="Google Shape;174;p14"/>
            <p:cNvSpPr/>
            <p:nvPr/>
          </p:nvSpPr>
          <p:spPr>
            <a:xfrm>
              <a:off x="626064" y="744"/>
              <a:ext cx="1190237" cy="1190237"/>
            </a:xfrm>
            <a:prstGeom prst="arc">
              <a:avLst>
                <a:gd fmla="val 13200000" name="adj1"/>
                <a:gd fmla="val 19200000" name="adj2"/>
              </a:avLst>
            </a:prstGeom>
            <a:noFill/>
            <a:ln cap="flat" cmpd="sng" w="10775">
              <a:solidFill>
                <a:srgbClr val="632F3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626064" y="744"/>
              <a:ext cx="1190237" cy="1190237"/>
            </a:xfrm>
            <a:prstGeom prst="arc">
              <a:avLst>
                <a:gd fmla="val 2400000" name="adj1"/>
                <a:gd fmla="val 8400000" name="adj2"/>
              </a:avLst>
            </a:prstGeom>
            <a:noFill/>
            <a:ln cap="flat" cmpd="sng" w="10775">
              <a:solidFill>
                <a:srgbClr val="632F3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30946" y="214986"/>
              <a:ext cx="2380474" cy="7617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txBox="1"/>
            <p:nvPr/>
          </p:nvSpPr>
          <p:spPr>
            <a:xfrm>
              <a:off x="30946" y="214986"/>
              <a:ext cx="2380474" cy="761751"/>
            </a:xfrm>
            <a:prstGeom prst="rect">
              <a:avLst/>
            </a:prstGeom>
            <a:noFill/>
            <a:ln>
              <a:noFill/>
            </a:ln>
          </p:spPr>
          <p:txBody>
            <a:bodyPr anchorCtr="0" anchor="ctr" bIns="19675" lIns="19675" spcFirstLastPara="1" rIns="19675" wrap="square" tIns="19675">
              <a:noAutofit/>
            </a:bodyPr>
            <a:lstStyle/>
            <a:p>
              <a:pPr indent="0" lvl="0" marL="0" marR="0" rtl="0" algn="ctr">
                <a:lnSpc>
                  <a:spcPct val="90000"/>
                </a:lnSpc>
                <a:spcBef>
                  <a:spcPts val="0"/>
                </a:spcBef>
                <a:spcAft>
                  <a:spcPts val="0"/>
                </a:spcAft>
                <a:buClr>
                  <a:schemeClr val="dk1"/>
                </a:buClr>
                <a:buSzPts val="3100"/>
                <a:buFont typeface="Arial"/>
                <a:buNone/>
              </a:pPr>
              <a:r>
                <a:rPr b="0" i="0" lang="en-US" sz="3100" u="none" cap="none" strike="noStrike">
                  <a:solidFill>
                    <a:schemeClr val="dk1"/>
                  </a:solidFill>
                  <a:latin typeface="Arial"/>
                  <a:ea typeface="Arial"/>
                  <a:cs typeface="Arial"/>
                  <a:sym typeface="Arial"/>
                </a:rPr>
                <a:t>Hajira</a:t>
              </a:r>
              <a:endParaRPr b="0" i="0" sz="3100" u="none" cap="none" strike="noStrike">
                <a:solidFill>
                  <a:schemeClr val="dk1"/>
                </a:solidFill>
                <a:latin typeface="Arial"/>
                <a:ea typeface="Arial"/>
                <a:cs typeface="Arial"/>
                <a:sym typeface="Arial"/>
              </a:endParaRPr>
            </a:p>
          </p:txBody>
        </p:sp>
        <p:sp>
          <p:nvSpPr>
            <p:cNvPr id="178" name="Google Shape;178;p14"/>
            <p:cNvSpPr/>
            <p:nvPr/>
          </p:nvSpPr>
          <p:spPr>
            <a:xfrm>
              <a:off x="626064" y="1690881"/>
              <a:ext cx="1190237" cy="1190237"/>
            </a:xfrm>
            <a:prstGeom prst="arc">
              <a:avLst>
                <a:gd fmla="val 13200000" name="adj1"/>
                <a:gd fmla="val 19200000" name="adj2"/>
              </a:avLst>
            </a:prstGeom>
            <a:noFill/>
            <a:ln cap="flat" cmpd="sng" w="10775">
              <a:solidFill>
                <a:srgbClr val="632F3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626064" y="1690881"/>
              <a:ext cx="1190237" cy="1190237"/>
            </a:xfrm>
            <a:prstGeom prst="arc">
              <a:avLst>
                <a:gd fmla="val 2400000" name="adj1"/>
                <a:gd fmla="val 8400000" name="adj2"/>
              </a:avLst>
            </a:prstGeom>
            <a:noFill/>
            <a:ln cap="flat" cmpd="sng" w="10775">
              <a:solidFill>
                <a:srgbClr val="632F3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30946" y="1905124"/>
              <a:ext cx="2380474" cy="7617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txBox="1"/>
            <p:nvPr/>
          </p:nvSpPr>
          <p:spPr>
            <a:xfrm>
              <a:off x="30946" y="1905124"/>
              <a:ext cx="2380474" cy="761751"/>
            </a:xfrm>
            <a:prstGeom prst="rect">
              <a:avLst/>
            </a:prstGeom>
            <a:noFill/>
            <a:ln>
              <a:noFill/>
            </a:ln>
          </p:spPr>
          <p:txBody>
            <a:bodyPr anchorCtr="0" anchor="ctr" bIns="19675" lIns="19675" spcFirstLastPara="1" rIns="19675" wrap="square" tIns="19675">
              <a:noAutofit/>
            </a:bodyPr>
            <a:lstStyle/>
            <a:p>
              <a:pPr indent="0" lvl="0" marL="0" marR="0" rtl="0" algn="ctr">
                <a:lnSpc>
                  <a:spcPct val="90000"/>
                </a:lnSpc>
                <a:spcBef>
                  <a:spcPts val="0"/>
                </a:spcBef>
                <a:spcAft>
                  <a:spcPts val="0"/>
                </a:spcAft>
                <a:buClr>
                  <a:schemeClr val="dk1"/>
                </a:buClr>
                <a:buSzPts val="3100"/>
                <a:buFont typeface="Arial"/>
                <a:buNone/>
              </a:pPr>
              <a:r>
                <a:rPr b="0" i="0" lang="en-US" sz="3100" u="none" cap="none" strike="noStrike">
                  <a:solidFill>
                    <a:schemeClr val="dk1"/>
                  </a:solidFill>
                  <a:latin typeface="Arial"/>
                  <a:ea typeface="Arial"/>
                  <a:cs typeface="Arial"/>
                  <a:sym typeface="Arial"/>
                </a:rPr>
                <a:t>Isma‘il (A.S)</a:t>
              </a:r>
              <a:endParaRPr/>
            </a:p>
          </p:txBody>
        </p:sp>
        <p:sp>
          <p:nvSpPr>
            <p:cNvPr id="182" name="Google Shape;182;p14"/>
            <p:cNvSpPr/>
            <p:nvPr/>
          </p:nvSpPr>
          <p:spPr>
            <a:xfrm>
              <a:off x="2208223" y="3429001"/>
              <a:ext cx="1190237" cy="1190237"/>
            </a:xfrm>
            <a:prstGeom prst="arc">
              <a:avLst>
                <a:gd fmla="val 13200000" name="adj1"/>
                <a:gd fmla="val 19200000" name="adj2"/>
              </a:avLst>
            </a:prstGeom>
            <a:noFill/>
            <a:ln cap="flat" cmpd="sng" w="10775">
              <a:solidFill>
                <a:srgbClr val="632F3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2208223" y="3429001"/>
              <a:ext cx="1190237" cy="1190237"/>
            </a:xfrm>
            <a:prstGeom prst="arc">
              <a:avLst>
                <a:gd fmla="val 2400000" name="adj1"/>
                <a:gd fmla="val 8400000" name="adj2"/>
              </a:avLst>
            </a:prstGeom>
            <a:noFill/>
            <a:ln cap="flat" cmpd="sng" w="10775">
              <a:solidFill>
                <a:srgbClr val="632F3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1613104" y="3643243"/>
              <a:ext cx="2380474" cy="7617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txBox="1"/>
            <p:nvPr/>
          </p:nvSpPr>
          <p:spPr>
            <a:xfrm>
              <a:off x="1613104" y="3643243"/>
              <a:ext cx="2380474" cy="761751"/>
            </a:xfrm>
            <a:prstGeom prst="rect">
              <a:avLst/>
            </a:prstGeom>
            <a:noFill/>
            <a:ln>
              <a:noFill/>
            </a:ln>
          </p:spPr>
          <p:txBody>
            <a:bodyPr anchorCtr="0" anchor="ctr" bIns="19675" lIns="19675" spcFirstLastPara="1" rIns="19675" wrap="square" tIns="19675">
              <a:noAutofit/>
            </a:bodyPr>
            <a:lstStyle/>
            <a:p>
              <a:pPr indent="0" lvl="0" marL="0" marR="0" rtl="0" algn="ctr">
                <a:lnSpc>
                  <a:spcPct val="90000"/>
                </a:lnSpc>
                <a:spcBef>
                  <a:spcPts val="0"/>
                </a:spcBef>
                <a:spcAft>
                  <a:spcPts val="0"/>
                </a:spcAft>
                <a:buClr>
                  <a:schemeClr val="dk1"/>
                </a:buClr>
                <a:buSzPts val="3100"/>
                <a:buFont typeface="Arial"/>
                <a:buNone/>
              </a:pPr>
              <a:r>
                <a:rPr b="0" i="0" lang="en-US" sz="3100" u="none" cap="none" strike="noStrike">
                  <a:solidFill>
                    <a:schemeClr val="dk1"/>
                  </a:solidFill>
                  <a:latin typeface="Arial"/>
                  <a:ea typeface="Arial"/>
                  <a:cs typeface="Arial"/>
                  <a:sym typeface="Arial"/>
                </a:rPr>
                <a:t>Bani Isma‘il</a:t>
              </a:r>
              <a:endParaRPr b="0" i="0" sz="3100" u="none" cap="none" strike="noStrike">
                <a:solidFill>
                  <a:schemeClr val="dk1"/>
                </a:solidFill>
                <a:latin typeface="Arial"/>
                <a:ea typeface="Arial"/>
                <a:cs typeface="Arial"/>
                <a:sym typeface="Arial"/>
              </a:endParaRPr>
            </a:p>
          </p:txBody>
        </p:sp>
        <p:sp>
          <p:nvSpPr>
            <p:cNvPr id="186" name="Google Shape;186;p14"/>
            <p:cNvSpPr/>
            <p:nvPr/>
          </p:nvSpPr>
          <p:spPr>
            <a:xfrm>
              <a:off x="3506439" y="744"/>
              <a:ext cx="1190237" cy="1190237"/>
            </a:xfrm>
            <a:prstGeom prst="arc">
              <a:avLst>
                <a:gd fmla="val 13200000" name="adj1"/>
                <a:gd fmla="val 19200000" name="adj2"/>
              </a:avLst>
            </a:prstGeom>
            <a:noFill/>
            <a:ln cap="flat" cmpd="sng" w="10775">
              <a:solidFill>
                <a:srgbClr val="632F3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
            <p:cNvSpPr/>
            <p:nvPr/>
          </p:nvSpPr>
          <p:spPr>
            <a:xfrm>
              <a:off x="3506439" y="744"/>
              <a:ext cx="1190237" cy="1190237"/>
            </a:xfrm>
            <a:prstGeom prst="arc">
              <a:avLst>
                <a:gd fmla="val 2400000" name="adj1"/>
                <a:gd fmla="val 8400000" name="adj2"/>
              </a:avLst>
            </a:prstGeom>
            <a:noFill/>
            <a:ln cap="flat" cmpd="sng" w="10775">
              <a:solidFill>
                <a:srgbClr val="632F3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
            <p:cNvSpPr/>
            <p:nvPr/>
          </p:nvSpPr>
          <p:spPr>
            <a:xfrm>
              <a:off x="2911320" y="214986"/>
              <a:ext cx="2380474" cy="7617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
            <p:cNvSpPr txBox="1"/>
            <p:nvPr/>
          </p:nvSpPr>
          <p:spPr>
            <a:xfrm>
              <a:off x="2911320" y="214986"/>
              <a:ext cx="2380474" cy="761751"/>
            </a:xfrm>
            <a:prstGeom prst="rect">
              <a:avLst/>
            </a:prstGeom>
            <a:noFill/>
            <a:ln>
              <a:noFill/>
            </a:ln>
          </p:spPr>
          <p:txBody>
            <a:bodyPr anchorCtr="0" anchor="ctr" bIns="19675" lIns="19675" spcFirstLastPara="1" rIns="19675" wrap="square" tIns="19675">
              <a:noAutofit/>
            </a:bodyPr>
            <a:lstStyle/>
            <a:p>
              <a:pPr indent="0" lvl="0" marL="0" marR="0" rtl="0" algn="ctr">
                <a:lnSpc>
                  <a:spcPct val="90000"/>
                </a:lnSpc>
                <a:spcBef>
                  <a:spcPts val="0"/>
                </a:spcBef>
                <a:spcAft>
                  <a:spcPts val="0"/>
                </a:spcAft>
                <a:buClr>
                  <a:srgbClr val="FF0000"/>
                </a:buClr>
                <a:buSzPts val="3100"/>
                <a:buFont typeface="Arial"/>
                <a:buNone/>
              </a:pPr>
              <a:r>
                <a:rPr b="0" i="0" lang="en-US" sz="3100" u="none" cap="none" strike="noStrike">
                  <a:solidFill>
                    <a:srgbClr val="FF0000"/>
                  </a:solidFill>
                  <a:latin typeface="Arial"/>
                  <a:ea typeface="Arial"/>
                  <a:cs typeface="Arial"/>
                  <a:sym typeface="Arial"/>
                </a:rPr>
                <a:t>Ibrahim (A.S)</a:t>
              </a:r>
              <a:endParaRPr/>
            </a:p>
          </p:txBody>
        </p:sp>
        <p:sp>
          <p:nvSpPr>
            <p:cNvPr id="190" name="Google Shape;190;p14"/>
            <p:cNvSpPr/>
            <p:nvPr/>
          </p:nvSpPr>
          <p:spPr>
            <a:xfrm>
              <a:off x="6386814" y="744"/>
              <a:ext cx="1190237" cy="1190237"/>
            </a:xfrm>
            <a:prstGeom prst="arc">
              <a:avLst>
                <a:gd fmla="val 13200000" name="adj1"/>
                <a:gd fmla="val 19200000" name="adj2"/>
              </a:avLst>
            </a:prstGeom>
            <a:noFill/>
            <a:ln cap="flat" cmpd="sng" w="10775">
              <a:solidFill>
                <a:srgbClr val="632F3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p:nvPr/>
          </p:nvSpPr>
          <p:spPr>
            <a:xfrm>
              <a:off x="6386814" y="744"/>
              <a:ext cx="1190237" cy="1190237"/>
            </a:xfrm>
            <a:prstGeom prst="arc">
              <a:avLst>
                <a:gd fmla="val 2400000" name="adj1"/>
                <a:gd fmla="val 8400000" name="adj2"/>
              </a:avLst>
            </a:prstGeom>
            <a:noFill/>
            <a:ln cap="flat" cmpd="sng" w="10775">
              <a:solidFill>
                <a:srgbClr val="632F3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
            <p:cNvSpPr/>
            <p:nvPr/>
          </p:nvSpPr>
          <p:spPr>
            <a:xfrm>
              <a:off x="5791695" y="214986"/>
              <a:ext cx="2380474" cy="7617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
            <p:cNvSpPr txBox="1"/>
            <p:nvPr/>
          </p:nvSpPr>
          <p:spPr>
            <a:xfrm>
              <a:off x="5791695" y="214986"/>
              <a:ext cx="2380474" cy="761751"/>
            </a:xfrm>
            <a:prstGeom prst="rect">
              <a:avLst/>
            </a:prstGeom>
            <a:noFill/>
            <a:ln>
              <a:noFill/>
            </a:ln>
          </p:spPr>
          <p:txBody>
            <a:bodyPr anchorCtr="0" anchor="ctr" bIns="19675" lIns="19675" spcFirstLastPara="1" rIns="19675" wrap="square" tIns="19675">
              <a:noAutofit/>
            </a:bodyPr>
            <a:lstStyle/>
            <a:p>
              <a:pPr indent="0" lvl="0" marL="0" marR="0" rtl="0" algn="ctr">
                <a:lnSpc>
                  <a:spcPct val="90000"/>
                </a:lnSpc>
                <a:spcBef>
                  <a:spcPts val="0"/>
                </a:spcBef>
                <a:spcAft>
                  <a:spcPts val="0"/>
                </a:spcAft>
                <a:buClr>
                  <a:schemeClr val="dk1"/>
                </a:buClr>
                <a:buSzPts val="3100"/>
                <a:buFont typeface="Arial"/>
                <a:buNone/>
              </a:pPr>
              <a:r>
                <a:rPr b="0" i="0" lang="en-US" sz="3100" u="none" cap="none" strike="noStrike">
                  <a:solidFill>
                    <a:schemeClr val="dk1"/>
                  </a:solidFill>
                  <a:latin typeface="Arial"/>
                  <a:ea typeface="Arial"/>
                  <a:cs typeface="Arial"/>
                  <a:sym typeface="Arial"/>
                </a:rPr>
                <a:t>Sara</a:t>
              </a:r>
              <a:endParaRPr/>
            </a:p>
          </p:txBody>
        </p:sp>
        <p:sp>
          <p:nvSpPr>
            <p:cNvPr id="194" name="Google Shape;194;p14"/>
            <p:cNvSpPr/>
            <p:nvPr/>
          </p:nvSpPr>
          <p:spPr>
            <a:xfrm>
              <a:off x="6386814" y="1690881"/>
              <a:ext cx="1190237" cy="1190237"/>
            </a:xfrm>
            <a:prstGeom prst="arc">
              <a:avLst>
                <a:gd fmla="val 13200000" name="adj1"/>
                <a:gd fmla="val 19200000" name="adj2"/>
              </a:avLst>
            </a:prstGeom>
            <a:noFill/>
            <a:ln cap="flat" cmpd="sng" w="10775">
              <a:solidFill>
                <a:srgbClr val="632F3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
            <p:cNvSpPr/>
            <p:nvPr/>
          </p:nvSpPr>
          <p:spPr>
            <a:xfrm>
              <a:off x="6386814" y="1690881"/>
              <a:ext cx="1190237" cy="1190237"/>
            </a:xfrm>
            <a:prstGeom prst="arc">
              <a:avLst>
                <a:gd fmla="val 2400000" name="adj1"/>
                <a:gd fmla="val 8400000" name="adj2"/>
              </a:avLst>
            </a:prstGeom>
            <a:noFill/>
            <a:ln cap="flat" cmpd="sng" w="10775">
              <a:solidFill>
                <a:srgbClr val="632F3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4"/>
            <p:cNvSpPr/>
            <p:nvPr/>
          </p:nvSpPr>
          <p:spPr>
            <a:xfrm>
              <a:off x="5791695" y="1905124"/>
              <a:ext cx="2380474" cy="7617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4"/>
            <p:cNvSpPr txBox="1"/>
            <p:nvPr/>
          </p:nvSpPr>
          <p:spPr>
            <a:xfrm>
              <a:off x="5791695" y="1905124"/>
              <a:ext cx="2380474" cy="761751"/>
            </a:xfrm>
            <a:prstGeom prst="rect">
              <a:avLst/>
            </a:prstGeom>
            <a:noFill/>
            <a:ln>
              <a:noFill/>
            </a:ln>
          </p:spPr>
          <p:txBody>
            <a:bodyPr anchorCtr="0" anchor="ctr" bIns="19675" lIns="19675" spcFirstLastPara="1" rIns="19675" wrap="square" tIns="19675">
              <a:noAutofit/>
            </a:bodyPr>
            <a:lstStyle/>
            <a:p>
              <a:pPr indent="0" lvl="0" marL="0" marR="0" rtl="0" algn="ctr">
                <a:lnSpc>
                  <a:spcPct val="90000"/>
                </a:lnSpc>
                <a:spcBef>
                  <a:spcPts val="0"/>
                </a:spcBef>
                <a:spcAft>
                  <a:spcPts val="0"/>
                </a:spcAft>
                <a:buClr>
                  <a:schemeClr val="dk1"/>
                </a:buClr>
                <a:buSzPts val="3100"/>
                <a:buFont typeface="Arial"/>
                <a:buNone/>
              </a:pPr>
              <a:r>
                <a:rPr b="0" i="0" lang="en-US" sz="3100" u="none" cap="none" strike="noStrike">
                  <a:solidFill>
                    <a:schemeClr val="dk1"/>
                  </a:solidFill>
                  <a:latin typeface="Arial"/>
                  <a:ea typeface="Arial"/>
                  <a:cs typeface="Arial"/>
                  <a:sym typeface="Arial"/>
                </a:rPr>
                <a:t>Is’haq (A.S)</a:t>
              </a:r>
              <a:endParaRPr/>
            </a:p>
          </p:txBody>
        </p:sp>
        <p:sp>
          <p:nvSpPr>
            <p:cNvPr id="198" name="Google Shape;198;p14"/>
            <p:cNvSpPr/>
            <p:nvPr/>
          </p:nvSpPr>
          <p:spPr>
            <a:xfrm>
              <a:off x="4799013" y="3429001"/>
              <a:ext cx="1190237" cy="1190237"/>
            </a:xfrm>
            <a:prstGeom prst="arc">
              <a:avLst>
                <a:gd fmla="val 13200000" name="adj1"/>
                <a:gd fmla="val 19200000" name="adj2"/>
              </a:avLst>
            </a:prstGeom>
            <a:noFill/>
            <a:ln cap="flat" cmpd="sng" w="10775">
              <a:solidFill>
                <a:srgbClr val="632F3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4"/>
            <p:cNvSpPr/>
            <p:nvPr/>
          </p:nvSpPr>
          <p:spPr>
            <a:xfrm>
              <a:off x="4799013" y="3429001"/>
              <a:ext cx="1190237" cy="1190237"/>
            </a:xfrm>
            <a:prstGeom prst="arc">
              <a:avLst>
                <a:gd fmla="val 2400000" name="adj1"/>
                <a:gd fmla="val 8400000" name="adj2"/>
              </a:avLst>
            </a:prstGeom>
            <a:noFill/>
            <a:ln cap="flat" cmpd="sng" w="10775">
              <a:solidFill>
                <a:srgbClr val="632F3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
            <p:cNvSpPr/>
            <p:nvPr/>
          </p:nvSpPr>
          <p:spPr>
            <a:xfrm>
              <a:off x="4203894" y="3643243"/>
              <a:ext cx="2380474" cy="7617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txBox="1"/>
            <p:nvPr/>
          </p:nvSpPr>
          <p:spPr>
            <a:xfrm>
              <a:off x="4203894" y="3643243"/>
              <a:ext cx="2380474" cy="761751"/>
            </a:xfrm>
            <a:prstGeom prst="rect">
              <a:avLst/>
            </a:prstGeom>
            <a:noFill/>
            <a:ln>
              <a:noFill/>
            </a:ln>
          </p:spPr>
          <p:txBody>
            <a:bodyPr anchorCtr="0" anchor="ctr" bIns="19675" lIns="19675" spcFirstLastPara="1" rIns="19675" wrap="square" tIns="19675">
              <a:noAutofit/>
            </a:bodyPr>
            <a:lstStyle/>
            <a:p>
              <a:pPr indent="0" lvl="0" marL="0" marR="0" rtl="0" algn="ctr">
                <a:lnSpc>
                  <a:spcPct val="90000"/>
                </a:lnSpc>
                <a:spcBef>
                  <a:spcPts val="0"/>
                </a:spcBef>
                <a:spcAft>
                  <a:spcPts val="0"/>
                </a:spcAft>
                <a:buClr>
                  <a:schemeClr val="dk1"/>
                </a:buClr>
                <a:buSzPts val="3100"/>
                <a:buFont typeface="Arial"/>
                <a:buNone/>
              </a:pPr>
              <a:r>
                <a:rPr b="0" i="0" lang="en-US" sz="3100" u="none" cap="none" strike="noStrike">
                  <a:solidFill>
                    <a:schemeClr val="dk1"/>
                  </a:solidFill>
                  <a:latin typeface="Arial"/>
                  <a:ea typeface="Arial"/>
                  <a:cs typeface="Arial"/>
                  <a:sym typeface="Arial"/>
                </a:rPr>
                <a:t>Bani Israel</a:t>
              </a:r>
              <a:endParaRPr/>
            </a:p>
          </p:txBody>
        </p:sp>
      </p:grpSp>
      <p:cxnSp>
        <p:nvCxnSpPr>
          <p:cNvPr id="202" name="Google Shape;202;p14"/>
          <p:cNvCxnSpPr/>
          <p:nvPr/>
        </p:nvCxnSpPr>
        <p:spPr>
          <a:xfrm>
            <a:off x="3046412" y="2209800"/>
            <a:ext cx="1066800" cy="0"/>
          </a:xfrm>
          <a:prstGeom prst="straightConnector1">
            <a:avLst/>
          </a:prstGeom>
          <a:noFill/>
          <a:ln cap="flat" cmpd="sng" w="9525">
            <a:solidFill>
              <a:schemeClr val="accent1"/>
            </a:solidFill>
            <a:prstDash val="solid"/>
            <a:round/>
            <a:headEnd len="sm" w="sm" type="none"/>
            <a:tailEnd len="sm" w="sm" type="none"/>
          </a:ln>
        </p:spPr>
      </p:cxnSp>
      <p:cxnSp>
        <p:nvCxnSpPr>
          <p:cNvPr id="203" name="Google Shape;203;p14"/>
          <p:cNvCxnSpPr/>
          <p:nvPr/>
        </p:nvCxnSpPr>
        <p:spPr>
          <a:xfrm>
            <a:off x="6551612" y="2194560"/>
            <a:ext cx="1143000" cy="0"/>
          </a:xfrm>
          <a:prstGeom prst="straightConnector1">
            <a:avLst/>
          </a:prstGeom>
          <a:noFill/>
          <a:ln cap="flat" cmpd="sng" w="9525">
            <a:solidFill>
              <a:schemeClr val="accent1"/>
            </a:solidFill>
            <a:prstDash val="solid"/>
            <a:round/>
            <a:headEnd len="sm" w="sm" type="none"/>
            <a:tailEnd len="sm" w="sm" type="none"/>
          </a:ln>
        </p:spPr>
      </p:cxnSp>
      <p:cxnSp>
        <p:nvCxnSpPr>
          <p:cNvPr id="204" name="Google Shape;204;p14"/>
          <p:cNvCxnSpPr/>
          <p:nvPr/>
        </p:nvCxnSpPr>
        <p:spPr>
          <a:xfrm flipH="1">
            <a:off x="4189412" y="2895600"/>
            <a:ext cx="609600" cy="1905000"/>
          </a:xfrm>
          <a:prstGeom prst="straightConnector1">
            <a:avLst/>
          </a:prstGeom>
          <a:noFill/>
          <a:ln cap="flat" cmpd="sng" w="9525">
            <a:solidFill>
              <a:schemeClr val="accent6"/>
            </a:solidFill>
            <a:prstDash val="solid"/>
            <a:round/>
            <a:headEnd len="sm" w="sm" type="none"/>
            <a:tailEnd len="sm" w="sm" type="none"/>
          </a:ln>
        </p:spPr>
      </p:cxnSp>
      <p:cxnSp>
        <p:nvCxnSpPr>
          <p:cNvPr id="205" name="Google Shape;205;p14"/>
          <p:cNvCxnSpPr/>
          <p:nvPr/>
        </p:nvCxnSpPr>
        <p:spPr>
          <a:xfrm>
            <a:off x="5865812" y="2895600"/>
            <a:ext cx="533400" cy="1752600"/>
          </a:xfrm>
          <a:prstGeom prst="straightConnector1">
            <a:avLst/>
          </a:prstGeom>
          <a:noFill/>
          <a:ln cap="flat" cmpd="sng" w="9525">
            <a:solidFill>
              <a:schemeClr val="accent6"/>
            </a:solidFill>
            <a:prstDash val="solid"/>
            <a:round/>
            <a:headEnd len="sm" w="sm" type="none"/>
            <a:tailEnd len="sm" w="sm" type="none"/>
          </a:ln>
        </p:spPr>
      </p:cxn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5"/>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rmAutofit/>
          </a:bodyPr>
          <a:lstStyle/>
          <a:p>
            <a:pPr indent="0" lvl="0" marL="0" rtl="0" algn="l">
              <a:spcBef>
                <a:spcPts val="0"/>
              </a:spcBef>
              <a:spcAft>
                <a:spcPts val="0"/>
              </a:spcAft>
              <a:buNone/>
            </a:pPr>
            <a:r>
              <a:rPr lang="en-US"/>
              <a:t>Prophet Ibrahim’s (A.S) Life: A Model of Total Submission to Allah (S.W.T)</a:t>
            </a:r>
            <a:endParaRPr/>
          </a:p>
        </p:txBody>
      </p:sp>
      <p:sp>
        <p:nvSpPr>
          <p:cNvPr id="211" name="Google Shape;211;p15"/>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rmAutofit/>
          </a:bodyPr>
          <a:lstStyle/>
          <a:p>
            <a:pPr indent="0" lvl="0" marL="0" rtl="0" algn="ctr">
              <a:lnSpc>
                <a:spcPct val="90000"/>
              </a:lnSpc>
              <a:spcBef>
                <a:spcPts val="0"/>
              </a:spcBef>
              <a:spcAft>
                <a:spcPts val="0"/>
              </a:spcAft>
              <a:buSzPts val="2800"/>
              <a:buNone/>
            </a:pPr>
            <a:r>
              <a:t/>
            </a:r>
            <a:endParaRPr>
              <a:latin typeface="Times New Roman"/>
              <a:ea typeface="Times New Roman"/>
              <a:cs typeface="Times New Roman"/>
              <a:sym typeface="Times New Roman"/>
            </a:endParaRPr>
          </a:p>
          <a:p>
            <a:pPr indent="0" lvl="0" marL="0" rtl="0" algn="ctr">
              <a:lnSpc>
                <a:spcPct val="90000"/>
              </a:lnSpc>
              <a:spcBef>
                <a:spcPts val="1800"/>
              </a:spcBef>
              <a:spcAft>
                <a:spcPts val="0"/>
              </a:spcAft>
              <a:buSzPts val="2800"/>
              <a:buNone/>
            </a:pPr>
            <a:r>
              <a:rPr lang="en-US">
                <a:latin typeface="Times New Roman"/>
                <a:ea typeface="Times New Roman"/>
                <a:cs typeface="Times New Roman"/>
                <a:sym typeface="Times New Roman"/>
              </a:rPr>
              <a:t>وَمَنْ أَحْسَنُ دِينًا مِمَّنْ أَسْلَمَ وَجْهَهُ لِلهِ وَهُوَ مُحْسِنٌ وَاتَّبَعَ مِلَّةَ </a:t>
            </a:r>
            <a:endParaRPr>
              <a:latin typeface="Times New Roman"/>
              <a:ea typeface="Times New Roman"/>
              <a:cs typeface="Times New Roman"/>
              <a:sym typeface="Times New Roman"/>
            </a:endParaRPr>
          </a:p>
          <a:p>
            <a:pPr indent="0" lvl="0" marL="0" rtl="0" algn="ctr">
              <a:lnSpc>
                <a:spcPct val="90000"/>
              </a:lnSpc>
              <a:spcBef>
                <a:spcPts val="1800"/>
              </a:spcBef>
              <a:spcAft>
                <a:spcPts val="0"/>
              </a:spcAft>
              <a:buSzPts val="2800"/>
              <a:buNone/>
            </a:pPr>
            <a:r>
              <a:rPr lang="en-US">
                <a:latin typeface="Times New Roman"/>
                <a:ea typeface="Times New Roman"/>
                <a:cs typeface="Times New Roman"/>
                <a:sym typeface="Times New Roman"/>
              </a:rPr>
              <a:t>إِبْرَاهِيمَ حَنِيفًا ۗ وَاتَّخَذَ اللهُ إِبْرَاهِيمَ خَلِيلًا</a:t>
            </a:r>
            <a:endParaRPr>
              <a:latin typeface="Times New Roman"/>
              <a:ea typeface="Times New Roman"/>
              <a:cs typeface="Times New Roman"/>
              <a:sym typeface="Times New Roman"/>
            </a:endParaRPr>
          </a:p>
          <a:p>
            <a:pPr indent="0" lvl="0" marL="0" rtl="0" algn="ctr">
              <a:lnSpc>
                <a:spcPct val="90000"/>
              </a:lnSpc>
              <a:spcBef>
                <a:spcPts val="1800"/>
              </a:spcBef>
              <a:spcAft>
                <a:spcPts val="0"/>
              </a:spcAft>
              <a:buSzPts val="2800"/>
              <a:buNone/>
            </a:pPr>
            <a:r>
              <a:t/>
            </a:r>
            <a:endParaRPr/>
          </a:p>
          <a:p>
            <a:pPr indent="0" lvl="0" marL="0" rtl="0" algn="ctr">
              <a:lnSpc>
                <a:spcPct val="90000"/>
              </a:lnSpc>
              <a:spcBef>
                <a:spcPts val="1800"/>
              </a:spcBef>
              <a:spcAft>
                <a:spcPts val="0"/>
              </a:spcAft>
              <a:buSzPts val="2800"/>
              <a:buNone/>
            </a:pPr>
            <a:r>
              <a:rPr lang="en-US"/>
              <a:t>Who is better in religion than he who surrenders himself to Allah while doing good and follows the tradition of Ibrahim, exclusively? Allah [Himself] chose Ibrahim for friend. (Al-Nisa: 125)</a:t>
            </a:r>
            <a:endParaRPr/>
          </a:p>
          <a:p>
            <a:pPr indent="0" lvl="0" marL="0" rtl="0" algn="ctr">
              <a:lnSpc>
                <a:spcPct val="90000"/>
              </a:lnSpc>
              <a:spcBef>
                <a:spcPts val="1800"/>
              </a:spcBef>
              <a:spcAft>
                <a:spcPts val="0"/>
              </a:spcAft>
              <a:buSzPts val="2800"/>
              <a:buNone/>
            </a:pPr>
            <a:r>
              <a:t/>
            </a:r>
            <a:endParaRP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6"/>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Islam (Righteous Deeds)</a:t>
            </a:r>
            <a:endParaRPr/>
          </a:p>
        </p:txBody>
      </p:sp>
      <p:sp>
        <p:nvSpPr>
          <p:cNvPr id="217" name="Google Shape;217;p16"/>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rmAutofit/>
          </a:bodyPr>
          <a:lstStyle/>
          <a:p>
            <a:pPr indent="-125413" lvl="0" marL="303213" rtl="0" algn="l">
              <a:lnSpc>
                <a:spcPct val="90000"/>
              </a:lnSpc>
              <a:spcBef>
                <a:spcPts val="0"/>
              </a:spcBef>
              <a:spcAft>
                <a:spcPts val="0"/>
              </a:spcAft>
              <a:buSzPts val="2800"/>
              <a:buNone/>
            </a:pPr>
            <a:r>
              <a:t/>
            </a:r>
            <a:endParaRPr/>
          </a:p>
          <a:p>
            <a:pPr indent="-303213" lvl="0" marL="303213" rtl="0" algn="l">
              <a:lnSpc>
                <a:spcPct val="90000"/>
              </a:lnSpc>
              <a:spcBef>
                <a:spcPts val="1800"/>
              </a:spcBef>
              <a:spcAft>
                <a:spcPts val="0"/>
              </a:spcAft>
              <a:buSzPts val="2800"/>
              <a:buChar char="•"/>
            </a:pPr>
            <a:r>
              <a:rPr lang="en-US"/>
              <a:t>Shahada (Testimony of Faith)</a:t>
            </a:r>
            <a:endParaRPr/>
          </a:p>
          <a:p>
            <a:pPr indent="-303213" lvl="0" marL="303213" rtl="0" algn="l">
              <a:lnSpc>
                <a:spcPct val="90000"/>
              </a:lnSpc>
              <a:spcBef>
                <a:spcPts val="1800"/>
              </a:spcBef>
              <a:spcAft>
                <a:spcPts val="0"/>
              </a:spcAft>
              <a:buSzPts val="2800"/>
              <a:buChar char="•"/>
            </a:pPr>
            <a:r>
              <a:rPr lang="en-US"/>
              <a:t>Salaat (Prayers)</a:t>
            </a:r>
            <a:endParaRPr/>
          </a:p>
          <a:p>
            <a:pPr indent="-303213" lvl="0" marL="303213" rtl="0" algn="l">
              <a:lnSpc>
                <a:spcPct val="90000"/>
              </a:lnSpc>
              <a:spcBef>
                <a:spcPts val="1800"/>
              </a:spcBef>
              <a:spcAft>
                <a:spcPts val="0"/>
              </a:spcAft>
              <a:buSzPts val="2800"/>
              <a:buChar char="•"/>
            </a:pPr>
            <a:r>
              <a:rPr lang="en-US"/>
              <a:t>Zakat (Charity)</a:t>
            </a:r>
            <a:endParaRPr/>
          </a:p>
          <a:p>
            <a:pPr indent="-303213" lvl="0" marL="303213" rtl="0" algn="l">
              <a:lnSpc>
                <a:spcPct val="90000"/>
              </a:lnSpc>
              <a:spcBef>
                <a:spcPts val="1800"/>
              </a:spcBef>
              <a:spcAft>
                <a:spcPts val="0"/>
              </a:spcAft>
              <a:buSzPts val="2800"/>
              <a:buChar char="•"/>
            </a:pPr>
            <a:r>
              <a:rPr lang="en-US"/>
              <a:t>Sawm (Fasting)</a:t>
            </a:r>
            <a:endParaRPr/>
          </a:p>
          <a:p>
            <a:pPr indent="-303213" lvl="0" marL="303213" rtl="0" algn="l">
              <a:lnSpc>
                <a:spcPct val="90000"/>
              </a:lnSpc>
              <a:spcBef>
                <a:spcPts val="1800"/>
              </a:spcBef>
              <a:spcAft>
                <a:spcPts val="0"/>
              </a:spcAft>
              <a:buSzPts val="2800"/>
              <a:buChar char="•"/>
            </a:pPr>
            <a:r>
              <a:rPr lang="en-US"/>
              <a:t>Hajj (Pilgrimage)</a:t>
            </a:r>
            <a:endParaRPr/>
          </a:p>
          <a:p>
            <a:pPr indent="-125413" lvl="0" marL="303213" rtl="0" algn="l">
              <a:lnSpc>
                <a:spcPct val="90000"/>
              </a:lnSpc>
              <a:spcBef>
                <a:spcPts val="1800"/>
              </a:spcBef>
              <a:spcAft>
                <a:spcPts val="0"/>
              </a:spcAft>
              <a:buSzPts val="2800"/>
              <a:buNone/>
            </a:pPr>
            <a:r>
              <a:t/>
            </a:r>
            <a:endParaRPr/>
          </a:p>
          <a:p>
            <a:pPr indent="-125413" lvl="0" marL="303213" rtl="0" algn="l">
              <a:lnSpc>
                <a:spcPct val="90000"/>
              </a:lnSpc>
              <a:spcBef>
                <a:spcPts val="1800"/>
              </a:spcBef>
              <a:spcAft>
                <a:spcPts val="0"/>
              </a:spcAft>
              <a:buSzPts val="2800"/>
              <a:buNone/>
            </a:pPr>
            <a:r>
              <a:t/>
            </a:r>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7"/>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rmAutofit/>
          </a:bodyPr>
          <a:lstStyle/>
          <a:p>
            <a:pPr indent="0" lvl="0" marL="0" rtl="0" algn="l">
              <a:spcBef>
                <a:spcPts val="0"/>
              </a:spcBef>
              <a:spcAft>
                <a:spcPts val="0"/>
              </a:spcAft>
              <a:buNone/>
            </a:pPr>
            <a:r>
              <a:rPr lang="en-US"/>
              <a:t>The Pillars of Islam according to Hadith</a:t>
            </a:r>
            <a:endParaRPr/>
          </a:p>
        </p:txBody>
      </p:sp>
      <p:sp>
        <p:nvSpPr>
          <p:cNvPr id="223" name="Google Shape;223;p17"/>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rmAutofit/>
          </a:bodyPr>
          <a:lstStyle/>
          <a:p>
            <a:pPr indent="0" lvl="0" marL="0" rtl="0" algn="l">
              <a:lnSpc>
                <a:spcPct val="90000"/>
              </a:lnSpc>
              <a:spcBef>
                <a:spcPts val="0"/>
              </a:spcBef>
              <a:spcAft>
                <a:spcPts val="0"/>
              </a:spcAft>
              <a:buSzPts val="2800"/>
              <a:buNone/>
            </a:pPr>
            <a:r>
              <a:rPr lang="en-US"/>
              <a:t>Hadith in Bukhari and Muslim: Islam is based upon five (pillars):</a:t>
            </a:r>
            <a:endParaRPr/>
          </a:p>
          <a:p>
            <a:pPr indent="-514350" lvl="0" marL="514350" rtl="0" algn="l">
              <a:lnSpc>
                <a:spcPct val="90000"/>
              </a:lnSpc>
              <a:spcBef>
                <a:spcPts val="1800"/>
              </a:spcBef>
              <a:spcAft>
                <a:spcPts val="0"/>
              </a:spcAft>
              <a:buSzPts val="2800"/>
              <a:buFont typeface="Constantia"/>
              <a:buAutoNum type="arabicPeriod"/>
            </a:pPr>
            <a:r>
              <a:rPr lang="en-US"/>
              <a:t>To testify that there is no god but Allah (S.W.T) and that Muhammad (S.A.W) is the messenger of Allah (S.W.T)</a:t>
            </a:r>
            <a:endParaRPr/>
          </a:p>
          <a:p>
            <a:pPr indent="-514350" lvl="0" marL="514350" rtl="0" algn="l">
              <a:lnSpc>
                <a:spcPct val="90000"/>
              </a:lnSpc>
              <a:spcBef>
                <a:spcPts val="1800"/>
              </a:spcBef>
              <a:spcAft>
                <a:spcPts val="0"/>
              </a:spcAft>
              <a:buSzPts val="2800"/>
              <a:buFont typeface="Constantia"/>
              <a:buAutoNum type="arabicPeriod"/>
            </a:pPr>
            <a:r>
              <a:rPr lang="en-US"/>
              <a:t>And to establish the daily prayers</a:t>
            </a:r>
            <a:endParaRPr/>
          </a:p>
          <a:p>
            <a:pPr indent="-514350" lvl="0" marL="514350" rtl="0" algn="l">
              <a:lnSpc>
                <a:spcPct val="90000"/>
              </a:lnSpc>
              <a:spcBef>
                <a:spcPts val="1800"/>
              </a:spcBef>
              <a:spcAft>
                <a:spcPts val="0"/>
              </a:spcAft>
              <a:buSzPts val="2800"/>
              <a:buFont typeface="Constantia"/>
              <a:buAutoNum type="arabicPeriod"/>
            </a:pPr>
            <a:r>
              <a:rPr lang="en-US"/>
              <a:t>And to give charity</a:t>
            </a:r>
            <a:endParaRPr/>
          </a:p>
          <a:p>
            <a:pPr indent="-514350" lvl="0" marL="514350" rtl="0" algn="l">
              <a:lnSpc>
                <a:spcPct val="90000"/>
              </a:lnSpc>
              <a:spcBef>
                <a:spcPts val="1800"/>
              </a:spcBef>
              <a:spcAft>
                <a:spcPts val="0"/>
              </a:spcAft>
              <a:buSzPts val="2800"/>
              <a:buFont typeface="Constantia"/>
              <a:buAutoNum type="arabicPeriod"/>
            </a:pPr>
            <a:r>
              <a:rPr lang="en-US"/>
              <a:t>And to fast in the month of Ramazan</a:t>
            </a:r>
            <a:endParaRPr/>
          </a:p>
          <a:p>
            <a:pPr indent="-514350" lvl="0" marL="514350" rtl="0" algn="l">
              <a:lnSpc>
                <a:spcPct val="90000"/>
              </a:lnSpc>
              <a:spcBef>
                <a:spcPts val="1800"/>
              </a:spcBef>
              <a:spcAft>
                <a:spcPts val="0"/>
              </a:spcAft>
              <a:buSzPts val="2800"/>
              <a:buFont typeface="Constantia"/>
              <a:buAutoNum type="arabicPeriod"/>
            </a:pPr>
            <a:r>
              <a:rPr lang="en-US"/>
              <a:t>And to perform pilgrimage to Ka‘ba</a:t>
            </a:r>
            <a:endParaRPr/>
          </a:p>
          <a:p>
            <a:pPr indent="0" lvl="0" marL="0" rtl="0" algn="l">
              <a:lnSpc>
                <a:spcPct val="90000"/>
              </a:lnSpc>
              <a:spcBef>
                <a:spcPts val="1800"/>
              </a:spcBef>
              <a:spcAft>
                <a:spcPts val="0"/>
              </a:spcAft>
              <a:buSzPts val="2800"/>
              <a:buNone/>
            </a:pPr>
            <a:r>
              <a:t/>
            </a:r>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8"/>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Iman (Authentic Beliefs)</a:t>
            </a:r>
            <a:endParaRPr/>
          </a:p>
        </p:txBody>
      </p:sp>
      <p:sp>
        <p:nvSpPr>
          <p:cNvPr id="229" name="Google Shape;229;p18"/>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rmAutofit/>
          </a:bodyPr>
          <a:lstStyle/>
          <a:p>
            <a:pPr indent="-303213" lvl="0" marL="303213" rtl="0" algn="l">
              <a:lnSpc>
                <a:spcPct val="90000"/>
              </a:lnSpc>
              <a:spcBef>
                <a:spcPts val="0"/>
              </a:spcBef>
              <a:spcAft>
                <a:spcPts val="0"/>
              </a:spcAft>
              <a:buSzPts val="2800"/>
              <a:buChar char="•"/>
            </a:pPr>
            <a:r>
              <a:rPr lang="en-US"/>
              <a:t>Belief in Allah (S.W.T)</a:t>
            </a:r>
            <a:endParaRPr/>
          </a:p>
          <a:p>
            <a:pPr indent="-303213" lvl="0" marL="303213" rtl="0" algn="l">
              <a:lnSpc>
                <a:spcPct val="90000"/>
              </a:lnSpc>
              <a:spcBef>
                <a:spcPts val="1800"/>
              </a:spcBef>
              <a:spcAft>
                <a:spcPts val="0"/>
              </a:spcAft>
              <a:buSzPts val="2800"/>
              <a:buChar char="•"/>
            </a:pPr>
            <a:r>
              <a:rPr lang="en-US"/>
              <a:t>Belief in the Angels</a:t>
            </a:r>
            <a:endParaRPr/>
          </a:p>
          <a:p>
            <a:pPr indent="-303213" lvl="0" marL="303213" rtl="0" algn="l">
              <a:lnSpc>
                <a:spcPct val="90000"/>
              </a:lnSpc>
              <a:spcBef>
                <a:spcPts val="1800"/>
              </a:spcBef>
              <a:spcAft>
                <a:spcPts val="0"/>
              </a:spcAft>
              <a:buSzPts val="2800"/>
              <a:buChar char="•"/>
            </a:pPr>
            <a:r>
              <a:rPr lang="en-US"/>
              <a:t>Belief in the Books</a:t>
            </a:r>
            <a:endParaRPr/>
          </a:p>
          <a:p>
            <a:pPr indent="-303213" lvl="0" marL="303213" rtl="0" algn="l">
              <a:lnSpc>
                <a:spcPct val="90000"/>
              </a:lnSpc>
              <a:spcBef>
                <a:spcPts val="1800"/>
              </a:spcBef>
              <a:spcAft>
                <a:spcPts val="0"/>
              </a:spcAft>
              <a:buSzPts val="2800"/>
              <a:buChar char="•"/>
            </a:pPr>
            <a:r>
              <a:rPr lang="en-US"/>
              <a:t>Belief in the Messengers</a:t>
            </a:r>
            <a:endParaRPr/>
          </a:p>
          <a:p>
            <a:pPr indent="-303213" lvl="0" marL="303213" rtl="0" algn="l">
              <a:lnSpc>
                <a:spcPct val="90000"/>
              </a:lnSpc>
              <a:spcBef>
                <a:spcPts val="1800"/>
              </a:spcBef>
              <a:spcAft>
                <a:spcPts val="0"/>
              </a:spcAft>
              <a:buSzPts val="2800"/>
              <a:buChar char="•"/>
            </a:pPr>
            <a:r>
              <a:rPr lang="en-US"/>
              <a:t>Belief in the Day of Judgment</a:t>
            </a:r>
            <a:endParaRPr/>
          </a:p>
          <a:p>
            <a:pPr indent="-303213" lvl="0" marL="303213" rtl="0" algn="l">
              <a:lnSpc>
                <a:spcPct val="90000"/>
              </a:lnSpc>
              <a:spcBef>
                <a:spcPts val="1800"/>
              </a:spcBef>
              <a:spcAft>
                <a:spcPts val="0"/>
              </a:spcAft>
              <a:buSzPts val="2800"/>
              <a:buChar char="•"/>
            </a:pPr>
            <a:r>
              <a:rPr lang="en-US"/>
              <a:t>Belief in </a:t>
            </a:r>
            <a:r>
              <a:rPr i="1" lang="en-US"/>
              <a:t>Taqdeer</a:t>
            </a:r>
            <a:r>
              <a:rPr lang="en-US"/>
              <a:t> (Fate)</a:t>
            </a:r>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9"/>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rmAutofit/>
          </a:bodyPr>
          <a:lstStyle/>
          <a:p>
            <a:pPr indent="0" lvl="0" marL="0" rtl="0" algn="l">
              <a:spcBef>
                <a:spcPts val="0"/>
              </a:spcBef>
              <a:spcAft>
                <a:spcPts val="0"/>
              </a:spcAft>
              <a:buNone/>
            </a:pPr>
            <a:r>
              <a:rPr lang="en-US"/>
              <a:t>Ihsan (Noble Feelings)</a:t>
            </a:r>
            <a:endParaRPr/>
          </a:p>
        </p:txBody>
      </p:sp>
      <p:sp>
        <p:nvSpPr>
          <p:cNvPr id="235" name="Google Shape;235;p19"/>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rmAutofit/>
          </a:bodyPr>
          <a:lstStyle/>
          <a:p>
            <a:pPr indent="-303213" lvl="0" marL="303213" rtl="0" algn="l">
              <a:lnSpc>
                <a:spcPct val="80000"/>
              </a:lnSpc>
              <a:spcBef>
                <a:spcPts val="0"/>
              </a:spcBef>
              <a:spcAft>
                <a:spcPts val="0"/>
              </a:spcAft>
              <a:buSzPts val="2590"/>
              <a:buChar char="•"/>
            </a:pPr>
            <a:r>
              <a:rPr i="1" lang="en-US" sz="2590"/>
              <a:t>Ihsan</a:t>
            </a:r>
            <a:r>
              <a:rPr lang="en-US" sz="2590"/>
              <a:t> means beauty</a:t>
            </a:r>
            <a:endParaRPr/>
          </a:p>
          <a:p>
            <a:pPr indent="-138748" lvl="0" marL="303213" rtl="0" algn="l">
              <a:lnSpc>
                <a:spcPct val="80000"/>
              </a:lnSpc>
              <a:spcBef>
                <a:spcPts val="1800"/>
              </a:spcBef>
              <a:spcAft>
                <a:spcPts val="0"/>
              </a:spcAft>
              <a:buSzPts val="2590"/>
              <a:buNone/>
            </a:pPr>
            <a:r>
              <a:t/>
            </a:r>
            <a:endParaRPr i="1" sz="2590"/>
          </a:p>
          <a:p>
            <a:pPr indent="-303213" lvl="0" marL="303213" rtl="0" algn="l">
              <a:lnSpc>
                <a:spcPct val="80000"/>
              </a:lnSpc>
              <a:spcBef>
                <a:spcPts val="1800"/>
              </a:spcBef>
              <a:spcAft>
                <a:spcPts val="0"/>
              </a:spcAft>
              <a:buSzPts val="2590"/>
              <a:buChar char="•"/>
            </a:pPr>
            <a:r>
              <a:rPr i="1" lang="en-US" sz="2590"/>
              <a:t>Tazkiyya</a:t>
            </a:r>
            <a:r>
              <a:rPr lang="en-US" sz="2590"/>
              <a:t> means purification</a:t>
            </a:r>
            <a:endParaRPr/>
          </a:p>
          <a:p>
            <a:pPr indent="0" lvl="0" marL="0" rtl="0" algn="l">
              <a:lnSpc>
                <a:spcPct val="80000"/>
              </a:lnSpc>
              <a:spcBef>
                <a:spcPts val="1800"/>
              </a:spcBef>
              <a:spcAft>
                <a:spcPts val="0"/>
              </a:spcAft>
              <a:buSzPts val="2590"/>
              <a:buNone/>
            </a:pPr>
            <a:r>
              <a:t/>
            </a:r>
            <a:endParaRPr sz="2590"/>
          </a:p>
          <a:p>
            <a:pPr indent="-303213" lvl="0" marL="303213" rtl="0" algn="l">
              <a:lnSpc>
                <a:spcPct val="80000"/>
              </a:lnSpc>
              <a:spcBef>
                <a:spcPts val="1800"/>
              </a:spcBef>
              <a:spcAft>
                <a:spcPts val="0"/>
              </a:spcAft>
              <a:buSzPts val="2590"/>
              <a:buChar char="•"/>
            </a:pPr>
            <a:r>
              <a:rPr i="1" lang="en-US" sz="2590"/>
              <a:t>Ihsan</a:t>
            </a:r>
            <a:r>
              <a:rPr lang="en-US" sz="2590"/>
              <a:t> includes:</a:t>
            </a:r>
            <a:endParaRPr/>
          </a:p>
          <a:p>
            <a:pPr indent="-303213" lvl="1" marL="755650" rtl="0" algn="l">
              <a:lnSpc>
                <a:spcPct val="80000"/>
              </a:lnSpc>
              <a:spcBef>
                <a:spcPts val="1200"/>
              </a:spcBef>
              <a:spcAft>
                <a:spcPts val="0"/>
              </a:spcAft>
              <a:buSzPts val="2220"/>
              <a:buChar char="–"/>
            </a:pPr>
            <a:r>
              <a:rPr lang="en-US" sz="2220"/>
              <a:t>Adorning oneself with noble inner attributes like: Love for Allah (S.W.T) and His Prophet (S.A.W), Sincerity, Humility, Modesty, Gratitude, Patience</a:t>
            </a:r>
            <a:endParaRPr/>
          </a:p>
          <a:p>
            <a:pPr indent="-162243" lvl="1" marL="755650" rtl="0" algn="l">
              <a:lnSpc>
                <a:spcPct val="80000"/>
              </a:lnSpc>
              <a:spcBef>
                <a:spcPts val="1200"/>
              </a:spcBef>
              <a:spcAft>
                <a:spcPts val="0"/>
              </a:spcAft>
              <a:buSzPts val="2220"/>
              <a:buNone/>
            </a:pPr>
            <a:r>
              <a:t/>
            </a:r>
            <a:endParaRPr sz="2220"/>
          </a:p>
          <a:p>
            <a:pPr indent="-303213" lvl="1" marL="755650" rtl="0" algn="l">
              <a:lnSpc>
                <a:spcPct val="80000"/>
              </a:lnSpc>
              <a:spcBef>
                <a:spcPts val="1200"/>
              </a:spcBef>
              <a:spcAft>
                <a:spcPts val="0"/>
              </a:spcAft>
              <a:buSzPts val="2220"/>
              <a:buChar char="–"/>
            </a:pPr>
            <a:r>
              <a:rPr lang="en-US" sz="2220"/>
              <a:t>Leaving evil inner attributes like: Arrogance, Ingratitude, Immodesty</a:t>
            </a:r>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Hadith of Jibrael</a:t>
            </a:r>
            <a:endParaRPr/>
          </a:p>
        </p:txBody>
      </p:sp>
      <p:sp>
        <p:nvSpPr>
          <p:cNvPr id="98" name="Google Shape;98;p2"/>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p>
            <a:pPr indent="-125413" lvl="0" marL="303213" rtl="0" algn="l">
              <a:lnSpc>
                <a:spcPct val="90000"/>
              </a:lnSpc>
              <a:spcBef>
                <a:spcPts val="0"/>
              </a:spcBef>
              <a:spcAft>
                <a:spcPts val="0"/>
              </a:spcAft>
              <a:buSzPts val="2800"/>
              <a:buNone/>
            </a:pPr>
            <a:r>
              <a:t/>
            </a:r>
            <a:endParaRPr i="1"/>
          </a:p>
          <a:p>
            <a:pPr indent="-303213" lvl="0" marL="303213" rtl="0" algn="l">
              <a:lnSpc>
                <a:spcPct val="90000"/>
              </a:lnSpc>
              <a:spcBef>
                <a:spcPts val="1800"/>
              </a:spcBef>
              <a:spcAft>
                <a:spcPts val="0"/>
              </a:spcAft>
              <a:buSzPts val="2800"/>
              <a:buChar char="•"/>
            </a:pPr>
            <a:r>
              <a:rPr i="1" lang="en-US"/>
              <a:t>Narrated by Umar (R.A):</a:t>
            </a:r>
            <a:endParaRPr/>
          </a:p>
          <a:p>
            <a:pPr indent="0" lvl="0" marL="0" rtl="0" algn="l">
              <a:lnSpc>
                <a:spcPct val="90000"/>
              </a:lnSpc>
              <a:spcBef>
                <a:spcPts val="1800"/>
              </a:spcBef>
              <a:spcAft>
                <a:spcPts val="0"/>
              </a:spcAft>
              <a:buSzPts val="2800"/>
              <a:buNone/>
            </a:pPr>
            <a:r>
              <a:rPr i="1" lang="en-US"/>
              <a:t>While we were one day sitting with the Messenger of Allah (peace be upon him), there appeared before us a man dressed in extremely white clothes and with very black hair. No traces of journeying were visible on him, and none of us knew him. He sat down close by the Prophet (peace be upon him), rested his knee against his thighs, and….</a:t>
            </a:r>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descr="https://versebyversequranstudycircle.files.wordpress.com/2014/04/ayaat-1-10.jpg" id="240" name="Google Shape;240;p20"/>
          <p:cNvPicPr preferRelativeResize="0"/>
          <p:nvPr/>
        </p:nvPicPr>
        <p:blipFill rotWithShape="1">
          <a:blip r:embed="rId3">
            <a:alphaModFix/>
          </a:blip>
          <a:srcRect b="0" l="0" r="0" t="0"/>
          <a:stretch/>
        </p:blipFill>
        <p:spPr>
          <a:xfrm>
            <a:off x="-203147" y="-304800"/>
            <a:ext cx="12595119" cy="7315200"/>
          </a:xfrm>
          <a:prstGeom prst="rect">
            <a:avLst/>
          </a:prstGeom>
          <a:noFill/>
          <a:ln>
            <a:noFill/>
          </a:ln>
        </p:spPr>
      </p:pic>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1"/>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Three levels of excellence</a:t>
            </a:r>
            <a:endParaRPr/>
          </a:p>
        </p:txBody>
      </p:sp>
      <p:sp>
        <p:nvSpPr>
          <p:cNvPr id="246" name="Google Shape;246;p21"/>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p>
            <a:pPr indent="0" lvl="0" marL="0" rtl="0" algn="ctr">
              <a:lnSpc>
                <a:spcPct val="90000"/>
              </a:lnSpc>
              <a:spcBef>
                <a:spcPts val="0"/>
              </a:spcBef>
              <a:spcAft>
                <a:spcPts val="0"/>
              </a:spcAft>
              <a:buSzPts val="3200"/>
              <a:buNone/>
            </a:pPr>
            <a:r>
              <a:rPr lang="en-US" sz="3200">
                <a:latin typeface="Times New Roman"/>
                <a:ea typeface="Times New Roman"/>
                <a:cs typeface="Times New Roman"/>
                <a:sym typeface="Times New Roman"/>
              </a:rPr>
              <a:t>لَيْسَ عَلَى الَّذِينَ آمَنُواْ وَعَمِلُواْ الصَّالِحَاتِ جُنَاحٌ فِيمَا طَعِمُواْ إِذَا مَا اتَّقَواْ وَّآمَنُواْ وَعَمِلُواْ الصَّالِحَاتِ ثُمَّ اتَّقَواْ وَّآمَنُواْ ثُمَّ اتَّقَواْ وَّأَحْسَنُواْ وَاللّهُ يُحِبُّ الْمُحْسِنِينَ</a:t>
            </a:r>
            <a:endParaRPr/>
          </a:p>
          <a:p>
            <a:pPr indent="0" lvl="0" marL="0" rtl="0" algn="ctr">
              <a:lnSpc>
                <a:spcPct val="90000"/>
              </a:lnSpc>
              <a:spcBef>
                <a:spcPts val="1800"/>
              </a:spcBef>
              <a:spcAft>
                <a:spcPts val="0"/>
              </a:spcAft>
              <a:buSzPts val="2800"/>
              <a:buNone/>
            </a:pPr>
            <a:br>
              <a:rPr lang="en-US">
                <a:latin typeface="Times New Roman"/>
                <a:ea typeface="Times New Roman"/>
                <a:cs typeface="Times New Roman"/>
                <a:sym typeface="Times New Roman"/>
              </a:rPr>
            </a:br>
            <a:r>
              <a:rPr i="1" lang="en-US"/>
              <a:t>There is no blame on those who believe and do good deeds for what they ate in the past, provided </a:t>
            </a:r>
            <a:r>
              <a:rPr i="1" lang="en-US">
                <a:solidFill>
                  <a:srgbClr val="FF0000"/>
                </a:solidFill>
              </a:rPr>
              <a:t>they remain pious, and believe and do righteous deeds</a:t>
            </a:r>
            <a:r>
              <a:rPr i="1" lang="en-US"/>
              <a:t>, then </a:t>
            </a:r>
            <a:r>
              <a:rPr i="1" lang="en-US">
                <a:solidFill>
                  <a:srgbClr val="FF0000"/>
                </a:solidFill>
              </a:rPr>
              <a:t>remain pious and believe</a:t>
            </a:r>
            <a:r>
              <a:rPr i="1" lang="en-US"/>
              <a:t>, and then </a:t>
            </a:r>
            <a:r>
              <a:rPr i="1" lang="en-US">
                <a:solidFill>
                  <a:srgbClr val="FF0000"/>
                </a:solidFill>
              </a:rPr>
              <a:t>remain pious and attain Ihsan</a:t>
            </a:r>
            <a:r>
              <a:rPr i="1" lang="en-US"/>
              <a:t>. For Allah loves the people of Ihsan.</a:t>
            </a:r>
            <a:r>
              <a:rPr lang="en-US"/>
              <a:t> [Surah al-Ma’ida: 93]</a:t>
            </a:r>
            <a:endParaRPr>
              <a:latin typeface="Times New Roman"/>
              <a:ea typeface="Times New Roman"/>
              <a:cs typeface="Times New Roman"/>
              <a:sym typeface="Times New Roman"/>
            </a:endParaRPr>
          </a:p>
          <a:p>
            <a:pPr indent="0" lvl="0" marL="0" rtl="0" algn="ctr">
              <a:lnSpc>
                <a:spcPct val="90000"/>
              </a:lnSpc>
              <a:spcBef>
                <a:spcPts val="1800"/>
              </a:spcBef>
              <a:spcAft>
                <a:spcPts val="0"/>
              </a:spcAft>
              <a:buSzPts val="2800"/>
              <a:buNone/>
            </a:pPr>
            <a:r>
              <a:t/>
            </a:r>
            <a:endParaRPr>
              <a:latin typeface="Times New Roman"/>
              <a:ea typeface="Times New Roman"/>
              <a:cs typeface="Times New Roman"/>
              <a:sym typeface="Times New Roman"/>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2"/>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Signs of the Day of Judgment</a:t>
            </a:r>
            <a:endParaRPr/>
          </a:p>
        </p:txBody>
      </p:sp>
      <p:sp>
        <p:nvSpPr>
          <p:cNvPr id="252" name="Google Shape;252;p22"/>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p>
            <a:pPr indent="-125413" lvl="0" marL="303213" rtl="0" algn="l">
              <a:lnSpc>
                <a:spcPct val="90000"/>
              </a:lnSpc>
              <a:spcBef>
                <a:spcPts val="0"/>
              </a:spcBef>
              <a:spcAft>
                <a:spcPts val="0"/>
              </a:spcAft>
              <a:buSzPts val="2800"/>
              <a:buNone/>
            </a:pPr>
            <a:r>
              <a:t/>
            </a:r>
            <a:endParaRPr/>
          </a:p>
          <a:p>
            <a:pPr indent="-303213" lvl="0" marL="303213" rtl="0" algn="l">
              <a:lnSpc>
                <a:spcPct val="90000"/>
              </a:lnSpc>
              <a:spcBef>
                <a:spcPts val="1800"/>
              </a:spcBef>
              <a:spcAft>
                <a:spcPts val="0"/>
              </a:spcAft>
              <a:buSzPts val="2800"/>
              <a:buChar char="•"/>
            </a:pPr>
            <a:r>
              <a:rPr lang="en-US"/>
              <a:t>A slave-girl will give birth to her mistress.</a:t>
            </a:r>
            <a:endParaRPr/>
          </a:p>
          <a:p>
            <a:pPr indent="-303213" lvl="1" marL="755650" rtl="0" algn="l">
              <a:lnSpc>
                <a:spcPct val="90000"/>
              </a:lnSpc>
              <a:spcBef>
                <a:spcPts val="1200"/>
              </a:spcBef>
              <a:spcAft>
                <a:spcPts val="0"/>
              </a:spcAft>
              <a:buSzPts val="2400"/>
              <a:buChar char="–"/>
            </a:pPr>
            <a:r>
              <a:rPr lang="en-US"/>
              <a:t>Muslim conquests</a:t>
            </a:r>
            <a:endParaRPr/>
          </a:p>
          <a:p>
            <a:pPr indent="-303213" lvl="1" marL="755650" rtl="0" algn="l">
              <a:lnSpc>
                <a:spcPct val="90000"/>
              </a:lnSpc>
              <a:spcBef>
                <a:spcPts val="1200"/>
              </a:spcBef>
              <a:spcAft>
                <a:spcPts val="0"/>
              </a:spcAft>
              <a:buSzPts val="2400"/>
              <a:buChar char="–"/>
            </a:pPr>
            <a:r>
              <a:rPr lang="en-US"/>
              <a:t>Widespread slavery</a:t>
            </a:r>
            <a:endParaRPr/>
          </a:p>
          <a:p>
            <a:pPr indent="-303213" lvl="1" marL="755650" rtl="0" algn="l">
              <a:lnSpc>
                <a:spcPct val="90000"/>
              </a:lnSpc>
              <a:spcBef>
                <a:spcPts val="1200"/>
              </a:spcBef>
              <a:spcAft>
                <a:spcPts val="0"/>
              </a:spcAft>
              <a:buSzPts val="2400"/>
              <a:buChar char="–"/>
            </a:pPr>
            <a:r>
              <a:rPr lang="en-US"/>
              <a:t>Disobedience of the children</a:t>
            </a:r>
            <a:endParaRPr/>
          </a:p>
          <a:p>
            <a:pPr indent="-303213" lvl="1" marL="755650" rtl="0" algn="l">
              <a:lnSpc>
                <a:spcPct val="90000"/>
              </a:lnSpc>
              <a:spcBef>
                <a:spcPts val="1200"/>
              </a:spcBef>
              <a:spcAft>
                <a:spcPts val="0"/>
              </a:spcAft>
              <a:buSzPts val="2400"/>
              <a:buChar char="–"/>
            </a:pPr>
            <a:r>
              <a:rPr lang="en-US"/>
              <a:t>Surrogate mothers?</a:t>
            </a:r>
            <a:endParaRP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3"/>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Signs of the Day of Judgment</a:t>
            </a:r>
            <a:endParaRPr/>
          </a:p>
        </p:txBody>
      </p:sp>
      <p:sp>
        <p:nvSpPr>
          <p:cNvPr id="258" name="Google Shape;258;p23"/>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p>
            <a:pPr indent="-125413" lvl="0" marL="303213" rtl="0" algn="l">
              <a:lnSpc>
                <a:spcPct val="90000"/>
              </a:lnSpc>
              <a:spcBef>
                <a:spcPts val="0"/>
              </a:spcBef>
              <a:spcAft>
                <a:spcPts val="0"/>
              </a:spcAft>
              <a:buSzPts val="2800"/>
              <a:buNone/>
            </a:pPr>
            <a:r>
              <a:t/>
            </a:r>
            <a:endParaRPr/>
          </a:p>
          <a:p>
            <a:pPr indent="-303213" lvl="0" marL="303213" rtl="0" algn="l">
              <a:lnSpc>
                <a:spcPct val="90000"/>
              </a:lnSpc>
              <a:spcBef>
                <a:spcPts val="1800"/>
              </a:spcBef>
              <a:spcAft>
                <a:spcPts val="0"/>
              </a:spcAft>
              <a:buSzPts val="2800"/>
              <a:buChar char="•"/>
            </a:pPr>
            <a:r>
              <a:rPr lang="en-US"/>
              <a:t>The poor and the destitute will build tall buildings</a:t>
            </a:r>
            <a:endParaRPr/>
          </a:p>
          <a:p>
            <a:pPr indent="-303213" lvl="1" marL="755650" rtl="0" algn="l">
              <a:lnSpc>
                <a:spcPct val="90000"/>
              </a:lnSpc>
              <a:spcBef>
                <a:spcPts val="1200"/>
              </a:spcBef>
              <a:spcAft>
                <a:spcPts val="0"/>
              </a:spcAft>
              <a:buSzPts val="2400"/>
              <a:buChar char="–"/>
            </a:pPr>
            <a:r>
              <a:rPr lang="en-US"/>
              <a:t>Literal meaning: construction of tall buildings in Arab countries</a:t>
            </a:r>
            <a:endParaRPr/>
          </a:p>
          <a:p>
            <a:pPr indent="-303213" lvl="1" marL="755650" rtl="0" algn="l">
              <a:lnSpc>
                <a:spcPct val="90000"/>
              </a:lnSpc>
              <a:spcBef>
                <a:spcPts val="1200"/>
              </a:spcBef>
              <a:spcAft>
                <a:spcPts val="0"/>
              </a:spcAft>
              <a:buSzPts val="2400"/>
              <a:buChar char="–"/>
            </a:pPr>
            <a:r>
              <a:rPr lang="en-US"/>
              <a:t>Incapable people will become rulers</a:t>
            </a:r>
            <a:endParaRPr/>
          </a:p>
          <a:p>
            <a:pPr indent="-150812" lvl="1" marL="755650" rtl="0" algn="l">
              <a:lnSpc>
                <a:spcPct val="90000"/>
              </a:lnSpc>
              <a:spcBef>
                <a:spcPts val="1200"/>
              </a:spcBef>
              <a:spcAft>
                <a:spcPts val="0"/>
              </a:spcAft>
              <a:buSzPts val="2400"/>
              <a:buNone/>
            </a:pPr>
            <a:r>
              <a:t/>
            </a:r>
            <a:endParaRPr/>
          </a:p>
          <a:p>
            <a:pPr indent="-303213" lvl="0" marL="303213" rtl="0" algn="l">
              <a:lnSpc>
                <a:spcPct val="90000"/>
              </a:lnSpc>
              <a:spcBef>
                <a:spcPts val="1800"/>
              </a:spcBef>
              <a:spcAft>
                <a:spcPts val="0"/>
              </a:spcAft>
              <a:buSzPts val="2800"/>
              <a:buChar char="•"/>
            </a:pPr>
            <a:r>
              <a:rPr lang="en-US"/>
              <a:t>Conclusive statement:</a:t>
            </a:r>
            <a:endParaRPr/>
          </a:p>
          <a:p>
            <a:pPr indent="-303213" lvl="1" marL="755650" rtl="0" algn="l">
              <a:lnSpc>
                <a:spcPct val="90000"/>
              </a:lnSpc>
              <a:spcBef>
                <a:spcPts val="1200"/>
              </a:spcBef>
              <a:spcAft>
                <a:spcPts val="0"/>
              </a:spcAft>
              <a:buSzPts val="2400"/>
              <a:buChar char="–"/>
            </a:pPr>
            <a:r>
              <a:rPr lang="en-US"/>
              <a:t>Social order will be destroyed</a:t>
            </a:r>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4"/>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The Dimension of Time</a:t>
            </a:r>
            <a:endParaRPr/>
          </a:p>
        </p:txBody>
      </p:sp>
      <p:sp>
        <p:nvSpPr>
          <p:cNvPr id="264" name="Google Shape;264;p24"/>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p>
            <a:pPr indent="0" lvl="0" marL="0" rtl="0" algn="ctr">
              <a:lnSpc>
                <a:spcPct val="90000"/>
              </a:lnSpc>
              <a:spcBef>
                <a:spcPts val="0"/>
              </a:spcBef>
              <a:spcAft>
                <a:spcPts val="0"/>
              </a:spcAft>
              <a:buSzPts val="2800"/>
              <a:buNone/>
            </a:pPr>
            <a:r>
              <a:rPr lang="en-US">
                <a:latin typeface="Times New Roman"/>
                <a:ea typeface="Times New Roman"/>
                <a:cs typeface="Times New Roman"/>
                <a:sym typeface="Times New Roman"/>
              </a:rPr>
              <a:t>يَا أَيُّهَا الْإِنسَانُ إِنَّكَ كَادِحٌ إِلَى رَبِّكَ كَدْحًا فَمُلَاقِيهِ</a:t>
            </a:r>
            <a:endParaRPr>
              <a:latin typeface="Times New Roman"/>
              <a:ea typeface="Times New Roman"/>
              <a:cs typeface="Times New Roman"/>
              <a:sym typeface="Times New Roman"/>
            </a:endParaRPr>
          </a:p>
          <a:p>
            <a:pPr indent="0" lvl="0" marL="0" rtl="0" algn="ctr">
              <a:lnSpc>
                <a:spcPct val="90000"/>
              </a:lnSpc>
              <a:spcBef>
                <a:spcPts val="1800"/>
              </a:spcBef>
              <a:spcAft>
                <a:spcPts val="0"/>
              </a:spcAft>
              <a:buSzPts val="2800"/>
              <a:buNone/>
            </a:pPr>
            <a:r>
              <a:rPr lang="en-US">
                <a:latin typeface="Times New Roman"/>
                <a:ea typeface="Times New Roman"/>
                <a:cs typeface="Times New Roman"/>
                <a:sym typeface="Times New Roman"/>
              </a:rPr>
              <a:t>O</a:t>
            </a:r>
            <a:r>
              <a:rPr lang="en-US"/>
              <a:t> man! verily you are ever toiling on towards the Lord painfully toiling but you will meet Him. [Al-Inshiqaq: 6]</a:t>
            </a:r>
            <a:endParaRPr/>
          </a:p>
          <a:p>
            <a:pPr indent="0" lvl="0" marL="0" rtl="0" algn="ctr">
              <a:lnSpc>
                <a:spcPct val="90000"/>
              </a:lnSpc>
              <a:spcBef>
                <a:spcPts val="1800"/>
              </a:spcBef>
              <a:spcAft>
                <a:spcPts val="0"/>
              </a:spcAft>
              <a:buSzPts val="2800"/>
              <a:buNone/>
            </a:pPr>
            <a:r>
              <a:t/>
            </a:r>
            <a:endParaRPr>
              <a:latin typeface="Times New Roman"/>
              <a:ea typeface="Times New Roman"/>
              <a:cs typeface="Times New Roman"/>
              <a:sym typeface="Times New Roman"/>
            </a:endParaRPr>
          </a:p>
          <a:p>
            <a:pPr indent="0" lvl="0" marL="0" rtl="0" algn="ctr">
              <a:lnSpc>
                <a:spcPct val="90000"/>
              </a:lnSpc>
              <a:spcBef>
                <a:spcPts val="1800"/>
              </a:spcBef>
              <a:spcAft>
                <a:spcPts val="0"/>
              </a:spcAft>
              <a:buSzPts val="2800"/>
              <a:buNone/>
            </a:pPr>
            <a:r>
              <a:rPr lang="en-US">
                <a:latin typeface="Times New Roman"/>
                <a:ea typeface="Times New Roman"/>
                <a:cs typeface="Times New Roman"/>
                <a:sym typeface="Times New Roman"/>
              </a:rPr>
              <a:t>أَفَحَسِبْتُمْ أَنَّمَا خَلَقْنَاكُمْ عَبَثًا وَأَنَّكُمْ إِلَيْنَا لَا تُرْجَعُونَ</a:t>
            </a:r>
            <a:endParaRPr>
              <a:latin typeface="Times New Roman"/>
              <a:ea typeface="Times New Roman"/>
              <a:cs typeface="Times New Roman"/>
              <a:sym typeface="Times New Roman"/>
            </a:endParaRPr>
          </a:p>
          <a:p>
            <a:pPr indent="0" lvl="0" marL="0" rtl="0" algn="ctr">
              <a:lnSpc>
                <a:spcPct val="90000"/>
              </a:lnSpc>
              <a:spcBef>
                <a:spcPts val="1800"/>
              </a:spcBef>
              <a:spcAft>
                <a:spcPts val="0"/>
              </a:spcAft>
              <a:buSzPts val="2800"/>
              <a:buNone/>
            </a:pPr>
            <a:r>
              <a:rPr lang="en-US"/>
              <a:t>Did you think that We had created you without any purpose and that you would never return to Us for accountability? [Al-Muminoon: 115]</a:t>
            </a:r>
            <a:endParaRPr>
              <a:latin typeface="Times New Roman"/>
              <a:ea typeface="Times New Roman"/>
              <a:cs typeface="Times New Roman"/>
              <a:sym typeface="Times New Roman"/>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Hadith of Jibrael: The </a:t>
            </a:r>
            <a:r>
              <a:rPr lang="en-US" u="sng"/>
              <a:t>First</a:t>
            </a:r>
            <a:r>
              <a:rPr lang="en-US"/>
              <a:t> Question</a:t>
            </a:r>
            <a:endParaRPr/>
          </a:p>
        </p:txBody>
      </p:sp>
      <p:sp>
        <p:nvSpPr>
          <p:cNvPr id="104" name="Google Shape;104;p3"/>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p>
            <a:pPr indent="-303213" lvl="0" marL="303213" rtl="0" algn="l">
              <a:lnSpc>
                <a:spcPct val="90000"/>
              </a:lnSpc>
              <a:spcBef>
                <a:spcPts val="0"/>
              </a:spcBef>
              <a:spcAft>
                <a:spcPts val="0"/>
              </a:spcAft>
              <a:buSzPts val="2800"/>
              <a:buChar char="•"/>
            </a:pPr>
            <a:r>
              <a:rPr i="1" lang="en-US"/>
              <a:t>He said, "O Muhammad (S.A.W)! Inform me about Islam."</a:t>
            </a:r>
            <a:br>
              <a:rPr i="1" lang="en-US"/>
            </a:br>
            <a:br>
              <a:rPr i="1" lang="en-US"/>
            </a:br>
            <a:r>
              <a:rPr i="1" lang="en-US"/>
              <a:t>The Messenger of Allah (peace be upon him) said, "Islam is that you should testify that there is no god except Allah and that Muhammad is His Messenger, that you should perform salah, pay the Zakah, fast during Ramadan, and perform Hajj to the House, if you are able to do so."</a:t>
            </a:r>
            <a:br>
              <a:rPr i="1" lang="en-US"/>
            </a:br>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Hadith of Jibrael: The </a:t>
            </a:r>
            <a:r>
              <a:rPr lang="en-US" u="sng"/>
              <a:t>Second</a:t>
            </a:r>
            <a:r>
              <a:rPr lang="en-US"/>
              <a:t> Question</a:t>
            </a:r>
            <a:endParaRPr/>
          </a:p>
        </p:txBody>
      </p:sp>
      <p:sp>
        <p:nvSpPr>
          <p:cNvPr id="110" name="Google Shape;110;p4"/>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p>
            <a:pPr indent="-303213" lvl="0" marL="303213" rtl="0" algn="l">
              <a:lnSpc>
                <a:spcPct val="90000"/>
              </a:lnSpc>
              <a:spcBef>
                <a:spcPts val="0"/>
              </a:spcBef>
              <a:spcAft>
                <a:spcPts val="0"/>
              </a:spcAft>
              <a:buSzPts val="2800"/>
              <a:buChar char="•"/>
            </a:pPr>
            <a:r>
              <a:rPr i="1" lang="en-US"/>
              <a:t>The man said, "You have spoken truly." We were astonished at his questioning him (the Messenger) and telling him that he was right, but he went on to say, "Inform me about iman."</a:t>
            </a:r>
            <a:br>
              <a:rPr i="1" lang="en-US"/>
            </a:br>
            <a:br>
              <a:rPr i="1" lang="en-US"/>
            </a:br>
            <a:r>
              <a:rPr i="1" lang="en-US"/>
              <a:t>He (the Messenger of Allah) answered, "It is that you believe in Allah and His angels and His Books and His Messengers and in the Last Day, and in qadar (fate), both in its good and in its evil aspects." He said, "You have spoken truly."</a:t>
            </a:r>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Hadith of Jibrael: The </a:t>
            </a:r>
            <a:r>
              <a:rPr lang="en-US" u="sng"/>
              <a:t>Third</a:t>
            </a:r>
            <a:r>
              <a:rPr lang="en-US"/>
              <a:t> Question</a:t>
            </a:r>
            <a:endParaRPr/>
          </a:p>
        </p:txBody>
      </p:sp>
      <p:sp>
        <p:nvSpPr>
          <p:cNvPr id="116" name="Google Shape;116;p5"/>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p>
            <a:pPr indent="-303213" lvl="0" marL="303213" rtl="0" algn="l">
              <a:lnSpc>
                <a:spcPct val="90000"/>
              </a:lnSpc>
              <a:spcBef>
                <a:spcPts val="0"/>
              </a:spcBef>
              <a:spcAft>
                <a:spcPts val="0"/>
              </a:spcAft>
              <a:buSzPts val="2800"/>
              <a:buChar char="•"/>
            </a:pPr>
            <a:r>
              <a:rPr i="1" lang="en-US"/>
              <a:t>Then he (the man) said, "Inform me about Ihsan." He (the Messenger of Allah) answered, "It is that you should serve Allah as though you could see Him, for though you cannot see Him yet (know that) He sees you."</a:t>
            </a:r>
            <a:br>
              <a:rPr lang="en-US"/>
            </a:br>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Hadith of Jibrael: The </a:t>
            </a:r>
            <a:r>
              <a:rPr lang="en-US" u="sng"/>
              <a:t>Fourth</a:t>
            </a:r>
            <a:r>
              <a:rPr lang="en-US"/>
              <a:t> Question</a:t>
            </a:r>
            <a:endParaRPr/>
          </a:p>
        </p:txBody>
      </p:sp>
      <p:sp>
        <p:nvSpPr>
          <p:cNvPr id="122" name="Google Shape;122;p6"/>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p>
            <a:pPr indent="-303213" lvl="0" marL="303213" rtl="0" algn="l">
              <a:lnSpc>
                <a:spcPct val="90000"/>
              </a:lnSpc>
              <a:spcBef>
                <a:spcPts val="0"/>
              </a:spcBef>
              <a:spcAft>
                <a:spcPts val="0"/>
              </a:spcAft>
              <a:buSzPts val="2800"/>
              <a:buChar char="•"/>
            </a:pPr>
            <a:r>
              <a:rPr i="1" lang="en-US"/>
              <a:t>He said, "Inform me about the Hour." He (the Messenger of Allah) said, "About that, the one questioned knows no more than the questioner." So he said, "Well, inform me about the signs thereof." He said, "They are that the slave-girl will give birth to her mistress, that you will see the barefooted, naked, destitute, the herdsmen of the sheep (competing with each other) in raising lofty buildings." Thereupon the man went of. I waited a while, and then he (the Messenger of Allah) said, "O Umar, do you know who that questioner was?" I replied, "Allah and His Messenger know better." He said, "That was Jibril (the Angel Gabriel). He came to teach you your religion."</a:t>
            </a:r>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rmAutofit/>
          </a:bodyPr>
          <a:lstStyle/>
          <a:p>
            <a:pPr indent="0" lvl="0" marL="0" rtl="0" algn="l">
              <a:spcBef>
                <a:spcPts val="0"/>
              </a:spcBef>
              <a:spcAft>
                <a:spcPts val="0"/>
              </a:spcAft>
              <a:buNone/>
            </a:pPr>
            <a:r>
              <a:rPr lang="en-US"/>
              <a:t>Understanding Islam through the Hadith of Jibrael</a:t>
            </a:r>
            <a:endParaRPr/>
          </a:p>
        </p:txBody>
      </p:sp>
      <p:sp>
        <p:nvSpPr>
          <p:cNvPr id="128" name="Google Shape;128;p7"/>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p>
            <a:pPr indent="-303213" lvl="0" marL="303213" rtl="0" algn="l">
              <a:lnSpc>
                <a:spcPct val="90000"/>
              </a:lnSpc>
              <a:spcBef>
                <a:spcPts val="0"/>
              </a:spcBef>
              <a:spcAft>
                <a:spcPts val="0"/>
              </a:spcAft>
              <a:buSzPts val="2800"/>
              <a:buChar char="•"/>
            </a:pPr>
            <a:r>
              <a:rPr lang="en-US"/>
              <a:t>Importance of </a:t>
            </a:r>
            <a:r>
              <a:rPr i="1" lang="en-US"/>
              <a:t>Hadith-e-Jibrael</a:t>
            </a:r>
            <a:endParaRPr/>
          </a:p>
          <a:p>
            <a:pPr indent="-303213" lvl="0" marL="303213" rtl="0" algn="l">
              <a:lnSpc>
                <a:spcPct val="90000"/>
              </a:lnSpc>
              <a:spcBef>
                <a:spcPts val="1800"/>
              </a:spcBef>
              <a:spcAft>
                <a:spcPts val="0"/>
              </a:spcAft>
              <a:buSzPts val="2800"/>
              <a:buChar char="•"/>
            </a:pPr>
            <a:r>
              <a:rPr lang="en-US"/>
              <a:t>Also Known as </a:t>
            </a:r>
            <a:r>
              <a:rPr i="1" lang="en-US"/>
              <a:t>Umm-us-Sunnah</a:t>
            </a:r>
            <a:endParaRPr i="1"/>
          </a:p>
          <a:p>
            <a:pPr indent="-303213" lvl="0" marL="303213" rtl="0" algn="l">
              <a:lnSpc>
                <a:spcPct val="90000"/>
              </a:lnSpc>
              <a:spcBef>
                <a:spcPts val="1800"/>
              </a:spcBef>
              <a:spcAft>
                <a:spcPts val="0"/>
              </a:spcAft>
              <a:buSzPts val="2800"/>
              <a:buChar char="•"/>
            </a:pPr>
            <a:r>
              <a:rPr lang="en-US"/>
              <a:t>Incident occurred in the last days of the worldly life of the Prophet (S.A.W)</a:t>
            </a:r>
            <a:endParaRPr/>
          </a:p>
          <a:p>
            <a:pPr indent="-303213" lvl="0" marL="303213" rtl="0" algn="l">
              <a:lnSpc>
                <a:spcPct val="90000"/>
              </a:lnSpc>
              <a:spcBef>
                <a:spcPts val="1800"/>
              </a:spcBef>
              <a:spcAft>
                <a:spcPts val="0"/>
              </a:spcAft>
              <a:buSzPts val="2800"/>
              <a:buChar char="•"/>
            </a:pPr>
            <a:r>
              <a:rPr lang="en-US"/>
              <a:t>Included In: Sahih Bukhari, Sahih Muslim, Musnad Imam Ahmad,  Jami‘ Tirmidhi, Sahih al-Hakim, Arba‘een Imam Nawawi</a:t>
            </a:r>
            <a:endParaRPr/>
          </a:p>
          <a:p>
            <a:pPr indent="-303213" lvl="0" marL="303213" rtl="0" algn="l">
              <a:lnSpc>
                <a:spcPct val="90000"/>
              </a:lnSpc>
              <a:spcBef>
                <a:spcPts val="1800"/>
              </a:spcBef>
              <a:spcAft>
                <a:spcPts val="0"/>
              </a:spcAft>
              <a:buSzPts val="2800"/>
              <a:buChar char="•"/>
            </a:pPr>
            <a:r>
              <a:rPr lang="en-US"/>
              <a:t>Narrated by: Umar Ibn Khattab, Abu Hurairah, Abdullah Ibn Umar, Abdullah Ibn Abbas.</a:t>
            </a:r>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Three Dimensions of Islam</a:t>
            </a:r>
            <a:endParaRPr/>
          </a:p>
        </p:txBody>
      </p:sp>
      <p:sp>
        <p:nvSpPr>
          <p:cNvPr id="134" name="Google Shape;134;p8"/>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rmAutofit/>
          </a:bodyPr>
          <a:lstStyle/>
          <a:p>
            <a:pPr indent="-303213" lvl="0" marL="303213" rtl="0" algn="l">
              <a:lnSpc>
                <a:spcPct val="90000"/>
              </a:lnSpc>
              <a:spcBef>
                <a:spcPts val="0"/>
              </a:spcBef>
              <a:spcAft>
                <a:spcPts val="0"/>
              </a:spcAft>
              <a:buSzPts val="2800"/>
              <a:buChar char="•"/>
            </a:pPr>
            <a:r>
              <a:rPr lang="en-US"/>
              <a:t>Islam (Actions)</a:t>
            </a:r>
            <a:endParaRPr/>
          </a:p>
          <a:p>
            <a:pPr indent="-303213" lvl="1" marL="755650" rtl="0" algn="l">
              <a:lnSpc>
                <a:spcPct val="90000"/>
              </a:lnSpc>
              <a:spcBef>
                <a:spcPts val="1200"/>
              </a:spcBef>
              <a:spcAft>
                <a:spcPts val="0"/>
              </a:spcAft>
              <a:buSzPts val="2400"/>
              <a:buChar char="–"/>
            </a:pPr>
            <a:r>
              <a:rPr lang="en-US"/>
              <a:t>root letters refer to peace</a:t>
            </a:r>
            <a:endParaRPr/>
          </a:p>
          <a:p>
            <a:pPr indent="-150812" lvl="1" marL="755650" rtl="0" algn="l">
              <a:lnSpc>
                <a:spcPct val="90000"/>
              </a:lnSpc>
              <a:spcBef>
                <a:spcPts val="1200"/>
              </a:spcBef>
              <a:spcAft>
                <a:spcPts val="0"/>
              </a:spcAft>
              <a:buSzPts val="2400"/>
              <a:buNone/>
            </a:pPr>
            <a:r>
              <a:t/>
            </a:r>
            <a:endParaRPr/>
          </a:p>
          <a:p>
            <a:pPr indent="-303213" lvl="0" marL="303213" rtl="0" algn="l">
              <a:lnSpc>
                <a:spcPct val="90000"/>
              </a:lnSpc>
              <a:spcBef>
                <a:spcPts val="1800"/>
              </a:spcBef>
              <a:spcAft>
                <a:spcPts val="0"/>
              </a:spcAft>
              <a:buSzPts val="2800"/>
              <a:buChar char="•"/>
            </a:pPr>
            <a:r>
              <a:rPr lang="en-US"/>
              <a:t>Iman (Beliefs)</a:t>
            </a:r>
            <a:endParaRPr/>
          </a:p>
          <a:p>
            <a:pPr indent="-303213" lvl="1" marL="755650" rtl="0" algn="l">
              <a:lnSpc>
                <a:spcPct val="90000"/>
              </a:lnSpc>
              <a:spcBef>
                <a:spcPts val="1200"/>
              </a:spcBef>
              <a:spcAft>
                <a:spcPts val="0"/>
              </a:spcAft>
              <a:buSzPts val="2400"/>
              <a:buChar char="–"/>
            </a:pPr>
            <a:r>
              <a:rPr lang="en-US"/>
              <a:t>root letters refer to security</a:t>
            </a:r>
            <a:endParaRPr/>
          </a:p>
          <a:p>
            <a:pPr indent="-125413" lvl="0" marL="303213" rtl="0" algn="l">
              <a:lnSpc>
                <a:spcPct val="90000"/>
              </a:lnSpc>
              <a:spcBef>
                <a:spcPts val="1800"/>
              </a:spcBef>
              <a:spcAft>
                <a:spcPts val="0"/>
              </a:spcAft>
              <a:buSzPts val="2800"/>
              <a:buNone/>
            </a:pPr>
            <a:r>
              <a:t/>
            </a:r>
            <a:endParaRPr/>
          </a:p>
          <a:p>
            <a:pPr indent="-303213" lvl="0" marL="303213" rtl="0" algn="l">
              <a:lnSpc>
                <a:spcPct val="90000"/>
              </a:lnSpc>
              <a:spcBef>
                <a:spcPts val="1800"/>
              </a:spcBef>
              <a:spcAft>
                <a:spcPts val="0"/>
              </a:spcAft>
              <a:buSzPts val="2800"/>
              <a:buChar char="•"/>
            </a:pPr>
            <a:r>
              <a:rPr lang="en-US"/>
              <a:t>Ihsan (Feelings, Inner Attributes)</a:t>
            </a:r>
            <a:endParaRPr/>
          </a:p>
          <a:p>
            <a:pPr indent="-303213" lvl="1" marL="755650" rtl="0" algn="l">
              <a:lnSpc>
                <a:spcPct val="90000"/>
              </a:lnSpc>
              <a:spcBef>
                <a:spcPts val="1200"/>
              </a:spcBef>
              <a:spcAft>
                <a:spcPts val="0"/>
              </a:spcAft>
              <a:buSzPts val="2400"/>
              <a:buChar char="–"/>
            </a:pPr>
            <a:r>
              <a:rPr lang="en-US"/>
              <a:t>root letters refer to beauty</a:t>
            </a:r>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rmAutofit/>
          </a:bodyPr>
          <a:lstStyle/>
          <a:p>
            <a:pPr indent="0" lvl="0" marL="0" rtl="0" algn="l">
              <a:spcBef>
                <a:spcPts val="0"/>
              </a:spcBef>
              <a:spcAft>
                <a:spcPts val="0"/>
              </a:spcAft>
              <a:buNone/>
            </a:pPr>
            <a:r>
              <a:rPr lang="en-US"/>
              <a:t>Three Disciplines in Islamic Sciences</a:t>
            </a:r>
            <a:endParaRPr/>
          </a:p>
        </p:txBody>
      </p:sp>
      <p:sp>
        <p:nvSpPr>
          <p:cNvPr id="140" name="Google Shape;140;p9"/>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rmAutofit/>
          </a:bodyPr>
          <a:lstStyle/>
          <a:p>
            <a:pPr indent="-303213" lvl="0" marL="303213" rtl="0" algn="l">
              <a:lnSpc>
                <a:spcPct val="80000"/>
              </a:lnSpc>
              <a:spcBef>
                <a:spcPts val="0"/>
              </a:spcBef>
              <a:spcAft>
                <a:spcPts val="0"/>
              </a:spcAft>
              <a:buSzPts val="2800"/>
              <a:buChar char="•"/>
            </a:pPr>
            <a:r>
              <a:rPr lang="en-US"/>
              <a:t>Islam</a:t>
            </a:r>
            <a:endParaRPr/>
          </a:p>
          <a:p>
            <a:pPr indent="-303213" lvl="1" marL="755650" rtl="0" algn="l">
              <a:lnSpc>
                <a:spcPct val="80000"/>
              </a:lnSpc>
              <a:spcBef>
                <a:spcPts val="1200"/>
              </a:spcBef>
              <a:spcAft>
                <a:spcPts val="0"/>
              </a:spcAft>
              <a:buSzPts val="2400"/>
              <a:buChar char="–"/>
            </a:pPr>
            <a:r>
              <a:rPr lang="en-US"/>
              <a:t>Ilm al-Fiqh, Islamic Law</a:t>
            </a:r>
            <a:endParaRPr/>
          </a:p>
          <a:p>
            <a:pPr indent="-125413" lvl="0" marL="303213" rtl="0" algn="l">
              <a:lnSpc>
                <a:spcPct val="80000"/>
              </a:lnSpc>
              <a:spcBef>
                <a:spcPts val="1800"/>
              </a:spcBef>
              <a:spcAft>
                <a:spcPts val="0"/>
              </a:spcAft>
              <a:buSzPts val="2800"/>
              <a:buNone/>
            </a:pPr>
            <a:r>
              <a:t/>
            </a:r>
            <a:endParaRPr/>
          </a:p>
          <a:p>
            <a:pPr indent="-303213" lvl="0" marL="303213" rtl="0" algn="l">
              <a:lnSpc>
                <a:spcPct val="80000"/>
              </a:lnSpc>
              <a:spcBef>
                <a:spcPts val="1800"/>
              </a:spcBef>
              <a:spcAft>
                <a:spcPts val="0"/>
              </a:spcAft>
              <a:buSzPts val="2800"/>
              <a:buChar char="•"/>
            </a:pPr>
            <a:r>
              <a:rPr lang="en-US"/>
              <a:t>Iman</a:t>
            </a:r>
            <a:endParaRPr/>
          </a:p>
          <a:p>
            <a:pPr indent="-303213" lvl="1" marL="755650" rtl="0" algn="l">
              <a:lnSpc>
                <a:spcPct val="80000"/>
              </a:lnSpc>
              <a:spcBef>
                <a:spcPts val="1200"/>
              </a:spcBef>
              <a:spcAft>
                <a:spcPts val="0"/>
              </a:spcAft>
              <a:buSzPts val="2400"/>
              <a:buChar char="–"/>
            </a:pPr>
            <a:r>
              <a:rPr lang="en-US"/>
              <a:t>Ilm al-Kalam, Ilm al-Aqa’id, Islamic Theology</a:t>
            </a:r>
            <a:endParaRPr/>
          </a:p>
          <a:p>
            <a:pPr indent="0" lvl="0" marL="0" rtl="0" algn="l">
              <a:lnSpc>
                <a:spcPct val="80000"/>
              </a:lnSpc>
              <a:spcBef>
                <a:spcPts val="1800"/>
              </a:spcBef>
              <a:spcAft>
                <a:spcPts val="0"/>
              </a:spcAft>
              <a:buSzPts val="2800"/>
              <a:buNone/>
            </a:pPr>
            <a:r>
              <a:t/>
            </a:r>
            <a:endParaRPr/>
          </a:p>
          <a:p>
            <a:pPr indent="-303213" lvl="0" marL="303213" rtl="0" algn="l">
              <a:lnSpc>
                <a:spcPct val="80000"/>
              </a:lnSpc>
              <a:spcBef>
                <a:spcPts val="1800"/>
              </a:spcBef>
              <a:spcAft>
                <a:spcPts val="0"/>
              </a:spcAft>
              <a:buSzPts val="2800"/>
              <a:buChar char="•"/>
            </a:pPr>
            <a:r>
              <a:rPr lang="en-US"/>
              <a:t>Ihsan</a:t>
            </a:r>
            <a:endParaRPr/>
          </a:p>
          <a:p>
            <a:pPr indent="-303213" lvl="1" marL="755650" rtl="0" algn="l">
              <a:lnSpc>
                <a:spcPct val="80000"/>
              </a:lnSpc>
              <a:spcBef>
                <a:spcPts val="1200"/>
              </a:spcBef>
              <a:spcAft>
                <a:spcPts val="0"/>
              </a:spcAft>
              <a:buSzPts val="2400"/>
              <a:buChar char="–"/>
            </a:pPr>
            <a:r>
              <a:rPr lang="en-US"/>
              <a:t>Ilm al-Ihsan, Ilm al-Tasawwuf, Ilm al-Tazkiyya, Ilm al-Akhlaq, Islamic Spirituality</a:t>
            </a:r>
            <a:endParaRPr/>
          </a:p>
        </p:txBody>
      </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Office Theme">
  <a:themeElements>
    <a:clrScheme name="Cooking_16x9">
      <a:dk1>
        <a:srgbClr val="000000"/>
      </a:dk1>
      <a:lt1>
        <a:srgbClr val="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de_mosaic">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2017-01-30T20:30:11Z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TC027879429991</vt:lpwstr>
  </property>
</Properties>
</file>