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88825"/>
  <p:notesSz cx="6858000" cy="9144000"/>
  <p:embeddedFontLst>
    <p:embeddedFont>
      <p:font typeface="Constanti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http://customooxmlschemas.google.com/">
      <go:slidesCustomData xmlns:go="http://customooxmlschemas.google.com/" r:id="rId31" roundtripDataSignature="AMtx7miYab95V09tSFolmRVeE6GRLRVm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nstantia-bold.fntdata"/><Relationship Id="rId27" Type="http://schemas.openxmlformats.org/officeDocument/2006/relationships/font" Target="fonts/Constanti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nstantia-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Constanti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SzPts val="1400"/>
              <a:buNone/>
              <a:defRPr b="0" i="0" sz="1600" u="none" cap="none" strike="noStrike">
                <a:solidFill>
                  <a:schemeClr val="dk1"/>
                </a:solidFill>
                <a:latin typeface="Constantia"/>
                <a:ea typeface="Constantia"/>
                <a:cs typeface="Constantia"/>
                <a:sym typeface="Constantia"/>
              </a:defRPr>
            </a:lvl1pPr>
            <a:lvl2pPr indent="-228600" lvl="1" marL="914400" marR="0" rtl="0" algn="l">
              <a:spcBef>
                <a:spcPts val="480"/>
              </a:spcBef>
              <a:spcAft>
                <a:spcPts val="0"/>
              </a:spcAft>
              <a:buSzPts val="1400"/>
              <a:buNone/>
              <a:defRPr b="0" i="0" sz="1600" u="none" cap="none" strike="noStrike">
                <a:solidFill>
                  <a:schemeClr val="dk1"/>
                </a:solidFill>
                <a:latin typeface="Constantia"/>
                <a:ea typeface="Constantia"/>
                <a:cs typeface="Constantia"/>
                <a:sym typeface="Constantia"/>
              </a:defRPr>
            </a:lvl2pPr>
            <a:lvl3pPr indent="-228600" lvl="2" marL="1371600" marR="0" rtl="0" algn="l">
              <a:spcBef>
                <a:spcPts val="480"/>
              </a:spcBef>
              <a:spcAft>
                <a:spcPts val="0"/>
              </a:spcAft>
              <a:buSzPts val="1400"/>
              <a:buNone/>
              <a:defRPr b="0" i="0" sz="1600" u="none" cap="none" strike="noStrike">
                <a:solidFill>
                  <a:schemeClr val="dk1"/>
                </a:solidFill>
                <a:latin typeface="Constantia"/>
                <a:ea typeface="Constantia"/>
                <a:cs typeface="Constantia"/>
                <a:sym typeface="Constantia"/>
              </a:defRPr>
            </a:lvl3pPr>
            <a:lvl4pPr indent="-228600" lvl="3" marL="1828800" marR="0" rtl="0" algn="l">
              <a:spcBef>
                <a:spcPts val="480"/>
              </a:spcBef>
              <a:spcAft>
                <a:spcPts val="0"/>
              </a:spcAft>
              <a:buSzPts val="1400"/>
              <a:buNone/>
              <a:defRPr b="0" i="0" sz="1600" u="none" cap="none" strike="noStrike">
                <a:solidFill>
                  <a:schemeClr val="dk1"/>
                </a:solidFill>
                <a:latin typeface="Constantia"/>
                <a:ea typeface="Constantia"/>
                <a:cs typeface="Constantia"/>
                <a:sym typeface="Constantia"/>
              </a:defRPr>
            </a:lvl4pPr>
            <a:lvl5pPr indent="-228600" lvl="4" marL="2286000" marR="0" rtl="0" algn="l">
              <a:spcBef>
                <a:spcPts val="480"/>
              </a:spcBef>
              <a:spcAft>
                <a:spcPts val="0"/>
              </a:spcAft>
              <a:buSzPts val="1400"/>
              <a:buNone/>
              <a:defRPr b="0" i="0" sz="1600" u="none" cap="none" strike="noStrike">
                <a:solidFill>
                  <a:schemeClr val="dk1"/>
                </a:solidFill>
                <a:latin typeface="Constantia"/>
                <a:ea typeface="Constantia"/>
                <a:cs typeface="Constantia"/>
                <a:sym typeface="Constantia"/>
              </a:defRPr>
            </a:lvl5pPr>
            <a:lvl6pPr indent="-228600" lvl="5" marL="2743200" marR="0" rtl="0" algn="l">
              <a:spcBef>
                <a:spcPts val="0"/>
              </a:spcBef>
              <a:spcAft>
                <a:spcPts val="0"/>
              </a:spcAft>
              <a:buSzPts val="1400"/>
              <a:buNone/>
              <a:defRPr b="0" i="0" sz="1600" u="none" cap="none" strike="noStrike">
                <a:solidFill>
                  <a:schemeClr val="dk1"/>
                </a:solidFill>
                <a:latin typeface="Constantia"/>
                <a:ea typeface="Constantia"/>
                <a:cs typeface="Constantia"/>
                <a:sym typeface="Constantia"/>
              </a:defRPr>
            </a:lvl6pPr>
            <a:lvl7pPr indent="-228600" lvl="6" marL="3200400" marR="0" rtl="0" algn="l">
              <a:spcBef>
                <a:spcPts val="0"/>
              </a:spcBef>
              <a:spcAft>
                <a:spcPts val="0"/>
              </a:spcAft>
              <a:buSzPts val="1400"/>
              <a:buNone/>
              <a:defRPr b="0" i="0" sz="1600" u="none" cap="none" strike="noStrike">
                <a:solidFill>
                  <a:schemeClr val="dk1"/>
                </a:solidFill>
                <a:latin typeface="Constantia"/>
                <a:ea typeface="Constantia"/>
                <a:cs typeface="Constantia"/>
                <a:sym typeface="Constantia"/>
              </a:defRPr>
            </a:lvl7pPr>
            <a:lvl8pPr indent="-228600" lvl="7" marL="3657600" marR="0" rtl="0" algn="l">
              <a:spcBef>
                <a:spcPts val="0"/>
              </a:spcBef>
              <a:spcAft>
                <a:spcPts val="0"/>
              </a:spcAft>
              <a:buSzPts val="1400"/>
              <a:buNone/>
              <a:defRPr b="0" i="0" sz="1600" u="none" cap="none" strike="noStrike">
                <a:solidFill>
                  <a:schemeClr val="dk1"/>
                </a:solidFill>
                <a:latin typeface="Constantia"/>
                <a:ea typeface="Constantia"/>
                <a:cs typeface="Constantia"/>
                <a:sym typeface="Constantia"/>
              </a:defRPr>
            </a:lvl8pPr>
            <a:lvl9pPr indent="-228600" lvl="8" marL="4114800" marR="0" rtl="0" algn="l">
              <a:spcBef>
                <a:spcPts val="0"/>
              </a:spcBef>
              <a:spcAft>
                <a:spcPts val="0"/>
              </a:spcAft>
              <a:buSzPts val="1400"/>
              <a:buNone/>
              <a:defRPr b="0" i="0" sz="1600" u="none" cap="none" strike="noStrike">
                <a:solidFill>
                  <a:schemeClr val="dk1"/>
                </a:solidFill>
                <a:latin typeface="Constantia"/>
                <a:ea typeface="Constantia"/>
                <a:cs typeface="Constantia"/>
                <a:sym typeface="Constantia"/>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nstantia"/>
                <a:ea typeface="Constantia"/>
                <a:cs typeface="Constantia"/>
                <a:sym typeface="Constantia"/>
              </a:rPr>
              <a:t>‹#›</a:t>
            </a:fld>
            <a:endParaRPr b="0" i="0" sz="1200" u="none" cap="none" strike="noStrike">
              <a:solidFill>
                <a:schemeClr val="dk1"/>
              </a:solidFill>
              <a:latin typeface="Constantia"/>
              <a:ea typeface="Constantia"/>
              <a:cs typeface="Constantia"/>
              <a:sym typeface="Constanti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43" name="Google Shape;1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49" name="Google Shape;14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55" name="Google Shape;15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61" name="Google Shape;16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67" name="Google Shape;16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74" name="Google Shape;17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79" name="Google Shape;17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86" name="Google Shape;18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93" name="Google Shape;19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00" name="Google Shape;20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06" name="Google Shape;20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12" name="Google Shape;21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13" name="Google Shape;1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25" name="Google Shape;12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31" name="Google Shape;1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37" name="Google Shape;1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pic>
        <p:nvPicPr>
          <p:cNvPr id="18" name="Google Shape;18;p23"/>
          <p:cNvPicPr preferRelativeResize="0"/>
          <p:nvPr/>
        </p:nvPicPr>
        <p:blipFill rotWithShape="1">
          <a:blip r:embed="rId2">
            <a:alphaModFix/>
          </a:blip>
          <a:srcRect b="0" l="0" r="0" t="0"/>
          <a:stretch/>
        </p:blipFill>
        <p:spPr>
          <a:xfrm>
            <a:off x="0" y="1125538"/>
            <a:ext cx="1630363" cy="814387"/>
          </a:xfrm>
          <a:prstGeom prst="rect">
            <a:avLst/>
          </a:prstGeom>
          <a:noFill/>
          <a:ln>
            <a:noFill/>
          </a:ln>
        </p:spPr>
      </p:pic>
      <p:sp>
        <p:nvSpPr>
          <p:cNvPr id="19" name="Google Shape;19;p23"/>
          <p:cNvSpPr txBox="1"/>
          <p:nvPr>
            <p:ph type="ctrTitle"/>
          </p:nvPr>
        </p:nvSpPr>
        <p:spPr>
          <a:xfrm>
            <a:off x="1828324" y="362396"/>
            <a:ext cx="9141619" cy="1676400"/>
          </a:xfrm>
          <a:prstGeom prst="rect">
            <a:avLst/>
          </a:prstGeom>
          <a:noFill/>
          <a:ln>
            <a:noFill/>
          </a:ln>
        </p:spPr>
        <p:txBody>
          <a:bodyPr anchorCtr="0" anchor="b" bIns="60925" lIns="121875" spcFirstLastPara="1" rIns="121875" wrap="square" tIns="60925">
            <a:noAutofit/>
          </a:bodyPr>
          <a:lstStyle>
            <a:lvl1pPr lvl="0" algn="l">
              <a:lnSpc>
                <a:spcPct val="80000"/>
              </a:lnSpc>
              <a:spcBef>
                <a:spcPts val="0"/>
              </a:spcBef>
              <a:spcAft>
                <a:spcPts val="0"/>
              </a:spcAft>
              <a:buSzPts val="1400"/>
              <a:buNone/>
              <a:defRPr sz="600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 type="subTitle"/>
          </p:nvPr>
        </p:nvSpPr>
        <p:spPr>
          <a:xfrm>
            <a:off x="1828324" y="2089595"/>
            <a:ext cx="9141619" cy="886344"/>
          </a:xfrm>
          <a:prstGeom prst="rect">
            <a:avLst/>
          </a:prstGeom>
          <a:noFill/>
          <a:ln>
            <a:noFill/>
          </a:ln>
        </p:spPr>
        <p:txBody>
          <a:bodyPr anchorCtr="0" anchor="t" bIns="60925" lIns="121875" spcFirstLastPara="1" rIns="121875" wrap="square" tIns="60925">
            <a:normAutofit/>
          </a:bodyPr>
          <a:lstStyle>
            <a:lvl1pPr lvl="0" algn="l">
              <a:lnSpc>
                <a:spcPct val="90000"/>
              </a:lnSpc>
              <a:spcBef>
                <a:spcPts val="1800"/>
              </a:spcBef>
              <a:spcAft>
                <a:spcPts val="0"/>
              </a:spcAft>
              <a:buSzPts val="2800"/>
              <a:buNone/>
              <a:defRPr sz="2800">
                <a:solidFill>
                  <a:schemeClr val="accent1"/>
                </a:solidFill>
                <a:latin typeface="Times New Roman"/>
                <a:ea typeface="Times New Roman"/>
                <a:cs typeface="Times New Roman"/>
                <a:sym typeface="Times New Roman"/>
              </a:defRPr>
            </a:lvl1pPr>
            <a:lvl2pPr lvl="1" algn="ctr">
              <a:lnSpc>
                <a:spcPct val="90000"/>
              </a:lnSpc>
              <a:spcBef>
                <a:spcPts val="1200"/>
              </a:spcBef>
              <a:spcAft>
                <a:spcPts val="0"/>
              </a:spcAft>
              <a:buSzPts val="2400"/>
              <a:buNone/>
              <a:defRPr>
                <a:solidFill>
                  <a:srgbClr val="888888"/>
                </a:solidFill>
              </a:defRPr>
            </a:lvl2pPr>
            <a:lvl3pPr lvl="2" algn="ctr">
              <a:lnSpc>
                <a:spcPct val="90000"/>
              </a:lnSpc>
              <a:spcBef>
                <a:spcPts val="800"/>
              </a:spcBef>
              <a:spcAft>
                <a:spcPts val="0"/>
              </a:spcAft>
              <a:buSzPts val="2000"/>
              <a:buNone/>
              <a:defRPr>
                <a:solidFill>
                  <a:srgbClr val="888888"/>
                </a:solidFill>
              </a:defRPr>
            </a:lvl3pPr>
            <a:lvl4pPr lvl="3" algn="ctr">
              <a:lnSpc>
                <a:spcPct val="90000"/>
              </a:lnSpc>
              <a:spcBef>
                <a:spcPts val="800"/>
              </a:spcBef>
              <a:spcAft>
                <a:spcPts val="0"/>
              </a:spcAft>
              <a:buSzPts val="2000"/>
              <a:buNone/>
              <a:defRPr>
                <a:solidFill>
                  <a:srgbClr val="888888"/>
                </a:solidFill>
              </a:defRPr>
            </a:lvl4pPr>
            <a:lvl5pPr lvl="4" algn="ctr">
              <a:lnSpc>
                <a:spcPct val="90000"/>
              </a:lnSpc>
              <a:spcBef>
                <a:spcPts val="800"/>
              </a:spcBef>
              <a:spcAft>
                <a:spcPts val="0"/>
              </a:spcAft>
              <a:buSzPts val="2000"/>
              <a:buNone/>
              <a:defRPr>
                <a:solidFill>
                  <a:srgbClr val="888888"/>
                </a:solidFill>
              </a:defRPr>
            </a:lvl5pPr>
            <a:lvl6pPr lvl="5" algn="ctr">
              <a:lnSpc>
                <a:spcPct val="90000"/>
              </a:lnSpc>
              <a:spcBef>
                <a:spcPts val="800"/>
              </a:spcBef>
              <a:spcAft>
                <a:spcPts val="0"/>
              </a:spcAft>
              <a:buSzPts val="2000"/>
              <a:buNone/>
              <a:defRPr>
                <a:solidFill>
                  <a:srgbClr val="888888"/>
                </a:solidFill>
              </a:defRPr>
            </a:lvl6pPr>
            <a:lvl7pPr lvl="6" algn="ctr">
              <a:lnSpc>
                <a:spcPct val="90000"/>
              </a:lnSpc>
              <a:spcBef>
                <a:spcPts val="800"/>
              </a:spcBef>
              <a:spcAft>
                <a:spcPts val="0"/>
              </a:spcAft>
              <a:buSzPts val="2000"/>
              <a:buNone/>
              <a:defRPr>
                <a:solidFill>
                  <a:srgbClr val="888888"/>
                </a:solidFill>
              </a:defRPr>
            </a:lvl7pPr>
            <a:lvl8pPr lvl="7" algn="ctr">
              <a:lnSpc>
                <a:spcPct val="90000"/>
              </a:lnSpc>
              <a:spcBef>
                <a:spcPts val="800"/>
              </a:spcBef>
              <a:spcAft>
                <a:spcPts val="0"/>
              </a:spcAft>
              <a:buSzPts val="2000"/>
              <a:buNone/>
              <a:defRPr>
                <a:solidFill>
                  <a:srgbClr val="888888"/>
                </a:solidFill>
              </a:defRPr>
            </a:lvl8pPr>
            <a:lvl9pPr lvl="8" algn="ctr">
              <a:lnSpc>
                <a:spcPct val="90000"/>
              </a:lnSpc>
              <a:spcBef>
                <a:spcPts val="800"/>
              </a:spcBef>
              <a:spcAft>
                <a:spcPts val="0"/>
              </a:spcAft>
              <a:buSzPts val="2000"/>
              <a:buNone/>
              <a:defRPr>
                <a:solidFill>
                  <a:srgbClr val="888888"/>
                </a:solidFill>
              </a:defRPr>
            </a:lvl9pPr>
          </a:lstStyle>
          <a:p/>
        </p:txBody>
      </p:sp>
      <p:sp>
        <p:nvSpPr>
          <p:cNvPr id="21" name="Google Shape;21;p23"/>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3"/>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1pPr>
            <a:lvl2pPr indent="0" lvl="1"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2pPr>
            <a:lvl3pPr indent="0" lvl="2"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3pPr>
            <a:lvl4pPr indent="0" lvl="3"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4pPr>
            <a:lvl5pPr indent="0" lvl="4"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5pPr>
            <a:lvl6pPr indent="0" lvl="5"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6pPr>
            <a:lvl7pPr indent="0" lvl="6"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7pPr>
            <a:lvl8pPr indent="0" lvl="7"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8pPr>
            <a:lvl9pPr indent="0" lvl="8"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2"/>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2"/>
          <p:cNvSpPr txBox="1"/>
          <p:nvPr>
            <p:ph idx="1" type="body"/>
          </p:nvPr>
        </p:nvSpPr>
        <p:spPr>
          <a:xfrm rot="5400000">
            <a:off x="3808412" y="-989012"/>
            <a:ext cx="4572000" cy="9750425"/>
          </a:xfrm>
          <a:prstGeom prst="rect">
            <a:avLst/>
          </a:prstGeom>
          <a:noFill/>
          <a:ln>
            <a:noFill/>
          </a:ln>
        </p:spPr>
        <p:txBody>
          <a:bodyPr anchorCtr="0" anchor="t" bIns="60925" lIns="121875" spcFirstLastPara="1" rIns="121875" wrap="square" tIns="60925">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55600" lvl="4" marL="2286000" algn="l">
              <a:lnSpc>
                <a:spcPct val="90000"/>
              </a:lnSpc>
              <a:spcBef>
                <a:spcPts val="800"/>
              </a:spcBef>
              <a:spcAft>
                <a:spcPts val="0"/>
              </a:spcAft>
              <a:buSzPts val="2000"/>
              <a:buChar char="•"/>
              <a:defRPr/>
            </a:lvl5pPr>
            <a:lvl6pPr indent="-355600" lvl="5" marL="2743200" algn="l">
              <a:lnSpc>
                <a:spcPct val="90000"/>
              </a:lnSpc>
              <a:spcBef>
                <a:spcPts val="800"/>
              </a:spcBef>
              <a:spcAft>
                <a:spcPts val="0"/>
              </a:spcAft>
              <a:buSzPts val="2000"/>
              <a:buChar char="•"/>
              <a:defRPr/>
            </a:lvl6pPr>
            <a:lvl7pPr indent="-355600" lvl="6" marL="3200400" algn="l">
              <a:lnSpc>
                <a:spcPct val="90000"/>
              </a:lnSpc>
              <a:spcBef>
                <a:spcPts val="800"/>
              </a:spcBef>
              <a:spcAft>
                <a:spcPts val="0"/>
              </a:spcAft>
              <a:buSzPts val="2000"/>
              <a:buChar char="•"/>
              <a:defRPr/>
            </a:lvl7pPr>
            <a:lvl8pPr indent="-355600" lvl="7" marL="3657600" algn="l">
              <a:lnSpc>
                <a:spcPct val="90000"/>
              </a:lnSpc>
              <a:spcBef>
                <a:spcPts val="800"/>
              </a:spcBef>
              <a:spcAft>
                <a:spcPts val="0"/>
              </a:spcAft>
              <a:buSzPts val="2000"/>
              <a:buChar char="•"/>
              <a:defRPr/>
            </a:lvl8pPr>
            <a:lvl9pPr indent="-355600" lvl="8" marL="4114800" algn="l">
              <a:lnSpc>
                <a:spcPct val="90000"/>
              </a:lnSpc>
              <a:spcBef>
                <a:spcPts val="800"/>
              </a:spcBef>
              <a:spcAft>
                <a:spcPts val="0"/>
              </a:spcAft>
              <a:buSzPts val="2000"/>
              <a:buChar char="•"/>
              <a:defRPr/>
            </a:lvl9pPr>
          </a:lstStyle>
          <a:p/>
        </p:txBody>
      </p:sp>
      <p:sp>
        <p:nvSpPr>
          <p:cNvPr id="85" name="Google Shape;85;p32"/>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2"/>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2"/>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sz="1200">
                <a:solidFill>
                  <a:schemeClr val="dk1"/>
                </a:solidFill>
                <a:latin typeface="Constantia"/>
                <a:ea typeface="Constantia"/>
                <a:cs typeface="Constantia"/>
                <a:sym typeface="Constantia"/>
              </a:defRPr>
            </a:lvl1pPr>
            <a:lvl2pPr indent="0" lvl="1" marL="0" marR="0" algn="r">
              <a:spcBef>
                <a:spcPts val="0"/>
              </a:spcBef>
              <a:spcAft>
                <a:spcPts val="0"/>
              </a:spcAft>
              <a:buNone/>
              <a:defRPr sz="1200">
                <a:solidFill>
                  <a:schemeClr val="dk1"/>
                </a:solidFill>
                <a:latin typeface="Constantia"/>
                <a:ea typeface="Constantia"/>
                <a:cs typeface="Constantia"/>
                <a:sym typeface="Constantia"/>
              </a:defRPr>
            </a:lvl2pPr>
            <a:lvl3pPr indent="0" lvl="2" marL="0" marR="0" algn="r">
              <a:spcBef>
                <a:spcPts val="0"/>
              </a:spcBef>
              <a:spcAft>
                <a:spcPts val="0"/>
              </a:spcAft>
              <a:buNone/>
              <a:defRPr sz="1200">
                <a:solidFill>
                  <a:schemeClr val="dk1"/>
                </a:solidFill>
                <a:latin typeface="Constantia"/>
                <a:ea typeface="Constantia"/>
                <a:cs typeface="Constantia"/>
                <a:sym typeface="Constantia"/>
              </a:defRPr>
            </a:lvl3pPr>
            <a:lvl4pPr indent="0" lvl="3" marL="0" marR="0" algn="r">
              <a:spcBef>
                <a:spcPts val="0"/>
              </a:spcBef>
              <a:spcAft>
                <a:spcPts val="0"/>
              </a:spcAft>
              <a:buNone/>
              <a:defRPr sz="1200">
                <a:solidFill>
                  <a:schemeClr val="dk1"/>
                </a:solidFill>
                <a:latin typeface="Constantia"/>
                <a:ea typeface="Constantia"/>
                <a:cs typeface="Constantia"/>
                <a:sym typeface="Constantia"/>
              </a:defRPr>
            </a:lvl4pPr>
            <a:lvl5pPr indent="0" lvl="4" marL="0" marR="0" algn="r">
              <a:spcBef>
                <a:spcPts val="0"/>
              </a:spcBef>
              <a:spcAft>
                <a:spcPts val="0"/>
              </a:spcAft>
              <a:buNone/>
              <a:defRPr sz="1200">
                <a:solidFill>
                  <a:schemeClr val="dk1"/>
                </a:solidFill>
                <a:latin typeface="Constantia"/>
                <a:ea typeface="Constantia"/>
                <a:cs typeface="Constantia"/>
                <a:sym typeface="Constantia"/>
              </a:defRPr>
            </a:lvl5pPr>
            <a:lvl6pPr indent="0" lvl="5" marL="0" marR="0" algn="r">
              <a:spcBef>
                <a:spcPts val="0"/>
              </a:spcBef>
              <a:spcAft>
                <a:spcPts val="0"/>
              </a:spcAft>
              <a:buNone/>
              <a:defRPr sz="1200">
                <a:solidFill>
                  <a:schemeClr val="dk1"/>
                </a:solidFill>
                <a:latin typeface="Constantia"/>
                <a:ea typeface="Constantia"/>
                <a:cs typeface="Constantia"/>
                <a:sym typeface="Constantia"/>
              </a:defRPr>
            </a:lvl6pPr>
            <a:lvl7pPr indent="0" lvl="6" marL="0" marR="0" algn="r">
              <a:spcBef>
                <a:spcPts val="0"/>
              </a:spcBef>
              <a:spcAft>
                <a:spcPts val="0"/>
              </a:spcAft>
              <a:buNone/>
              <a:defRPr sz="1200">
                <a:solidFill>
                  <a:schemeClr val="dk1"/>
                </a:solidFill>
                <a:latin typeface="Constantia"/>
                <a:ea typeface="Constantia"/>
                <a:cs typeface="Constantia"/>
                <a:sym typeface="Constantia"/>
              </a:defRPr>
            </a:lvl7pPr>
            <a:lvl8pPr indent="0" lvl="7" marL="0" marR="0" algn="r">
              <a:spcBef>
                <a:spcPts val="0"/>
              </a:spcBef>
              <a:spcAft>
                <a:spcPts val="0"/>
              </a:spcAft>
              <a:buNone/>
              <a:defRPr sz="1200">
                <a:solidFill>
                  <a:schemeClr val="dk1"/>
                </a:solidFill>
                <a:latin typeface="Constantia"/>
                <a:ea typeface="Constantia"/>
                <a:cs typeface="Constantia"/>
                <a:sym typeface="Constantia"/>
              </a:defRPr>
            </a:lvl8pPr>
            <a:lvl9pPr indent="0" lvl="8" marL="0" marR="0" algn="r">
              <a:spcBef>
                <a:spcPts val="0"/>
              </a:spcBef>
              <a:spcAft>
                <a:spcPts val="0"/>
              </a:spcAft>
              <a:buNone/>
              <a:defRPr sz="1200">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4"/>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lvl1pPr indent="-406400" lvl="0" marL="457200" algn="l">
              <a:lnSpc>
                <a:spcPct val="90000"/>
              </a:lnSpc>
              <a:spcBef>
                <a:spcPts val="1800"/>
              </a:spcBef>
              <a:spcAft>
                <a:spcPts val="0"/>
              </a:spcAft>
              <a:buSzPts val="2800"/>
              <a:buChar char="•"/>
              <a:defRPr>
                <a:latin typeface="Times New Roman"/>
                <a:ea typeface="Times New Roman"/>
                <a:cs typeface="Times New Roman"/>
                <a:sym typeface="Times New Roman"/>
              </a:defRPr>
            </a:lvl1pPr>
            <a:lvl2pPr indent="-381000" lvl="1" marL="914400" algn="l">
              <a:lnSpc>
                <a:spcPct val="90000"/>
              </a:lnSpc>
              <a:spcBef>
                <a:spcPts val="1200"/>
              </a:spcBef>
              <a:spcAft>
                <a:spcPts val="0"/>
              </a:spcAft>
              <a:buSzPts val="2400"/>
              <a:buChar char="–"/>
              <a:defRPr>
                <a:latin typeface="Times New Roman"/>
                <a:ea typeface="Times New Roman"/>
                <a:cs typeface="Times New Roman"/>
                <a:sym typeface="Times New Roman"/>
              </a:defRPr>
            </a:lvl2pPr>
            <a:lvl3pPr indent="-355600" lvl="2" marL="1371600" algn="l">
              <a:lnSpc>
                <a:spcPct val="90000"/>
              </a:lnSpc>
              <a:spcBef>
                <a:spcPts val="800"/>
              </a:spcBef>
              <a:spcAft>
                <a:spcPts val="0"/>
              </a:spcAft>
              <a:buSzPts val="2000"/>
              <a:buChar char="•"/>
              <a:defRPr>
                <a:latin typeface="Times New Roman"/>
                <a:ea typeface="Times New Roman"/>
                <a:cs typeface="Times New Roman"/>
                <a:sym typeface="Times New Roman"/>
              </a:defRPr>
            </a:lvl3pPr>
            <a:lvl4pPr indent="-355600" lvl="3" marL="1828800" algn="l">
              <a:lnSpc>
                <a:spcPct val="90000"/>
              </a:lnSpc>
              <a:spcBef>
                <a:spcPts val="800"/>
              </a:spcBef>
              <a:spcAft>
                <a:spcPts val="0"/>
              </a:spcAft>
              <a:buSzPts val="2000"/>
              <a:buChar char="•"/>
              <a:defRPr>
                <a:latin typeface="Times New Roman"/>
                <a:ea typeface="Times New Roman"/>
                <a:cs typeface="Times New Roman"/>
                <a:sym typeface="Times New Roman"/>
              </a:defRPr>
            </a:lvl4pPr>
            <a:lvl5pPr indent="-355600" lvl="4" marL="2286000" algn="l">
              <a:lnSpc>
                <a:spcPct val="90000"/>
              </a:lnSpc>
              <a:spcBef>
                <a:spcPts val="800"/>
              </a:spcBef>
              <a:spcAft>
                <a:spcPts val="0"/>
              </a:spcAft>
              <a:buSzPts val="2000"/>
              <a:buChar char="•"/>
              <a:defRPr>
                <a:latin typeface="Times New Roman"/>
                <a:ea typeface="Times New Roman"/>
                <a:cs typeface="Times New Roman"/>
                <a:sym typeface="Times New Roman"/>
              </a:defRPr>
            </a:lvl5pPr>
            <a:lvl6pPr indent="-355600" lvl="5" marL="2743200" algn="l">
              <a:lnSpc>
                <a:spcPct val="90000"/>
              </a:lnSpc>
              <a:spcBef>
                <a:spcPts val="800"/>
              </a:spcBef>
              <a:spcAft>
                <a:spcPts val="0"/>
              </a:spcAft>
              <a:buSzPts val="2000"/>
              <a:buChar char="•"/>
              <a:defRPr/>
            </a:lvl6pPr>
            <a:lvl7pPr indent="-355600" lvl="6" marL="3200400" algn="l">
              <a:lnSpc>
                <a:spcPct val="90000"/>
              </a:lnSpc>
              <a:spcBef>
                <a:spcPts val="800"/>
              </a:spcBef>
              <a:spcAft>
                <a:spcPts val="0"/>
              </a:spcAft>
              <a:buSzPts val="2000"/>
              <a:buChar char="•"/>
              <a:defRPr/>
            </a:lvl7pPr>
            <a:lvl8pPr indent="-355600" lvl="7" marL="3657600" algn="l">
              <a:lnSpc>
                <a:spcPct val="90000"/>
              </a:lnSpc>
              <a:spcBef>
                <a:spcPts val="800"/>
              </a:spcBef>
              <a:spcAft>
                <a:spcPts val="0"/>
              </a:spcAft>
              <a:buSzPts val="2000"/>
              <a:buChar char="•"/>
              <a:defRPr/>
            </a:lvl8pPr>
            <a:lvl9pPr indent="-355600" lvl="8" marL="4114800" algn="l">
              <a:lnSpc>
                <a:spcPct val="90000"/>
              </a:lnSpc>
              <a:spcBef>
                <a:spcPts val="800"/>
              </a:spcBef>
              <a:spcAft>
                <a:spcPts val="0"/>
              </a:spcAft>
              <a:buSzPts val="2000"/>
              <a:buChar char="•"/>
              <a:defRPr/>
            </a:lvl9pPr>
          </a:lstStyle>
          <a:p/>
        </p:txBody>
      </p:sp>
      <p:sp>
        <p:nvSpPr>
          <p:cNvPr id="27" name="Google Shape;27;p24"/>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1pPr>
            <a:lvl2pPr indent="0" lvl="1"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2pPr>
            <a:lvl3pPr indent="0" lvl="2"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3pPr>
            <a:lvl4pPr indent="0" lvl="3"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4pPr>
            <a:lvl5pPr indent="0" lvl="4"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5pPr>
            <a:lvl6pPr indent="0" lvl="5"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6pPr>
            <a:lvl7pPr indent="0" lvl="6"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7pPr>
            <a:lvl8pPr indent="0" lvl="7"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8pPr>
            <a:lvl9pPr indent="0" lvl="8" marL="0" marR="0" algn="r">
              <a:spcBef>
                <a:spcPts val="0"/>
              </a:spcBef>
              <a:spcAft>
                <a:spcPts val="0"/>
              </a:spcAft>
              <a:buNone/>
              <a:defRPr b="0" i="0" sz="12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0" name="Shape 30"/>
        <p:cNvGrpSpPr/>
        <p:nvPr/>
      </p:nvGrpSpPr>
      <p:grpSpPr>
        <a:xfrm>
          <a:off x="0" y="0"/>
          <a:ext cx="0" cy="0"/>
          <a:chOff x="0" y="0"/>
          <a:chExt cx="0" cy="0"/>
        </a:xfrm>
      </p:grpSpPr>
      <p:grpSp>
        <p:nvGrpSpPr>
          <p:cNvPr id="31" name="Google Shape;31;p25"/>
          <p:cNvGrpSpPr/>
          <p:nvPr/>
        </p:nvGrpSpPr>
        <p:grpSpPr>
          <a:xfrm>
            <a:off x="0" y="5408613"/>
            <a:ext cx="12188825" cy="1463675"/>
            <a:chOff x="0" y="4056912"/>
            <a:chExt cx="9144000" cy="1096862"/>
          </a:xfrm>
        </p:grpSpPr>
        <p:sp>
          <p:nvSpPr>
            <p:cNvPr id="32" name="Google Shape;32;p25"/>
            <p:cNvSpPr/>
            <p:nvPr/>
          </p:nvSpPr>
          <p:spPr>
            <a:xfrm rot="5400000">
              <a:off x="4119931" y="118997"/>
              <a:ext cx="904138" cy="9144000"/>
            </a:xfrm>
            <a:custGeom>
              <a:rect b="b" l="l" r="r" t="t"/>
              <a:pathLst>
                <a:path extrusionOk="0" h="9144000" w="904412">
                  <a:moveTo>
                    <a:pt x="0" y="0"/>
                  </a:moveTo>
                  <a:lnTo>
                    <a:pt x="904412" y="0"/>
                  </a:lnTo>
                  <a:lnTo>
                    <a:pt x="904412" y="9144000"/>
                  </a:lnTo>
                  <a:lnTo>
                    <a:pt x="391235" y="9144000"/>
                  </a:lnTo>
                  <a:cubicBezTo>
                    <a:pt x="445385" y="6730684"/>
                    <a:pt x="250230" y="1995757"/>
                    <a:pt x="0" y="0"/>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3" name="Google Shape;33;p25"/>
            <p:cNvSpPr/>
            <p:nvPr/>
          </p:nvSpPr>
          <p:spPr>
            <a:xfrm rot="5400000">
              <a:off x="4023569" y="33343"/>
              <a:ext cx="1096862" cy="9144000"/>
            </a:xfrm>
            <a:custGeom>
              <a:rect b="b" l="l" r="r" t="t"/>
              <a:pathLst>
                <a:path extrusionOk="0" h="9144000" w="1096862">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sp>
        <p:nvSpPr>
          <p:cNvPr id="34" name="Google Shape;34;p25"/>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sz="1200">
                <a:solidFill>
                  <a:schemeClr val="dk1"/>
                </a:solidFill>
                <a:latin typeface="Constantia"/>
                <a:ea typeface="Constantia"/>
                <a:cs typeface="Constantia"/>
                <a:sym typeface="Constantia"/>
              </a:defRPr>
            </a:lvl1pPr>
            <a:lvl2pPr indent="0" lvl="1" marL="0" marR="0" algn="r">
              <a:spcBef>
                <a:spcPts val="0"/>
              </a:spcBef>
              <a:spcAft>
                <a:spcPts val="0"/>
              </a:spcAft>
              <a:buNone/>
              <a:defRPr sz="1200">
                <a:solidFill>
                  <a:schemeClr val="dk1"/>
                </a:solidFill>
                <a:latin typeface="Constantia"/>
                <a:ea typeface="Constantia"/>
                <a:cs typeface="Constantia"/>
                <a:sym typeface="Constantia"/>
              </a:defRPr>
            </a:lvl2pPr>
            <a:lvl3pPr indent="0" lvl="2" marL="0" marR="0" algn="r">
              <a:spcBef>
                <a:spcPts val="0"/>
              </a:spcBef>
              <a:spcAft>
                <a:spcPts val="0"/>
              </a:spcAft>
              <a:buNone/>
              <a:defRPr sz="1200">
                <a:solidFill>
                  <a:schemeClr val="dk1"/>
                </a:solidFill>
                <a:latin typeface="Constantia"/>
                <a:ea typeface="Constantia"/>
                <a:cs typeface="Constantia"/>
                <a:sym typeface="Constantia"/>
              </a:defRPr>
            </a:lvl3pPr>
            <a:lvl4pPr indent="0" lvl="3" marL="0" marR="0" algn="r">
              <a:spcBef>
                <a:spcPts val="0"/>
              </a:spcBef>
              <a:spcAft>
                <a:spcPts val="0"/>
              </a:spcAft>
              <a:buNone/>
              <a:defRPr sz="1200">
                <a:solidFill>
                  <a:schemeClr val="dk1"/>
                </a:solidFill>
                <a:latin typeface="Constantia"/>
                <a:ea typeface="Constantia"/>
                <a:cs typeface="Constantia"/>
                <a:sym typeface="Constantia"/>
              </a:defRPr>
            </a:lvl4pPr>
            <a:lvl5pPr indent="0" lvl="4" marL="0" marR="0" algn="r">
              <a:spcBef>
                <a:spcPts val="0"/>
              </a:spcBef>
              <a:spcAft>
                <a:spcPts val="0"/>
              </a:spcAft>
              <a:buNone/>
              <a:defRPr sz="1200">
                <a:solidFill>
                  <a:schemeClr val="dk1"/>
                </a:solidFill>
                <a:latin typeface="Constantia"/>
                <a:ea typeface="Constantia"/>
                <a:cs typeface="Constantia"/>
                <a:sym typeface="Constantia"/>
              </a:defRPr>
            </a:lvl5pPr>
            <a:lvl6pPr indent="0" lvl="5" marL="0" marR="0" algn="r">
              <a:spcBef>
                <a:spcPts val="0"/>
              </a:spcBef>
              <a:spcAft>
                <a:spcPts val="0"/>
              </a:spcAft>
              <a:buNone/>
              <a:defRPr sz="1200">
                <a:solidFill>
                  <a:schemeClr val="dk1"/>
                </a:solidFill>
                <a:latin typeface="Constantia"/>
                <a:ea typeface="Constantia"/>
                <a:cs typeface="Constantia"/>
                <a:sym typeface="Constantia"/>
              </a:defRPr>
            </a:lvl6pPr>
            <a:lvl7pPr indent="0" lvl="6" marL="0" marR="0" algn="r">
              <a:spcBef>
                <a:spcPts val="0"/>
              </a:spcBef>
              <a:spcAft>
                <a:spcPts val="0"/>
              </a:spcAft>
              <a:buNone/>
              <a:defRPr sz="1200">
                <a:solidFill>
                  <a:schemeClr val="dk1"/>
                </a:solidFill>
                <a:latin typeface="Constantia"/>
                <a:ea typeface="Constantia"/>
                <a:cs typeface="Constantia"/>
                <a:sym typeface="Constantia"/>
              </a:defRPr>
            </a:lvl7pPr>
            <a:lvl8pPr indent="0" lvl="7" marL="0" marR="0" algn="r">
              <a:spcBef>
                <a:spcPts val="0"/>
              </a:spcBef>
              <a:spcAft>
                <a:spcPts val="0"/>
              </a:spcAft>
              <a:buNone/>
              <a:defRPr sz="1200">
                <a:solidFill>
                  <a:schemeClr val="dk1"/>
                </a:solidFill>
                <a:latin typeface="Constantia"/>
                <a:ea typeface="Constantia"/>
                <a:cs typeface="Constantia"/>
                <a:sym typeface="Constantia"/>
              </a:defRPr>
            </a:lvl8pPr>
            <a:lvl9pPr indent="0" lvl="8" marL="0" marR="0" algn="r">
              <a:spcBef>
                <a:spcPts val="0"/>
              </a:spcBef>
              <a:spcAft>
                <a:spcPts val="0"/>
              </a:spcAft>
              <a:buNone/>
              <a:defRPr sz="1200">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 name="Shape 37"/>
        <p:cNvGrpSpPr/>
        <p:nvPr/>
      </p:nvGrpSpPr>
      <p:grpSpPr>
        <a:xfrm>
          <a:off x="0" y="0"/>
          <a:ext cx="0" cy="0"/>
          <a:chOff x="0" y="0"/>
          <a:chExt cx="0" cy="0"/>
        </a:xfrm>
      </p:grpSpPr>
      <p:pic>
        <p:nvPicPr>
          <p:cNvPr id="38" name="Google Shape;38;p26"/>
          <p:cNvPicPr preferRelativeResize="0"/>
          <p:nvPr/>
        </p:nvPicPr>
        <p:blipFill rotWithShape="1">
          <a:blip r:embed="rId2">
            <a:alphaModFix/>
          </a:blip>
          <a:srcRect b="0" l="0" r="0" t="0"/>
          <a:stretch/>
        </p:blipFill>
        <p:spPr>
          <a:xfrm>
            <a:off x="0" y="3117850"/>
            <a:ext cx="1630363" cy="815975"/>
          </a:xfrm>
          <a:prstGeom prst="rect">
            <a:avLst/>
          </a:prstGeom>
          <a:noFill/>
          <a:ln>
            <a:noFill/>
          </a:ln>
        </p:spPr>
      </p:pic>
      <p:grpSp>
        <p:nvGrpSpPr>
          <p:cNvPr id="39" name="Google Shape;39;p26"/>
          <p:cNvGrpSpPr/>
          <p:nvPr/>
        </p:nvGrpSpPr>
        <p:grpSpPr>
          <a:xfrm>
            <a:off x="0" y="5408613"/>
            <a:ext cx="12188825" cy="1463675"/>
            <a:chOff x="0" y="4056912"/>
            <a:chExt cx="9144000" cy="1096862"/>
          </a:xfrm>
        </p:grpSpPr>
        <p:sp>
          <p:nvSpPr>
            <p:cNvPr id="40" name="Google Shape;40;p26"/>
            <p:cNvSpPr/>
            <p:nvPr/>
          </p:nvSpPr>
          <p:spPr>
            <a:xfrm rot="5400000">
              <a:off x="4119931" y="118997"/>
              <a:ext cx="904138" cy="9144000"/>
            </a:xfrm>
            <a:custGeom>
              <a:rect b="b" l="l" r="r" t="t"/>
              <a:pathLst>
                <a:path extrusionOk="0" h="9144000" w="904412">
                  <a:moveTo>
                    <a:pt x="0" y="0"/>
                  </a:moveTo>
                  <a:lnTo>
                    <a:pt x="904412" y="0"/>
                  </a:lnTo>
                  <a:lnTo>
                    <a:pt x="904412" y="9144000"/>
                  </a:lnTo>
                  <a:lnTo>
                    <a:pt x="391235" y="9144000"/>
                  </a:lnTo>
                  <a:cubicBezTo>
                    <a:pt x="445385" y="6730684"/>
                    <a:pt x="250230" y="1995757"/>
                    <a:pt x="0" y="0"/>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41" name="Google Shape;41;p26"/>
            <p:cNvSpPr/>
            <p:nvPr/>
          </p:nvSpPr>
          <p:spPr>
            <a:xfrm rot="5400000">
              <a:off x="4023569" y="33343"/>
              <a:ext cx="1096862" cy="9144000"/>
            </a:xfrm>
            <a:custGeom>
              <a:rect b="b" l="l" r="r" t="t"/>
              <a:pathLst>
                <a:path extrusionOk="0" h="9144000" w="1096862">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sp>
        <p:nvSpPr>
          <p:cNvPr id="42" name="Google Shape;42;p26"/>
          <p:cNvSpPr txBox="1"/>
          <p:nvPr>
            <p:ph type="title"/>
          </p:nvPr>
        </p:nvSpPr>
        <p:spPr>
          <a:xfrm>
            <a:off x="1828324" y="1932518"/>
            <a:ext cx="9141619" cy="2105367"/>
          </a:xfrm>
          <a:prstGeom prst="rect">
            <a:avLst/>
          </a:prstGeom>
          <a:noFill/>
          <a:ln>
            <a:noFill/>
          </a:ln>
        </p:spPr>
        <p:txBody>
          <a:bodyPr anchorCtr="0" anchor="b" bIns="60925" lIns="121875" spcFirstLastPara="1" rIns="121875" wrap="square" tIns="60925">
            <a:normAutofit/>
          </a:bodyPr>
          <a:lstStyle>
            <a:lvl1pPr lvl="0" algn="l">
              <a:spcBef>
                <a:spcPts val="0"/>
              </a:spcBef>
              <a:spcAft>
                <a:spcPts val="0"/>
              </a:spcAft>
              <a:buSzPts val="1400"/>
              <a:buNone/>
              <a:defRPr b="0" sz="6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 type="body"/>
          </p:nvPr>
        </p:nvSpPr>
        <p:spPr>
          <a:xfrm>
            <a:off x="1828324" y="4084264"/>
            <a:ext cx="9141619" cy="933297"/>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800"/>
              </a:spcBef>
              <a:spcAft>
                <a:spcPts val="0"/>
              </a:spcAft>
              <a:buSzPts val="2800"/>
              <a:buNone/>
              <a:defRPr sz="2800">
                <a:solidFill>
                  <a:schemeClr val="accent1"/>
                </a:solidFill>
              </a:defRPr>
            </a:lvl1pPr>
            <a:lvl2pPr indent="-228600" lvl="1" marL="914400" algn="l">
              <a:lnSpc>
                <a:spcPct val="90000"/>
              </a:lnSpc>
              <a:spcBef>
                <a:spcPts val="1200"/>
              </a:spcBef>
              <a:spcAft>
                <a:spcPts val="0"/>
              </a:spcAft>
              <a:buSzPts val="2400"/>
              <a:buNone/>
              <a:defRPr sz="2400">
                <a:solidFill>
                  <a:srgbClr val="888888"/>
                </a:solidFill>
              </a:defRPr>
            </a:lvl2pPr>
            <a:lvl3pPr indent="-228600" lvl="2" marL="1371600" algn="l">
              <a:lnSpc>
                <a:spcPct val="90000"/>
              </a:lnSpc>
              <a:spcBef>
                <a:spcPts val="800"/>
              </a:spcBef>
              <a:spcAft>
                <a:spcPts val="0"/>
              </a:spcAft>
              <a:buSzPts val="2100"/>
              <a:buNone/>
              <a:defRPr sz="2100">
                <a:solidFill>
                  <a:srgbClr val="888888"/>
                </a:solidFill>
              </a:defRPr>
            </a:lvl3pPr>
            <a:lvl4pPr indent="-228600" lvl="3" marL="1828800" algn="l">
              <a:lnSpc>
                <a:spcPct val="90000"/>
              </a:lnSpc>
              <a:spcBef>
                <a:spcPts val="800"/>
              </a:spcBef>
              <a:spcAft>
                <a:spcPts val="0"/>
              </a:spcAft>
              <a:buSzPts val="1900"/>
              <a:buNone/>
              <a:defRPr sz="1900">
                <a:solidFill>
                  <a:srgbClr val="888888"/>
                </a:solidFill>
              </a:defRPr>
            </a:lvl4pPr>
            <a:lvl5pPr indent="-228600" lvl="4" marL="2286000" algn="l">
              <a:lnSpc>
                <a:spcPct val="90000"/>
              </a:lnSpc>
              <a:spcBef>
                <a:spcPts val="800"/>
              </a:spcBef>
              <a:spcAft>
                <a:spcPts val="0"/>
              </a:spcAft>
              <a:buSzPts val="1900"/>
              <a:buNone/>
              <a:defRPr sz="1900">
                <a:solidFill>
                  <a:srgbClr val="888888"/>
                </a:solidFill>
              </a:defRPr>
            </a:lvl5pPr>
            <a:lvl6pPr indent="-228600" lvl="5" marL="2743200" algn="l">
              <a:lnSpc>
                <a:spcPct val="90000"/>
              </a:lnSpc>
              <a:spcBef>
                <a:spcPts val="800"/>
              </a:spcBef>
              <a:spcAft>
                <a:spcPts val="0"/>
              </a:spcAft>
              <a:buSzPts val="1900"/>
              <a:buNone/>
              <a:defRPr sz="1900">
                <a:solidFill>
                  <a:srgbClr val="888888"/>
                </a:solidFill>
              </a:defRPr>
            </a:lvl6pPr>
            <a:lvl7pPr indent="-228600" lvl="6" marL="3200400" algn="l">
              <a:lnSpc>
                <a:spcPct val="90000"/>
              </a:lnSpc>
              <a:spcBef>
                <a:spcPts val="800"/>
              </a:spcBef>
              <a:spcAft>
                <a:spcPts val="0"/>
              </a:spcAft>
              <a:buSzPts val="1900"/>
              <a:buNone/>
              <a:defRPr sz="1900">
                <a:solidFill>
                  <a:srgbClr val="888888"/>
                </a:solidFill>
              </a:defRPr>
            </a:lvl7pPr>
            <a:lvl8pPr indent="-228600" lvl="7" marL="3657600" algn="l">
              <a:lnSpc>
                <a:spcPct val="90000"/>
              </a:lnSpc>
              <a:spcBef>
                <a:spcPts val="800"/>
              </a:spcBef>
              <a:spcAft>
                <a:spcPts val="0"/>
              </a:spcAft>
              <a:buSzPts val="1900"/>
              <a:buNone/>
              <a:defRPr sz="1900">
                <a:solidFill>
                  <a:srgbClr val="888888"/>
                </a:solidFill>
              </a:defRPr>
            </a:lvl8pPr>
            <a:lvl9pPr indent="-228600" lvl="8" marL="4114800" algn="l">
              <a:lnSpc>
                <a:spcPct val="90000"/>
              </a:lnSpc>
              <a:spcBef>
                <a:spcPts val="800"/>
              </a:spcBef>
              <a:spcAft>
                <a:spcPts val="0"/>
              </a:spcAft>
              <a:buSzPts val="1900"/>
              <a:buNone/>
              <a:defRPr sz="1900">
                <a:solidFill>
                  <a:srgbClr val="888888"/>
                </a:solidFill>
              </a:defRPr>
            </a:lvl9pPr>
          </a:lstStyle>
          <a:p/>
        </p:txBody>
      </p:sp>
      <p:sp>
        <p:nvSpPr>
          <p:cNvPr id="44" name="Google Shape;44;p26"/>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6"/>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sz="1200">
                <a:solidFill>
                  <a:schemeClr val="dk1"/>
                </a:solidFill>
                <a:latin typeface="Constantia"/>
                <a:ea typeface="Constantia"/>
                <a:cs typeface="Constantia"/>
                <a:sym typeface="Constantia"/>
              </a:defRPr>
            </a:lvl1pPr>
            <a:lvl2pPr indent="0" lvl="1" marL="0" marR="0" algn="r">
              <a:spcBef>
                <a:spcPts val="0"/>
              </a:spcBef>
              <a:spcAft>
                <a:spcPts val="0"/>
              </a:spcAft>
              <a:buNone/>
              <a:defRPr sz="1200">
                <a:solidFill>
                  <a:schemeClr val="dk1"/>
                </a:solidFill>
                <a:latin typeface="Constantia"/>
                <a:ea typeface="Constantia"/>
                <a:cs typeface="Constantia"/>
                <a:sym typeface="Constantia"/>
              </a:defRPr>
            </a:lvl2pPr>
            <a:lvl3pPr indent="0" lvl="2" marL="0" marR="0" algn="r">
              <a:spcBef>
                <a:spcPts val="0"/>
              </a:spcBef>
              <a:spcAft>
                <a:spcPts val="0"/>
              </a:spcAft>
              <a:buNone/>
              <a:defRPr sz="1200">
                <a:solidFill>
                  <a:schemeClr val="dk1"/>
                </a:solidFill>
                <a:latin typeface="Constantia"/>
                <a:ea typeface="Constantia"/>
                <a:cs typeface="Constantia"/>
                <a:sym typeface="Constantia"/>
              </a:defRPr>
            </a:lvl3pPr>
            <a:lvl4pPr indent="0" lvl="3" marL="0" marR="0" algn="r">
              <a:spcBef>
                <a:spcPts val="0"/>
              </a:spcBef>
              <a:spcAft>
                <a:spcPts val="0"/>
              </a:spcAft>
              <a:buNone/>
              <a:defRPr sz="1200">
                <a:solidFill>
                  <a:schemeClr val="dk1"/>
                </a:solidFill>
                <a:latin typeface="Constantia"/>
                <a:ea typeface="Constantia"/>
                <a:cs typeface="Constantia"/>
                <a:sym typeface="Constantia"/>
              </a:defRPr>
            </a:lvl4pPr>
            <a:lvl5pPr indent="0" lvl="4" marL="0" marR="0" algn="r">
              <a:spcBef>
                <a:spcPts val="0"/>
              </a:spcBef>
              <a:spcAft>
                <a:spcPts val="0"/>
              </a:spcAft>
              <a:buNone/>
              <a:defRPr sz="1200">
                <a:solidFill>
                  <a:schemeClr val="dk1"/>
                </a:solidFill>
                <a:latin typeface="Constantia"/>
                <a:ea typeface="Constantia"/>
                <a:cs typeface="Constantia"/>
                <a:sym typeface="Constantia"/>
              </a:defRPr>
            </a:lvl5pPr>
            <a:lvl6pPr indent="0" lvl="5" marL="0" marR="0" algn="r">
              <a:spcBef>
                <a:spcPts val="0"/>
              </a:spcBef>
              <a:spcAft>
                <a:spcPts val="0"/>
              </a:spcAft>
              <a:buNone/>
              <a:defRPr sz="1200">
                <a:solidFill>
                  <a:schemeClr val="dk1"/>
                </a:solidFill>
                <a:latin typeface="Constantia"/>
                <a:ea typeface="Constantia"/>
                <a:cs typeface="Constantia"/>
                <a:sym typeface="Constantia"/>
              </a:defRPr>
            </a:lvl6pPr>
            <a:lvl7pPr indent="0" lvl="6" marL="0" marR="0" algn="r">
              <a:spcBef>
                <a:spcPts val="0"/>
              </a:spcBef>
              <a:spcAft>
                <a:spcPts val="0"/>
              </a:spcAft>
              <a:buNone/>
              <a:defRPr sz="1200">
                <a:solidFill>
                  <a:schemeClr val="dk1"/>
                </a:solidFill>
                <a:latin typeface="Constantia"/>
                <a:ea typeface="Constantia"/>
                <a:cs typeface="Constantia"/>
                <a:sym typeface="Constantia"/>
              </a:defRPr>
            </a:lvl7pPr>
            <a:lvl8pPr indent="0" lvl="7" marL="0" marR="0" algn="r">
              <a:spcBef>
                <a:spcPts val="0"/>
              </a:spcBef>
              <a:spcAft>
                <a:spcPts val="0"/>
              </a:spcAft>
              <a:buNone/>
              <a:defRPr sz="1200">
                <a:solidFill>
                  <a:schemeClr val="dk1"/>
                </a:solidFill>
                <a:latin typeface="Constantia"/>
                <a:ea typeface="Constantia"/>
                <a:cs typeface="Constantia"/>
                <a:sym typeface="Constantia"/>
              </a:defRPr>
            </a:lvl8pPr>
            <a:lvl9pPr indent="0" lvl="8" marL="0" marR="0" algn="r">
              <a:spcBef>
                <a:spcPts val="0"/>
              </a:spcBef>
              <a:spcAft>
                <a:spcPts val="0"/>
              </a:spcAft>
              <a:buNone/>
              <a:defRPr sz="1200">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27"/>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 type="body"/>
          </p:nvPr>
        </p:nvSpPr>
        <p:spPr>
          <a:xfrm>
            <a:off x="1218882" y="1600200"/>
            <a:ext cx="4875530" cy="457200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800"/>
              </a:spcBef>
              <a:spcAft>
                <a:spcPts val="0"/>
              </a:spcAft>
              <a:buSzPts val="2800"/>
              <a:buChar char="•"/>
              <a:defRPr sz="2800"/>
            </a:lvl1pPr>
            <a:lvl2pPr indent="-381000" lvl="1" marL="914400" algn="l">
              <a:lnSpc>
                <a:spcPct val="90000"/>
              </a:lnSpc>
              <a:spcBef>
                <a:spcPts val="1200"/>
              </a:spcBef>
              <a:spcAft>
                <a:spcPts val="0"/>
              </a:spcAft>
              <a:buSzPts val="2400"/>
              <a:buChar char="–"/>
              <a:defRPr sz="2400"/>
            </a:lvl2pPr>
            <a:lvl3pPr indent="-355600" lvl="2" marL="1371600" algn="l">
              <a:lnSpc>
                <a:spcPct val="90000"/>
              </a:lnSpc>
              <a:spcBef>
                <a:spcPts val="800"/>
              </a:spcBef>
              <a:spcAft>
                <a:spcPts val="0"/>
              </a:spcAft>
              <a:buSzPts val="2000"/>
              <a:buChar char="•"/>
              <a:defRPr sz="2000"/>
            </a:lvl3pPr>
            <a:lvl4pPr indent="-355600" lvl="3" marL="1828800" algn="l">
              <a:lnSpc>
                <a:spcPct val="90000"/>
              </a:lnSpc>
              <a:spcBef>
                <a:spcPts val="800"/>
              </a:spcBef>
              <a:spcAft>
                <a:spcPts val="0"/>
              </a:spcAft>
              <a:buSzPts val="2000"/>
              <a:buChar char="•"/>
              <a:defRPr sz="2000"/>
            </a:lvl4pPr>
            <a:lvl5pPr indent="-355600" lvl="4" marL="2286000" algn="l">
              <a:lnSpc>
                <a:spcPct val="90000"/>
              </a:lnSpc>
              <a:spcBef>
                <a:spcPts val="800"/>
              </a:spcBef>
              <a:spcAft>
                <a:spcPts val="0"/>
              </a:spcAft>
              <a:buSzPts val="2000"/>
              <a:buChar char="•"/>
              <a:defRPr sz="20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50" name="Google Shape;50;p27"/>
          <p:cNvSpPr txBox="1"/>
          <p:nvPr>
            <p:ph idx="2" type="body"/>
          </p:nvPr>
        </p:nvSpPr>
        <p:spPr>
          <a:xfrm>
            <a:off x="6094412" y="1600200"/>
            <a:ext cx="4875530" cy="457200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800"/>
              </a:spcBef>
              <a:spcAft>
                <a:spcPts val="0"/>
              </a:spcAft>
              <a:buSzPts val="2800"/>
              <a:buChar char="•"/>
              <a:defRPr sz="2800"/>
            </a:lvl1pPr>
            <a:lvl2pPr indent="-381000" lvl="1" marL="914400" algn="l">
              <a:lnSpc>
                <a:spcPct val="90000"/>
              </a:lnSpc>
              <a:spcBef>
                <a:spcPts val="1200"/>
              </a:spcBef>
              <a:spcAft>
                <a:spcPts val="0"/>
              </a:spcAft>
              <a:buSzPts val="2400"/>
              <a:buChar char="–"/>
              <a:defRPr sz="2400"/>
            </a:lvl2pPr>
            <a:lvl3pPr indent="-355600" lvl="2" marL="1371600" algn="l">
              <a:lnSpc>
                <a:spcPct val="90000"/>
              </a:lnSpc>
              <a:spcBef>
                <a:spcPts val="800"/>
              </a:spcBef>
              <a:spcAft>
                <a:spcPts val="0"/>
              </a:spcAft>
              <a:buSzPts val="2000"/>
              <a:buChar char="•"/>
              <a:defRPr sz="2000"/>
            </a:lvl3pPr>
            <a:lvl4pPr indent="-355600" lvl="3" marL="1828800" algn="l">
              <a:lnSpc>
                <a:spcPct val="90000"/>
              </a:lnSpc>
              <a:spcBef>
                <a:spcPts val="800"/>
              </a:spcBef>
              <a:spcAft>
                <a:spcPts val="0"/>
              </a:spcAft>
              <a:buSzPts val="2000"/>
              <a:buChar char="•"/>
              <a:defRPr sz="2000"/>
            </a:lvl4pPr>
            <a:lvl5pPr indent="-355600" lvl="4" marL="2286000" algn="l">
              <a:lnSpc>
                <a:spcPct val="90000"/>
              </a:lnSpc>
              <a:spcBef>
                <a:spcPts val="800"/>
              </a:spcBef>
              <a:spcAft>
                <a:spcPts val="0"/>
              </a:spcAft>
              <a:buSzPts val="2000"/>
              <a:buChar char="•"/>
              <a:defRPr sz="20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51" name="Google Shape;51;p27"/>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sz="1200">
                <a:solidFill>
                  <a:schemeClr val="dk1"/>
                </a:solidFill>
                <a:latin typeface="Constantia"/>
                <a:ea typeface="Constantia"/>
                <a:cs typeface="Constantia"/>
                <a:sym typeface="Constantia"/>
              </a:defRPr>
            </a:lvl1pPr>
            <a:lvl2pPr indent="0" lvl="1" marL="0" marR="0" algn="r">
              <a:spcBef>
                <a:spcPts val="0"/>
              </a:spcBef>
              <a:spcAft>
                <a:spcPts val="0"/>
              </a:spcAft>
              <a:buNone/>
              <a:defRPr sz="1200">
                <a:solidFill>
                  <a:schemeClr val="dk1"/>
                </a:solidFill>
                <a:latin typeface="Constantia"/>
                <a:ea typeface="Constantia"/>
                <a:cs typeface="Constantia"/>
                <a:sym typeface="Constantia"/>
              </a:defRPr>
            </a:lvl2pPr>
            <a:lvl3pPr indent="0" lvl="2" marL="0" marR="0" algn="r">
              <a:spcBef>
                <a:spcPts val="0"/>
              </a:spcBef>
              <a:spcAft>
                <a:spcPts val="0"/>
              </a:spcAft>
              <a:buNone/>
              <a:defRPr sz="1200">
                <a:solidFill>
                  <a:schemeClr val="dk1"/>
                </a:solidFill>
                <a:latin typeface="Constantia"/>
                <a:ea typeface="Constantia"/>
                <a:cs typeface="Constantia"/>
                <a:sym typeface="Constantia"/>
              </a:defRPr>
            </a:lvl3pPr>
            <a:lvl4pPr indent="0" lvl="3" marL="0" marR="0" algn="r">
              <a:spcBef>
                <a:spcPts val="0"/>
              </a:spcBef>
              <a:spcAft>
                <a:spcPts val="0"/>
              </a:spcAft>
              <a:buNone/>
              <a:defRPr sz="1200">
                <a:solidFill>
                  <a:schemeClr val="dk1"/>
                </a:solidFill>
                <a:latin typeface="Constantia"/>
                <a:ea typeface="Constantia"/>
                <a:cs typeface="Constantia"/>
                <a:sym typeface="Constantia"/>
              </a:defRPr>
            </a:lvl4pPr>
            <a:lvl5pPr indent="0" lvl="4" marL="0" marR="0" algn="r">
              <a:spcBef>
                <a:spcPts val="0"/>
              </a:spcBef>
              <a:spcAft>
                <a:spcPts val="0"/>
              </a:spcAft>
              <a:buNone/>
              <a:defRPr sz="1200">
                <a:solidFill>
                  <a:schemeClr val="dk1"/>
                </a:solidFill>
                <a:latin typeface="Constantia"/>
                <a:ea typeface="Constantia"/>
                <a:cs typeface="Constantia"/>
                <a:sym typeface="Constantia"/>
              </a:defRPr>
            </a:lvl5pPr>
            <a:lvl6pPr indent="0" lvl="5" marL="0" marR="0" algn="r">
              <a:spcBef>
                <a:spcPts val="0"/>
              </a:spcBef>
              <a:spcAft>
                <a:spcPts val="0"/>
              </a:spcAft>
              <a:buNone/>
              <a:defRPr sz="1200">
                <a:solidFill>
                  <a:schemeClr val="dk1"/>
                </a:solidFill>
                <a:latin typeface="Constantia"/>
                <a:ea typeface="Constantia"/>
                <a:cs typeface="Constantia"/>
                <a:sym typeface="Constantia"/>
              </a:defRPr>
            </a:lvl6pPr>
            <a:lvl7pPr indent="0" lvl="6" marL="0" marR="0" algn="r">
              <a:spcBef>
                <a:spcPts val="0"/>
              </a:spcBef>
              <a:spcAft>
                <a:spcPts val="0"/>
              </a:spcAft>
              <a:buNone/>
              <a:defRPr sz="1200">
                <a:solidFill>
                  <a:schemeClr val="dk1"/>
                </a:solidFill>
                <a:latin typeface="Constantia"/>
                <a:ea typeface="Constantia"/>
                <a:cs typeface="Constantia"/>
                <a:sym typeface="Constantia"/>
              </a:defRPr>
            </a:lvl7pPr>
            <a:lvl8pPr indent="0" lvl="7" marL="0" marR="0" algn="r">
              <a:spcBef>
                <a:spcPts val="0"/>
              </a:spcBef>
              <a:spcAft>
                <a:spcPts val="0"/>
              </a:spcAft>
              <a:buNone/>
              <a:defRPr sz="1200">
                <a:solidFill>
                  <a:schemeClr val="dk1"/>
                </a:solidFill>
                <a:latin typeface="Constantia"/>
                <a:ea typeface="Constantia"/>
                <a:cs typeface="Constantia"/>
                <a:sym typeface="Constantia"/>
              </a:defRPr>
            </a:lvl8pPr>
            <a:lvl9pPr indent="0" lvl="8" marL="0" marR="0" algn="r">
              <a:spcBef>
                <a:spcPts val="0"/>
              </a:spcBef>
              <a:spcAft>
                <a:spcPts val="0"/>
              </a:spcAft>
              <a:buNone/>
              <a:defRPr sz="1200">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28"/>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 type="body"/>
          </p:nvPr>
        </p:nvSpPr>
        <p:spPr>
          <a:xfrm>
            <a:off x="1218882" y="1596571"/>
            <a:ext cx="4875530" cy="816429"/>
          </a:xfrm>
          <a:prstGeom prst="rect">
            <a:avLst/>
          </a:prstGeom>
          <a:noFill/>
          <a:ln>
            <a:noFill/>
          </a:ln>
        </p:spPr>
        <p:txBody>
          <a:bodyPr anchorCtr="0" anchor="ctr" bIns="60925" lIns="121875" spcFirstLastPara="1" rIns="121875" wrap="square" tIns="60925">
            <a:normAutofit/>
          </a:bodyPr>
          <a:lstStyle>
            <a:lvl1pPr indent="-228600" lvl="0" marL="457200" algn="l">
              <a:lnSpc>
                <a:spcPct val="90000"/>
              </a:lnSpc>
              <a:spcBef>
                <a:spcPts val="1800"/>
              </a:spcBef>
              <a:spcAft>
                <a:spcPts val="0"/>
              </a:spcAft>
              <a:buSzPts val="2800"/>
              <a:buNone/>
              <a:defRPr b="0" sz="2800">
                <a:solidFill>
                  <a:schemeClr val="accent1"/>
                </a:solidFill>
              </a:defRPr>
            </a:lvl1pPr>
            <a:lvl2pPr indent="-228600" lvl="1" marL="914400" algn="l">
              <a:lnSpc>
                <a:spcPct val="90000"/>
              </a:lnSpc>
              <a:spcBef>
                <a:spcPts val="1200"/>
              </a:spcBef>
              <a:spcAft>
                <a:spcPts val="0"/>
              </a:spcAft>
              <a:buSzPts val="2700"/>
              <a:buNone/>
              <a:defRPr b="1" sz="2700"/>
            </a:lvl2pPr>
            <a:lvl3pPr indent="-228600" lvl="2" marL="1371600" algn="l">
              <a:lnSpc>
                <a:spcPct val="90000"/>
              </a:lnSpc>
              <a:spcBef>
                <a:spcPts val="800"/>
              </a:spcBef>
              <a:spcAft>
                <a:spcPts val="0"/>
              </a:spcAft>
              <a:buSzPts val="2400"/>
              <a:buNone/>
              <a:defRPr b="1" sz="2400"/>
            </a:lvl3pPr>
            <a:lvl4pPr indent="-228600" lvl="3" marL="1828800" algn="l">
              <a:lnSpc>
                <a:spcPct val="90000"/>
              </a:lnSpc>
              <a:spcBef>
                <a:spcPts val="800"/>
              </a:spcBef>
              <a:spcAft>
                <a:spcPts val="0"/>
              </a:spcAft>
              <a:buSzPts val="2100"/>
              <a:buNone/>
              <a:defRPr b="1" sz="2100"/>
            </a:lvl4pPr>
            <a:lvl5pPr indent="-228600" lvl="4" marL="2286000" algn="l">
              <a:lnSpc>
                <a:spcPct val="90000"/>
              </a:lnSpc>
              <a:spcBef>
                <a:spcPts val="800"/>
              </a:spcBef>
              <a:spcAft>
                <a:spcPts val="0"/>
              </a:spcAft>
              <a:buSzPts val="2100"/>
              <a:buNone/>
              <a:defRPr b="1" sz="2100"/>
            </a:lvl5pPr>
            <a:lvl6pPr indent="-228600" lvl="5" marL="2743200" algn="l">
              <a:lnSpc>
                <a:spcPct val="90000"/>
              </a:lnSpc>
              <a:spcBef>
                <a:spcPts val="800"/>
              </a:spcBef>
              <a:spcAft>
                <a:spcPts val="0"/>
              </a:spcAft>
              <a:buSzPts val="2100"/>
              <a:buNone/>
              <a:defRPr b="1" sz="2100"/>
            </a:lvl6pPr>
            <a:lvl7pPr indent="-228600" lvl="6" marL="3200400" algn="l">
              <a:lnSpc>
                <a:spcPct val="90000"/>
              </a:lnSpc>
              <a:spcBef>
                <a:spcPts val="800"/>
              </a:spcBef>
              <a:spcAft>
                <a:spcPts val="0"/>
              </a:spcAft>
              <a:buSzPts val="2100"/>
              <a:buNone/>
              <a:defRPr b="1" sz="2100"/>
            </a:lvl7pPr>
            <a:lvl8pPr indent="-228600" lvl="7" marL="3657600" algn="l">
              <a:lnSpc>
                <a:spcPct val="90000"/>
              </a:lnSpc>
              <a:spcBef>
                <a:spcPts val="800"/>
              </a:spcBef>
              <a:spcAft>
                <a:spcPts val="0"/>
              </a:spcAft>
              <a:buSzPts val="2100"/>
              <a:buNone/>
              <a:defRPr b="1" sz="2100"/>
            </a:lvl8pPr>
            <a:lvl9pPr indent="-228600" lvl="8" marL="4114800" algn="l">
              <a:lnSpc>
                <a:spcPct val="90000"/>
              </a:lnSpc>
              <a:spcBef>
                <a:spcPts val="800"/>
              </a:spcBef>
              <a:spcAft>
                <a:spcPts val="0"/>
              </a:spcAft>
              <a:buSzPts val="2100"/>
              <a:buNone/>
              <a:defRPr b="1" sz="2100"/>
            </a:lvl9pPr>
          </a:lstStyle>
          <a:p/>
        </p:txBody>
      </p:sp>
      <p:sp>
        <p:nvSpPr>
          <p:cNvPr id="57" name="Google Shape;57;p28"/>
          <p:cNvSpPr txBox="1"/>
          <p:nvPr>
            <p:ph idx="2" type="body"/>
          </p:nvPr>
        </p:nvSpPr>
        <p:spPr>
          <a:xfrm>
            <a:off x="1218882" y="2413000"/>
            <a:ext cx="4875530" cy="3759199"/>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800"/>
              </a:spcBef>
              <a:spcAft>
                <a:spcPts val="0"/>
              </a:spcAft>
              <a:buSzPts val="2800"/>
              <a:buChar char="•"/>
              <a:defRPr sz="2800"/>
            </a:lvl1pPr>
            <a:lvl2pPr indent="-381000" lvl="1" marL="914400" algn="l">
              <a:lnSpc>
                <a:spcPct val="90000"/>
              </a:lnSpc>
              <a:spcBef>
                <a:spcPts val="1200"/>
              </a:spcBef>
              <a:spcAft>
                <a:spcPts val="0"/>
              </a:spcAft>
              <a:buSzPts val="2400"/>
              <a:buChar char="–"/>
              <a:defRPr sz="2400"/>
            </a:lvl2pPr>
            <a:lvl3pPr indent="-355600" lvl="2" marL="1371600" algn="l">
              <a:lnSpc>
                <a:spcPct val="90000"/>
              </a:lnSpc>
              <a:spcBef>
                <a:spcPts val="800"/>
              </a:spcBef>
              <a:spcAft>
                <a:spcPts val="0"/>
              </a:spcAft>
              <a:buSzPts val="2000"/>
              <a:buChar char="•"/>
              <a:defRPr sz="2000"/>
            </a:lvl3pPr>
            <a:lvl4pPr indent="-355600" lvl="3" marL="1828800" algn="l">
              <a:lnSpc>
                <a:spcPct val="90000"/>
              </a:lnSpc>
              <a:spcBef>
                <a:spcPts val="800"/>
              </a:spcBef>
              <a:spcAft>
                <a:spcPts val="0"/>
              </a:spcAft>
              <a:buSzPts val="2000"/>
              <a:buChar char="•"/>
              <a:defRPr sz="2000"/>
            </a:lvl4pPr>
            <a:lvl5pPr indent="-355600" lvl="4" marL="2286000" algn="l">
              <a:lnSpc>
                <a:spcPct val="90000"/>
              </a:lnSpc>
              <a:spcBef>
                <a:spcPts val="800"/>
              </a:spcBef>
              <a:spcAft>
                <a:spcPts val="0"/>
              </a:spcAft>
              <a:buSzPts val="2000"/>
              <a:buChar char="•"/>
              <a:defRPr sz="20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58" name="Google Shape;58;p28"/>
          <p:cNvSpPr txBox="1"/>
          <p:nvPr>
            <p:ph idx="3" type="body"/>
          </p:nvPr>
        </p:nvSpPr>
        <p:spPr>
          <a:xfrm>
            <a:off x="6094412" y="1596571"/>
            <a:ext cx="4875530" cy="816429"/>
          </a:xfrm>
          <a:prstGeom prst="rect">
            <a:avLst/>
          </a:prstGeom>
          <a:noFill/>
          <a:ln>
            <a:noFill/>
          </a:ln>
        </p:spPr>
        <p:txBody>
          <a:bodyPr anchorCtr="0" anchor="ctr" bIns="60925" lIns="121875" spcFirstLastPara="1" rIns="121875" wrap="square" tIns="60925">
            <a:normAutofit/>
          </a:bodyPr>
          <a:lstStyle>
            <a:lvl1pPr indent="-228600" lvl="0" marL="457200" algn="l">
              <a:lnSpc>
                <a:spcPct val="90000"/>
              </a:lnSpc>
              <a:spcBef>
                <a:spcPts val="1800"/>
              </a:spcBef>
              <a:spcAft>
                <a:spcPts val="0"/>
              </a:spcAft>
              <a:buSzPts val="2800"/>
              <a:buNone/>
              <a:defRPr b="0" sz="2800">
                <a:solidFill>
                  <a:schemeClr val="accent1"/>
                </a:solidFill>
              </a:defRPr>
            </a:lvl1pPr>
            <a:lvl2pPr indent="-228600" lvl="1" marL="914400" algn="l">
              <a:lnSpc>
                <a:spcPct val="90000"/>
              </a:lnSpc>
              <a:spcBef>
                <a:spcPts val="1200"/>
              </a:spcBef>
              <a:spcAft>
                <a:spcPts val="0"/>
              </a:spcAft>
              <a:buSzPts val="2700"/>
              <a:buNone/>
              <a:defRPr b="1" sz="2700"/>
            </a:lvl2pPr>
            <a:lvl3pPr indent="-228600" lvl="2" marL="1371600" algn="l">
              <a:lnSpc>
                <a:spcPct val="90000"/>
              </a:lnSpc>
              <a:spcBef>
                <a:spcPts val="800"/>
              </a:spcBef>
              <a:spcAft>
                <a:spcPts val="0"/>
              </a:spcAft>
              <a:buSzPts val="2400"/>
              <a:buNone/>
              <a:defRPr b="1" sz="2400"/>
            </a:lvl3pPr>
            <a:lvl4pPr indent="-228600" lvl="3" marL="1828800" algn="l">
              <a:lnSpc>
                <a:spcPct val="90000"/>
              </a:lnSpc>
              <a:spcBef>
                <a:spcPts val="800"/>
              </a:spcBef>
              <a:spcAft>
                <a:spcPts val="0"/>
              </a:spcAft>
              <a:buSzPts val="2100"/>
              <a:buNone/>
              <a:defRPr b="1" sz="2100"/>
            </a:lvl4pPr>
            <a:lvl5pPr indent="-228600" lvl="4" marL="2286000" algn="l">
              <a:lnSpc>
                <a:spcPct val="90000"/>
              </a:lnSpc>
              <a:spcBef>
                <a:spcPts val="800"/>
              </a:spcBef>
              <a:spcAft>
                <a:spcPts val="0"/>
              </a:spcAft>
              <a:buSzPts val="2100"/>
              <a:buNone/>
              <a:defRPr b="1" sz="2100"/>
            </a:lvl5pPr>
            <a:lvl6pPr indent="-228600" lvl="5" marL="2743200" algn="l">
              <a:lnSpc>
                <a:spcPct val="90000"/>
              </a:lnSpc>
              <a:spcBef>
                <a:spcPts val="800"/>
              </a:spcBef>
              <a:spcAft>
                <a:spcPts val="0"/>
              </a:spcAft>
              <a:buSzPts val="2100"/>
              <a:buNone/>
              <a:defRPr b="1" sz="2100"/>
            </a:lvl6pPr>
            <a:lvl7pPr indent="-228600" lvl="6" marL="3200400" algn="l">
              <a:lnSpc>
                <a:spcPct val="90000"/>
              </a:lnSpc>
              <a:spcBef>
                <a:spcPts val="800"/>
              </a:spcBef>
              <a:spcAft>
                <a:spcPts val="0"/>
              </a:spcAft>
              <a:buSzPts val="2100"/>
              <a:buNone/>
              <a:defRPr b="1" sz="2100"/>
            </a:lvl7pPr>
            <a:lvl8pPr indent="-228600" lvl="7" marL="3657600" algn="l">
              <a:lnSpc>
                <a:spcPct val="90000"/>
              </a:lnSpc>
              <a:spcBef>
                <a:spcPts val="800"/>
              </a:spcBef>
              <a:spcAft>
                <a:spcPts val="0"/>
              </a:spcAft>
              <a:buSzPts val="2100"/>
              <a:buNone/>
              <a:defRPr b="1" sz="2100"/>
            </a:lvl8pPr>
            <a:lvl9pPr indent="-228600" lvl="8" marL="4114800" algn="l">
              <a:lnSpc>
                <a:spcPct val="90000"/>
              </a:lnSpc>
              <a:spcBef>
                <a:spcPts val="800"/>
              </a:spcBef>
              <a:spcAft>
                <a:spcPts val="0"/>
              </a:spcAft>
              <a:buSzPts val="2100"/>
              <a:buNone/>
              <a:defRPr b="1" sz="2100"/>
            </a:lvl9pPr>
          </a:lstStyle>
          <a:p/>
        </p:txBody>
      </p:sp>
      <p:sp>
        <p:nvSpPr>
          <p:cNvPr id="59" name="Google Shape;59;p28"/>
          <p:cNvSpPr txBox="1"/>
          <p:nvPr>
            <p:ph idx="4" type="body"/>
          </p:nvPr>
        </p:nvSpPr>
        <p:spPr>
          <a:xfrm>
            <a:off x="6094412" y="2413000"/>
            <a:ext cx="4875530" cy="3759199"/>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800"/>
              </a:spcBef>
              <a:spcAft>
                <a:spcPts val="0"/>
              </a:spcAft>
              <a:buSzPts val="2800"/>
              <a:buChar char="•"/>
              <a:defRPr sz="2800"/>
            </a:lvl1pPr>
            <a:lvl2pPr indent="-381000" lvl="1" marL="914400" algn="l">
              <a:lnSpc>
                <a:spcPct val="90000"/>
              </a:lnSpc>
              <a:spcBef>
                <a:spcPts val="1200"/>
              </a:spcBef>
              <a:spcAft>
                <a:spcPts val="0"/>
              </a:spcAft>
              <a:buSzPts val="2400"/>
              <a:buChar char="–"/>
              <a:defRPr sz="2400"/>
            </a:lvl2pPr>
            <a:lvl3pPr indent="-355600" lvl="2" marL="1371600" algn="l">
              <a:lnSpc>
                <a:spcPct val="90000"/>
              </a:lnSpc>
              <a:spcBef>
                <a:spcPts val="800"/>
              </a:spcBef>
              <a:spcAft>
                <a:spcPts val="0"/>
              </a:spcAft>
              <a:buSzPts val="2000"/>
              <a:buChar char="•"/>
              <a:defRPr sz="2000"/>
            </a:lvl3pPr>
            <a:lvl4pPr indent="-355600" lvl="3" marL="1828800" algn="l">
              <a:lnSpc>
                <a:spcPct val="90000"/>
              </a:lnSpc>
              <a:spcBef>
                <a:spcPts val="800"/>
              </a:spcBef>
              <a:spcAft>
                <a:spcPts val="0"/>
              </a:spcAft>
              <a:buSzPts val="2000"/>
              <a:buChar char="•"/>
              <a:defRPr sz="2000"/>
            </a:lvl4pPr>
            <a:lvl5pPr indent="-355600" lvl="4" marL="2286000" algn="l">
              <a:lnSpc>
                <a:spcPct val="90000"/>
              </a:lnSpc>
              <a:spcBef>
                <a:spcPts val="800"/>
              </a:spcBef>
              <a:spcAft>
                <a:spcPts val="0"/>
              </a:spcAft>
              <a:buSzPts val="2000"/>
              <a:buChar char="•"/>
              <a:defRPr sz="20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60" name="Google Shape;60;p28"/>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8"/>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8"/>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sz="1200">
                <a:solidFill>
                  <a:schemeClr val="dk1"/>
                </a:solidFill>
                <a:latin typeface="Constantia"/>
                <a:ea typeface="Constantia"/>
                <a:cs typeface="Constantia"/>
                <a:sym typeface="Constantia"/>
              </a:defRPr>
            </a:lvl1pPr>
            <a:lvl2pPr indent="0" lvl="1" marL="0" marR="0" algn="r">
              <a:spcBef>
                <a:spcPts val="0"/>
              </a:spcBef>
              <a:spcAft>
                <a:spcPts val="0"/>
              </a:spcAft>
              <a:buNone/>
              <a:defRPr sz="1200">
                <a:solidFill>
                  <a:schemeClr val="dk1"/>
                </a:solidFill>
                <a:latin typeface="Constantia"/>
                <a:ea typeface="Constantia"/>
                <a:cs typeface="Constantia"/>
                <a:sym typeface="Constantia"/>
              </a:defRPr>
            </a:lvl2pPr>
            <a:lvl3pPr indent="0" lvl="2" marL="0" marR="0" algn="r">
              <a:spcBef>
                <a:spcPts val="0"/>
              </a:spcBef>
              <a:spcAft>
                <a:spcPts val="0"/>
              </a:spcAft>
              <a:buNone/>
              <a:defRPr sz="1200">
                <a:solidFill>
                  <a:schemeClr val="dk1"/>
                </a:solidFill>
                <a:latin typeface="Constantia"/>
                <a:ea typeface="Constantia"/>
                <a:cs typeface="Constantia"/>
                <a:sym typeface="Constantia"/>
              </a:defRPr>
            </a:lvl3pPr>
            <a:lvl4pPr indent="0" lvl="3" marL="0" marR="0" algn="r">
              <a:spcBef>
                <a:spcPts val="0"/>
              </a:spcBef>
              <a:spcAft>
                <a:spcPts val="0"/>
              </a:spcAft>
              <a:buNone/>
              <a:defRPr sz="1200">
                <a:solidFill>
                  <a:schemeClr val="dk1"/>
                </a:solidFill>
                <a:latin typeface="Constantia"/>
                <a:ea typeface="Constantia"/>
                <a:cs typeface="Constantia"/>
                <a:sym typeface="Constantia"/>
              </a:defRPr>
            </a:lvl4pPr>
            <a:lvl5pPr indent="0" lvl="4" marL="0" marR="0" algn="r">
              <a:spcBef>
                <a:spcPts val="0"/>
              </a:spcBef>
              <a:spcAft>
                <a:spcPts val="0"/>
              </a:spcAft>
              <a:buNone/>
              <a:defRPr sz="1200">
                <a:solidFill>
                  <a:schemeClr val="dk1"/>
                </a:solidFill>
                <a:latin typeface="Constantia"/>
                <a:ea typeface="Constantia"/>
                <a:cs typeface="Constantia"/>
                <a:sym typeface="Constantia"/>
              </a:defRPr>
            </a:lvl5pPr>
            <a:lvl6pPr indent="0" lvl="5" marL="0" marR="0" algn="r">
              <a:spcBef>
                <a:spcPts val="0"/>
              </a:spcBef>
              <a:spcAft>
                <a:spcPts val="0"/>
              </a:spcAft>
              <a:buNone/>
              <a:defRPr sz="1200">
                <a:solidFill>
                  <a:schemeClr val="dk1"/>
                </a:solidFill>
                <a:latin typeface="Constantia"/>
                <a:ea typeface="Constantia"/>
                <a:cs typeface="Constantia"/>
                <a:sym typeface="Constantia"/>
              </a:defRPr>
            </a:lvl6pPr>
            <a:lvl7pPr indent="0" lvl="6" marL="0" marR="0" algn="r">
              <a:spcBef>
                <a:spcPts val="0"/>
              </a:spcBef>
              <a:spcAft>
                <a:spcPts val="0"/>
              </a:spcAft>
              <a:buNone/>
              <a:defRPr sz="1200">
                <a:solidFill>
                  <a:schemeClr val="dk1"/>
                </a:solidFill>
                <a:latin typeface="Constantia"/>
                <a:ea typeface="Constantia"/>
                <a:cs typeface="Constantia"/>
                <a:sym typeface="Constantia"/>
              </a:defRPr>
            </a:lvl7pPr>
            <a:lvl8pPr indent="0" lvl="7" marL="0" marR="0" algn="r">
              <a:spcBef>
                <a:spcPts val="0"/>
              </a:spcBef>
              <a:spcAft>
                <a:spcPts val="0"/>
              </a:spcAft>
              <a:buNone/>
              <a:defRPr sz="1200">
                <a:solidFill>
                  <a:schemeClr val="dk1"/>
                </a:solidFill>
                <a:latin typeface="Constantia"/>
                <a:ea typeface="Constantia"/>
                <a:cs typeface="Constantia"/>
                <a:sym typeface="Constantia"/>
              </a:defRPr>
            </a:lvl8pPr>
            <a:lvl9pPr indent="0" lvl="8" marL="0" marR="0" algn="r">
              <a:spcBef>
                <a:spcPts val="0"/>
              </a:spcBef>
              <a:spcAft>
                <a:spcPts val="0"/>
              </a:spcAft>
              <a:buNone/>
              <a:defRPr sz="1200">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9"/>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9"/>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sz="1200">
                <a:solidFill>
                  <a:schemeClr val="dk1"/>
                </a:solidFill>
                <a:latin typeface="Constantia"/>
                <a:ea typeface="Constantia"/>
                <a:cs typeface="Constantia"/>
                <a:sym typeface="Constantia"/>
              </a:defRPr>
            </a:lvl1pPr>
            <a:lvl2pPr indent="0" lvl="1" marL="0" marR="0" algn="r">
              <a:spcBef>
                <a:spcPts val="0"/>
              </a:spcBef>
              <a:spcAft>
                <a:spcPts val="0"/>
              </a:spcAft>
              <a:buNone/>
              <a:defRPr sz="1200">
                <a:solidFill>
                  <a:schemeClr val="dk1"/>
                </a:solidFill>
                <a:latin typeface="Constantia"/>
                <a:ea typeface="Constantia"/>
                <a:cs typeface="Constantia"/>
                <a:sym typeface="Constantia"/>
              </a:defRPr>
            </a:lvl2pPr>
            <a:lvl3pPr indent="0" lvl="2" marL="0" marR="0" algn="r">
              <a:spcBef>
                <a:spcPts val="0"/>
              </a:spcBef>
              <a:spcAft>
                <a:spcPts val="0"/>
              </a:spcAft>
              <a:buNone/>
              <a:defRPr sz="1200">
                <a:solidFill>
                  <a:schemeClr val="dk1"/>
                </a:solidFill>
                <a:latin typeface="Constantia"/>
                <a:ea typeface="Constantia"/>
                <a:cs typeface="Constantia"/>
                <a:sym typeface="Constantia"/>
              </a:defRPr>
            </a:lvl3pPr>
            <a:lvl4pPr indent="0" lvl="3" marL="0" marR="0" algn="r">
              <a:spcBef>
                <a:spcPts val="0"/>
              </a:spcBef>
              <a:spcAft>
                <a:spcPts val="0"/>
              </a:spcAft>
              <a:buNone/>
              <a:defRPr sz="1200">
                <a:solidFill>
                  <a:schemeClr val="dk1"/>
                </a:solidFill>
                <a:latin typeface="Constantia"/>
                <a:ea typeface="Constantia"/>
                <a:cs typeface="Constantia"/>
                <a:sym typeface="Constantia"/>
              </a:defRPr>
            </a:lvl4pPr>
            <a:lvl5pPr indent="0" lvl="4" marL="0" marR="0" algn="r">
              <a:spcBef>
                <a:spcPts val="0"/>
              </a:spcBef>
              <a:spcAft>
                <a:spcPts val="0"/>
              </a:spcAft>
              <a:buNone/>
              <a:defRPr sz="1200">
                <a:solidFill>
                  <a:schemeClr val="dk1"/>
                </a:solidFill>
                <a:latin typeface="Constantia"/>
                <a:ea typeface="Constantia"/>
                <a:cs typeface="Constantia"/>
                <a:sym typeface="Constantia"/>
              </a:defRPr>
            </a:lvl5pPr>
            <a:lvl6pPr indent="0" lvl="5" marL="0" marR="0" algn="r">
              <a:spcBef>
                <a:spcPts val="0"/>
              </a:spcBef>
              <a:spcAft>
                <a:spcPts val="0"/>
              </a:spcAft>
              <a:buNone/>
              <a:defRPr sz="1200">
                <a:solidFill>
                  <a:schemeClr val="dk1"/>
                </a:solidFill>
                <a:latin typeface="Constantia"/>
                <a:ea typeface="Constantia"/>
                <a:cs typeface="Constantia"/>
                <a:sym typeface="Constantia"/>
              </a:defRPr>
            </a:lvl6pPr>
            <a:lvl7pPr indent="0" lvl="6" marL="0" marR="0" algn="r">
              <a:spcBef>
                <a:spcPts val="0"/>
              </a:spcBef>
              <a:spcAft>
                <a:spcPts val="0"/>
              </a:spcAft>
              <a:buNone/>
              <a:defRPr sz="1200">
                <a:solidFill>
                  <a:schemeClr val="dk1"/>
                </a:solidFill>
                <a:latin typeface="Constantia"/>
                <a:ea typeface="Constantia"/>
                <a:cs typeface="Constantia"/>
                <a:sym typeface="Constantia"/>
              </a:defRPr>
            </a:lvl7pPr>
            <a:lvl8pPr indent="0" lvl="7" marL="0" marR="0" algn="r">
              <a:spcBef>
                <a:spcPts val="0"/>
              </a:spcBef>
              <a:spcAft>
                <a:spcPts val="0"/>
              </a:spcAft>
              <a:buNone/>
              <a:defRPr sz="1200">
                <a:solidFill>
                  <a:schemeClr val="dk1"/>
                </a:solidFill>
                <a:latin typeface="Constantia"/>
                <a:ea typeface="Constantia"/>
                <a:cs typeface="Constantia"/>
                <a:sym typeface="Constantia"/>
              </a:defRPr>
            </a:lvl8pPr>
            <a:lvl9pPr indent="0" lvl="8" marL="0" marR="0" algn="r">
              <a:spcBef>
                <a:spcPts val="0"/>
              </a:spcBef>
              <a:spcAft>
                <a:spcPts val="0"/>
              </a:spcAft>
              <a:buNone/>
              <a:defRPr sz="1200">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30"/>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rmAutofit/>
          </a:bodyPr>
          <a:lstStyle>
            <a:lvl1pPr lvl="0" algn="l">
              <a:spcBef>
                <a:spcPts val="0"/>
              </a:spcBef>
              <a:spcAft>
                <a:spcPts val="0"/>
              </a:spcAft>
              <a:buSzPts val="1400"/>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 type="body"/>
          </p:nvPr>
        </p:nvSpPr>
        <p:spPr>
          <a:xfrm>
            <a:off x="4875530" y="1600200"/>
            <a:ext cx="6094413" cy="457200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800"/>
              </a:spcBef>
              <a:spcAft>
                <a:spcPts val="0"/>
              </a:spcAft>
              <a:buSzPts val="2800"/>
              <a:buChar char="•"/>
              <a:defRPr sz="2800"/>
            </a:lvl1pPr>
            <a:lvl2pPr indent="-381000" lvl="1" marL="914400" algn="l">
              <a:lnSpc>
                <a:spcPct val="90000"/>
              </a:lnSpc>
              <a:spcBef>
                <a:spcPts val="1200"/>
              </a:spcBef>
              <a:spcAft>
                <a:spcPts val="0"/>
              </a:spcAft>
              <a:buSzPts val="2400"/>
              <a:buChar char="–"/>
              <a:defRPr sz="2400"/>
            </a:lvl2pPr>
            <a:lvl3pPr indent="-355600" lvl="2" marL="1371600" algn="l">
              <a:lnSpc>
                <a:spcPct val="90000"/>
              </a:lnSpc>
              <a:spcBef>
                <a:spcPts val="800"/>
              </a:spcBef>
              <a:spcAft>
                <a:spcPts val="0"/>
              </a:spcAft>
              <a:buSzPts val="2000"/>
              <a:buChar char="•"/>
              <a:defRPr sz="2000"/>
            </a:lvl3pPr>
            <a:lvl4pPr indent="-355600" lvl="3" marL="1828800" algn="l">
              <a:lnSpc>
                <a:spcPct val="90000"/>
              </a:lnSpc>
              <a:spcBef>
                <a:spcPts val="800"/>
              </a:spcBef>
              <a:spcAft>
                <a:spcPts val="0"/>
              </a:spcAft>
              <a:buSzPts val="2000"/>
              <a:buChar char="•"/>
              <a:defRPr sz="2000"/>
            </a:lvl4pPr>
            <a:lvl5pPr indent="-355600" lvl="4" marL="2286000" algn="l">
              <a:lnSpc>
                <a:spcPct val="90000"/>
              </a:lnSpc>
              <a:spcBef>
                <a:spcPts val="800"/>
              </a:spcBef>
              <a:spcAft>
                <a:spcPts val="0"/>
              </a:spcAft>
              <a:buSzPts val="2000"/>
              <a:buChar char="•"/>
              <a:defRPr sz="20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71" name="Google Shape;71;p30"/>
          <p:cNvSpPr txBox="1"/>
          <p:nvPr>
            <p:ph idx="2" type="body"/>
          </p:nvPr>
        </p:nvSpPr>
        <p:spPr>
          <a:xfrm>
            <a:off x="1218883" y="1600202"/>
            <a:ext cx="3453500" cy="4571999"/>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800"/>
              </a:spcBef>
              <a:spcAft>
                <a:spcPts val="0"/>
              </a:spcAft>
              <a:buSzPts val="2800"/>
              <a:buNone/>
              <a:defRPr sz="2800">
                <a:solidFill>
                  <a:schemeClr val="accent1"/>
                </a:solidFill>
              </a:defRPr>
            </a:lvl1pPr>
            <a:lvl2pPr indent="-228600" lvl="1" marL="914400" algn="l">
              <a:lnSpc>
                <a:spcPct val="90000"/>
              </a:lnSpc>
              <a:spcBef>
                <a:spcPts val="1200"/>
              </a:spcBef>
              <a:spcAft>
                <a:spcPts val="0"/>
              </a:spcAft>
              <a:buSzPts val="1600"/>
              <a:buNone/>
              <a:defRPr sz="1600"/>
            </a:lvl2pPr>
            <a:lvl3pPr indent="-228600" lvl="2" marL="1371600" algn="l">
              <a:lnSpc>
                <a:spcPct val="90000"/>
              </a:lnSpc>
              <a:spcBef>
                <a:spcPts val="800"/>
              </a:spcBef>
              <a:spcAft>
                <a:spcPts val="0"/>
              </a:spcAft>
              <a:buSzPts val="1300"/>
              <a:buNone/>
              <a:defRPr sz="1300"/>
            </a:lvl3pPr>
            <a:lvl4pPr indent="-228600" lvl="3" marL="1828800" algn="l">
              <a:lnSpc>
                <a:spcPct val="90000"/>
              </a:lnSpc>
              <a:spcBef>
                <a:spcPts val="800"/>
              </a:spcBef>
              <a:spcAft>
                <a:spcPts val="0"/>
              </a:spcAft>
              <a:buSzPts val="1200"/>
              <a:buNone/>
              <a:defRPr sz="1200"/>
            </a:lvl4pPr>
            <a:lvl5pPr indent="-228600" lvl="4" marL="2286000" algn="l">
              <a:lnSpc>
                <a:spcPct val="90000"/>
              </a:lnSpc>
              <a:spcBef>
                <a:spcPts val="800"/>
              </a:spcBef>
              <a:spcAft>
                <a:spcPts val="0"/>
              </a:spcAft>
              <a:buSzPts val="1200"/>
              <a:buNone/>
              <a:defRPr sz="1200"/>
            </a:lvl5pPr>
            <a:lvl6pPr indent="-228600" lvl="5" marL="2743200" algn="l">
              <a:lnSpc>
                <a:spcPct val="90000"/>
              </a:lnSpc>
              <a:spcBef>
                <a:spcPts val="800"/>
              </a:spcBef>
              <a:spcAft>
                <a:spcPts val="0"/>
              </a:spcAft>
              <a:buSzPts val="1200"/>
              <a:buNone/>
              <a:defRPr sz="1200"/>
            </a:lvl6pPr>
            <a:lvl7pPr indent="-228600" lvl="6" marL="3200400" algn="l">
              <a:lnSpc>
                <a:spcPct val="90000"/>
              </a:lnSpc>
              <a:spcBef>
                <a:spcPts val="800"/>
              </a:spcBef>
              <a:spcAft>
                <a:spcPts val="0"/>
              </a:spcAft>
              <a:buSzPts val="1200"/>
              <a:buNone/>
              <a:defRPr sz="1200"/>
            </a:lvl7pPr>
            <a:lvl8pPr indent="-228600" lvl="7" marL="3657600" algn="l">
              <a:lnSpc>
                <a:spcPct val="90000"/>
              </a:lnSpc>
              <a:spcBef>
                <a:spcPts val="800"/>
              </a:spcBef>
              <a:spcAft>
                <a:spcPts val="0"/>
              </a:spcAft>
              <a:buSzPts val="1200"/>
              <a:buNone/>
              <a:defRPr sz="1200"/>
            </a:lvl8pPr>
            <a:lvl9pPr indent="-228600" lvl="8" marL="4114800" algn="l">
              <a:lnSpc>
                <a:spcPct val="90000"/>
              </a:lnSpc>
              <a:spcBef>
                <a:spcPts val="800"/>
              </a:spcBef>
              <a:spcAft>
                <a:spcPts val="0"/>
              </a:spcAft>
              <a:buSzPts val="1200"/>
              <a:buNone/>
              <a:defRPr sz="1200"/>
            </a:lvl9pPr>
          </a:lstStyle>
          <a:p/>
        </p:txBody>
      </p:sp>
      <p:sp>
        <p:nvSpPr>
          <p:cNvPr id="72" name="Google Shape;72;p30"/>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0"/>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sz="1200">
                <a:solidFill>
                  <a:schemeClr val="dk1"/>
                </a:solidFill>
                <a:latin typeface="Constantia"/>
                <a:ea typeface="Constantia"/>
                <a:cs typeface="Constantia"/>
                <a:sym typeface="Constantia"/>
              </a:defRPr>
            </a:lvl1pPr>
            <a:lvl2pPr indent="0" lvl="1" marL="0" marR="0" algn="r">
              <a:spcBef>
                <a:spcPts val="0"/>
              </a:spcBef>
              <a:spcAft>
                <a:spcPts val="0"/>
              </a:spcAft>
              <a:buNone/>
              <a:defRPr sz="1200">
                <a:solidFill>
                  <a:schemeClr val="dk1"/>
                </a:solidFill>
                <a:latin typeface="Constantia"/>
                <a:ea typeface="Constantia"/>
                <a:cs typeface="Constantia"/>
                <a:sym typeface="Constantia"/>
              </a:defRPr>
            </a:lvl2pPr>
            <a:lvl3pPr indent="0" lvl="2" marL="0" marR="0" algn="r">
              <a:spcBef>
                <a:spcPts val="0"/>
              </a:spcBef>
              <a:spcAft>
                <a:spcPts val="0"/>
              </a:spcAft>
              <a:buNone/>
              <a:defRPr sz="1200">
                <a:solidFill>
                  <a:schemeClr val="dk1"/>
                </a:solidFill>
                <a:latin typeface="Constantia"/>
                <a:ea typeface="Constantia"/>
                <a:cs typeface="Constantia"/>
                <a:sym typeface="Constantia"/>
              </a:defRPr>
            </a:lvl3pPr>
            <a:lvl4pPr indent="0" lvl="3" marL="0" marR="0" algn="r">
              <a:spcBef>
                <a:spcPts val="0"/>
              </a:spcBef>
              <a:spcAft>
                <a:spcPts val="0"/>
              </a:spcAft>
              <a:buNone/>
              <a:defRPr sz="1200">
                <a:solidFill>
                  <a:schemeClr val="dk1"/>
                </a:solidFill>
                <a:latin typeface="Constantia"/>
                <a:ea typeface="Constantia"/>
                <a:cs typeface="Constantia"/>
                <a:sym typeface="Constantia"/>
              </a:defRPr>
            </a:lvl4pPr>
            <a:lvl5pPr indent="0" lvl="4" marL="0" marR="0" algn="r">
              <a:spcBef>
                <a:spcPts val="0"/>
              </a:spcBef>
              <a:spcAft>
                <a:spcPts val="0"/>
              </a:spcAft>
              <a:buNone/>
              <a:defRPr sz="1200">
                <a:solidFill>
                  <a:schemeClr val="dk1"/>
                </a:solidFill>
                <a:latin typeface="Constantia"/>
                <a:ea typeface="Constantia"/>
                <a:cs typeface="Constantia"/>
                <a:sym typeface="Constantia"/>
              </a:defRPr>
            </a:lvl5pPr>
            <a:lvl6pPr indent="0" lvl="5" marL="0" marR="0" algn="r">
              <a:spcBef>
                <a:spcPts val="0"/>
              </a:spcBef>
              <a:spcAft>
                <a:spcPts val="0"/>
              </a:spcAft>
              <a:buNone/>
              <a:defRPr sz="1200">
                <a:solidFill>
                  <a:schemeClr val="dk1"/>
                </a:solidFill>
                <a:latin typeface="Constantia"/>
                <a:ea typeface="Constantia"/>
                <a:cs typeface="Constantia"/>
                <a:sym typeface="Constantia"/>
              </a:defRPr>
            </a:lvl6pPr>
            <a:lvl7pPr indent="0" lvl="6" marL="0" marR="0" algn="r">
              <a:spcBef>
                <a:spcPts val="0"/>
              </a:spcBef>
              <a:spcAft>
                <a:spcPts val="0"/>
              </a:spcAft>
              <a:buNone/>
              <a:defRPr sz="1200">
                <a:solidFill>
                  <a:schemeClr val="dk1"/>
                </a:solidFill>
                <a:latin typeface="Constantia"/>
                <a:ea typeface="Constantia"/>
                <a:cs typeface="Constantia"/>
                <a:sym typeface="Constantia"/>
              </a:defRPr>
            </a:lvl7pPr>
            <a:lvl8pPr indent="0" lvl="7" marL="0" marR="0" algn="r">
              <a:spcBef>
                <a:spcPts val="0"/>
              </a:spcBef>
              <a:spcAft>
                <a:spcPts val="0"/>
              </a:spcAft>
              <a:buNone/>
              <a:defRPr sz="1200">
                <a:solidFill>
                  <a:schemeClr val="dk1"/>
                </a:solidFill>
                <a:latin typeface="Constantia"/>
                <a:ea typeface="Constantia"/>
                <a:cs typeface="Constantia"/>
                <a:sym typeface="Constantia"/>
              </a:defRPr>
            </a:lvl8pPr>
            <a:lvl9pPr indent="0" lvl="8" marL="0" marR="0" algn="r">
              <a:spcBef>
                <a:spcPts val="0"/>
              </a:spcBef>
              <a:spcAft>
                <a:spcPts val="0"/>
              </a:spcAft>
              <a:buNone/>
              <a:defRPr sz="1200">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1"/>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rmAutofit/>
          </a:bodyPr>
          <a:lstStyle>
            <a:lvl1pPr lvl="0" algn="l">
              <a:spcBef>
                <a:spcPts val="0"/>
              </a:spcBef>
              <a:spcAft>
                <a:spcPts val="0"/>
              </a:spcAft>
              <a:buSzPts val="1400"/>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p:nvPr>
            <p:ph idx="2" type="pic"/>
          </p:nvPr>
        </p:nvSpPr>
        <p:spPr>
          <a:xfrm>
            <a:off x="1218887" y="1600200"/>
            <a:ext cx="6703850" cy="3657600"/>
          </a:xfrm>
          <a:prstGeom prst="roundRect">
            <a:avLst>
              <a:gd fmla="val 3098" name="adj"/>
            </a:avLst>
          </a:prstGeom>
          <a:noFill/>
          <a:ln>
            <a:noFill/>
          </a:ln>
        </p:spPr>
        <p:txBody>
          <a:bodyPr anchorCtr="0" anchor="t" bIns="60925" lIns="121875" spcFirstLastPara="1" rIns="121875" wrap="square" tIns="60925">
            <a:normAutofit/>
          </a:bodyPr>
          <a:lstStyle>
            <a:lvl1pPr lvl="0" marR="0" rtl="0" algn="l">
              <a:lnSpc>
                <a:spcPct val="90000"/>
              </a:lnSpc>
              <a:spcBef>
                <a:spcPts val="1800"/>
              </a:spcBef>
              <a:spcAft>
                <a:spcPts val="0"/>
              </a:spcAft>
              <a:buClr>
                <a:schemeClr val="accent1"/>
              </a:buClr>
              <a:buSzPts val="2700"/>
              <a:buFont typeface="Arial"/>
              <a:buNone/>
              <a:defRPr b="0" i="0" sz="2700" u="none" cap="none" strike="noStrike">
                <a:solidFill>
                  <a:schemeClr val="dk1"/>
                </a:solidFill>
                <a:latin typeface="Constantia"/>
                <a:ea typeface="Constantia"/>
                <a:cs typeface="Constantia"/>
                <a:sym typeface="Constantia"/>
              </a:defRPr>
            </a:lvl1pPr>
            <a:lvl2pPr lvl="1" marR="0" rtl="0" algn="l">
              <a:lnSpc>
                <a:spcPct val="90000"/>
              </a:lnSpc>
              <a:spcBef>
                <a:spcPts val="1200"/>
              </a:spcBef>
              <a:spcAft>
                <a:spcPts val="0"/>
              </a:spcAft>
              <a:buClr>
                <a:schemeClr val="accent1"/>
              </a:buClr>
              <a:buSzPts val="3700"/>
              <a:buFont typeface="Arial"/>
              <a:buNone/>
              <a:defRPr b="0" i="0" sz="3700" u="none" cap="none" strike="noStrike">
                <a:solidFill>
                  <a:schemeClr val="dk1"/>
                </a:solidFill>
                <a:latin typeface="Constantia"/>
                <a:ea typeface="Constantia"/>
                <a:cs typeface="Constantia"/>
                <a:sym typeface="Constantia"/>
              </a:defRPr>
            </a:lvl2pPr>
            <a:lvl3pPr lvl="2" marR="0" rtl="0" algn="l">
              <a:lnSpc>
                <a:spcPct val="90000"/>
              </a:lnSpc>
              <a:spcBef>
                <a:spcPts val="800"/>
              </a:spcBef>
              <a:spcAft>
                <a:spcPts val="0"/>
              </a:spcAft>
              <a:buClr>
                <a:schemeClr val="accent1"/>
              </a:buClr>
              <a:buSzPts val="3200"/>
              <a:buFont typeface="Arial"/>
              <a:buNone/>
              <a:defRPr b="0" i="0" sz="3200" u="none" cap="none" strike="noStrike">
                <a:solidFill>
                  <a:schemeClr val="dk1"/>
                </a:solidFill>
                <a:latin typeface="Constantia"/>
                <a:ea typeface="Constantia"/>
                <a:cs typeface="Constantia"/>
                <a:sym typeface="Constantia"/>
              </a:defRPr>
            </a:lvl3pPr>
            <a:lvl4pPr lvl="3" marR="0" rtl="0" algn="l">
              <a:lnSpc>
                <a:spcPct val="90000"/>
              </a:lnSpc>
              <a:spcBef>
                <a:spcPts val="800"/>
              </a:spcBef>
              <a:spcAft>
                <a:spcPts val="0"/>
              </a:spcAft>
              <a:buClr>
                <a:schemeClr val="accent1"/>
              </a:buClr>
              <a:buSzPts val="2700"/>
              <a:buFont typeface="Arial"/>
              <a:buNone/>
              <a:defRPr b="0" i="0" sz="2700" u="none" cap="none" strike="noStrike">
                <a:solidFill>
                  <a:schemeClr val="dk1"/>
                </a:solidFill>
                <a:latin typeface="Constantia"/>
                <a:ea typeface="Constantia"/>
                <a:cs typeface="Constantia"/>
                <a:sym typeface="Constantia"/>
              </a:defRPr>
            </a:lvl4pPr>
            <a:lvl5pPr lvl="4" marR="0" rtl="0" algn="l">
              <a:lnSpc>
                <a:spcPct val="90000"/>
              </a:lnSpc>
              <a:spcBef>
                <a:spcPts val="800"/>
              </a:spcBef>
              <a:spcAft>
                <a:spcPts val="0"/>
              </a:spcAft>
              <a:buClr>
                <a:schemeClr val="accent1"/>
              </a:buClr>
              <a:buSzPts val="2700"/>
              <a:buFont typeface="Arial"/>
              <a:buNone/>
              <a:defRPr b="0" i="0" sz="2700" u="none" cap="none" strike="noStrike">
                <a:solidFill>
                  <a:schemeClr val="dk1"/>
                </a:solidFill>
                <a:latin typeface="Constantia"/>
                <a:ea typeface="Constantia"/>
                <a:cs typeface="Constantia"/>
                <a:sym typeface="Constantia"/>
              </a:defRPr>
            </a:lvl5pPr>
            <a:lvl6pPr lvl="5" marR="0" rtl="0" algn="l">
              <a:lnSpc>
                <a:spcPct val="90000"/>
              </a:lnSpc>
              <a:spcBef>
                <a:spcPts val="800"/>
              </a:spcBef>
              <a:spcAft>
                <a:spcPts val="0"/>
              </a:spcAft>
              <a:buClr>
                <a:schemeClr val="accent1"/>
              </a:buClr>
              <a:buSzPts val="2700"/>
              <a:buFont typeface="Arial"/>
              <a:buNone/>
              <a:defRPr b="0" i="0" sz="2700" u="none" cap="none" strike="noStrike">
                <a:solidFill>
                  <a:schemeClr val="dk1"/>
                </a:solidFill>
                <a:latin typeface="Constantia"/>
                <a:ea typeface="Constantia"/>
                <a:cs typeface="Constantia"/>
                <a:sym typeface="Constantia"/>
              </a:defRPr>
            </a:lvl6pPr>
            <a:lvl7pPr lvl="6" marR="0" rtl="0" algn="l">
              <a:lnSpc>
                <a:spcPct val="90000"/>
              </a:lnSpc>
              <a:spcBef>
                <a:spcPts val="800"/>
              </a:spcBef>
              <a:spcAft>
                <a:spcPts val="0"/>
              </a:spcAft>
              <a:buClr>
                <a:schemeClr val="accent1"/>
              </a:buClr>
              <a:buSzPts val="2700"/>
              <a:buFont typeface="Arial"/>
              <a:buNone/>
              <a:defRPr b="0" i="0" sz="2700" u="none" cap="none" strike="noStrike">
                <a:solidFill>
                  <a:schemeClr val="dk1"/>
                </a:solidFill>
                <a:latin typeface="Constantia"/>
                <a:ea typeface="Constantia"/>
                <a:cs typeface="Constantia"/>
                <a:sym typeface="Constantia"/>
              </a:defRPr>
            </a:lvl7pPr>
            <a:lvl8pPr lvl="7" marR="0" rtl="0" algn="l">
              <a:lnSpc>
                <a:spcPct val="90000"/>
              </a:lnSpc>
              <a:spcBef>
                <a:spcPts val="800"/>
              </a:spcBef>
              <a:spcAft>
                <a:spcPts val="0"/>
              </a:spcAft>
              <a:buClr>
                <a:schemeClr val="accent1"/>
              </a:buClr>
              <a:buSzPts val="2700"/>
              <a:buFont typeface="Arial"/>
              <a:buNone/>
              <a:defRPr b="0" i="0" sz="2700" u="none" cap="none" strike="noStrike">
                <a:solidFill>
                  <a:schemeClr val="dk1"/>
                </a:solidFill>
                <a:latin typeface="Constantia"/>
                <a:ea typeface="Constantia"/>
                <a:cs typeface="Constantia"/>
                <a:sym typeface="Constantia"/>
              </a:defRPr>
            </a:lvl8pPr>
            <a:lvl9pPr lvl="8" marR="0" rtl="0" algn="l">
              <a:lnSpc>
                <a:spcPct val="90000"/>
              </a:lnSpc>
              <a:spcBef>
                <a:spcPts val="800"/>
              </a:spcBef>
              <a:spcAft>
                <a:spcPts val="0"/>
              </a:spcAft>
              <a:buClr>
                <a:schemeClr val="accent1"/>
              </a:buClr>
              <a:buSzPts val="2700"/>
              <a:buFont typeface="Arial"/>
              <a:buNone/>
              <a:defRPr b="0" i="0" sz="2700" u="none" cap="none" strike="noStrike">
                <a:solidFill>
                  <a:schemeClr val="dk1"/>
                </a:solidFill>
                <a:latin typeface="Constantia"/>
                <a:ea typeface="Constantia"/>
                <a:cs typeface="Constantia"/>
                <a:sym typeface="Constantia"/>
              </a:defRPr>
            </a:lvl9pPr>
          </a:lstStyle>
          <a:p/>
        </p:txBody>
      </p:sp>
      <p:sp>
        <p:nvSpPr>
          <p:cNvPr id="78" name="Google Shape;78;p31"/>
          <p:cNvSpPr txBox="1"/>
          <p:nvPr>
            <p:ph idx="1" type="body"/>
          </p:nvPr>
        </p:nvSpPr>
        <p:spPr>
          <a:xfrm>
            <a:off x="8125883" y="1600200"/>
            <a:ext cx="2844059" cy="37592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1800"/>
              </a:spcBef>
              <a:spcAft>
                <a:spcPts val="0"/>
              </a:spcAft>
              <a:buSzPts val="2800"/>
              <a:buNone/>
              <a:defRPr sz="2800">
                <a:solidFill>
                  <a:schemeClr val="accent1"/>
                </a:solidFill>
              </a:defRPr>
            </a:lvl1pPr>
            <a:lvl2pPr indent="-228600" lvl="1" marL="914400" algn="l">
              <a:lnSpc>
                <a:spcPct val="90000"/>
              </a:lnSpc>
              <a:spcBef>
                <a:spcPts val="1200"/>
              </a:spcBef>
              <a:spcAft>
                <a:spcPts val="0"/>
              </a:spcAft>
              <a:buSzPts val="1600"/>
              <a:buNone/>
              <a:defRPr sz="1600"/>
            </a:lvl2pPr>
            <a:lvl3pPr indent="-228600" lvl="2" marL="1371600" algn="l">
              <a:lnSpc>
                <a:spcPct val="90000"/>
              </a:lnSpc>
              <a:spcBef>
                <a:spcPts val="800"/>
              </a:spcBef>
              <a:spcAft>
                <a:spcPts val="0"/>
              </a:spcAft>
              <a:buSzPts val="1300"/>
              <a:buNone/>
              <a:defRPr sz="1300"/>
            </a:lvl3pPr>
            <a:lvl4pPr indent="-228600" lvl="3" marL="1828800" algn="l">
              <a:lnSpc>
                <a:spcPct val="90000"/>
              </a:lnSpc>
              <a:spcBef>
                <a:spcPts val="800"/>
              </a:spcBef>
              <a:spcAft>
                <a:spcPts val="0"/>
              </a:spcAft>
              <a:buSzPts val="1200"/>
              <a:buNone/>
              <a:defRPr sz="1200"/>
            </a:lvl4pPr>
            <a:lvl5pPr indent="-228600" lvl="4" marL="2286000" algn="l">
              <a:lnSpc>
                <a:spcPct val="90000"/>
              </a:lnSpc>
              <a:spcBef>
                <a:spcPts val="800"/>
              </a:spcBef>
              <a:spcAft>
                <a:spcPts val="0"/>
              </a:spcAft>
              <a:buSzPts val="1200"/>
              <a:buNone/>
              <a:defRPr sz="1200"/>
            </a:lvl5pPr>
            <a:lvl6pPr indent="-228600" lvl="5" marL="2743200" algn="l">
              <a:lnSpc>
                <a:spcPct val="90000"/>
              </a:lnSpc>
              <a:spcBef>
                <a:spcPts val="800"/>
              </a:spcBef>
              <a:spcAft>
                <a:spcPts val="0"/>
              </a:spcAft>
              <a:buSzPts val="1200"/>
              <a:buNone/>
              <a:defRPr sz="1200"/>
            </a:lvl6pPr>
            <a:lvl7pPr indent="-228600" lvl="6" marL="3200400" algn="l">
              <a:lnSpc>
                <a:spcPct val="90000"/>
              </a:lnSpc>
              <a:spcBef>
                <a:spcPts val="800"/>
              </a:spcBef>
              <a:spcAft>
                <a:spcPts val="0"/>
              </a:spcAft>
              <a:buSzPts val="1200"/>
              <a:buNone/>
              <a:defRPr sz="1200"/>
            </a:lvl7pPr>
            <a:lvl8pPr indent="-228600" lvl="7" marL="3657600" algn="l">
              <a:lnSpc>
                <a:spcPct val="90000"/>
              </a:lnSpc>
              <a:spcBef>
                <a:spcPts val="800"/>
              </a:spcBef>
              <a:spcAft>
                <a:spcPts val="0"/>
              </a:spcAft>
              <a:buSzPts val="1200"/>
              <a:buNone/>
              <a:defRPr sz="1200"/>
            </a:lvl8pPr>
            <a:lvl9pPr indent="-228600" lvl="8" marL="4114800" algn="l">
              <a:lnSpc>
                <a:spcPct val="90000"/>
              </a:lnSpc>
              <a:spcBef>
                <a:spcPts val="800"/>
              </a:spcBef>
              <a:spcAft>
                <a:spcPts val="0"/>
              </a:spcAft>
              <a:buSzPts val="1200"/>
              <a:buNone/>
              <a:defRPr sz="1200"/>
            </a:lvl9pPr>
          </a:lstStyle>
          <a:p/>
        </p:txBody>
      </p:sp>
      <p:sp>
        <p:nvSpPr>
          <p:cNvPr id="79" name="Google Shape;79;p31"/>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1"/>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1"/>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sz="1200">
                <a:solidFill>
                  <a:schemeClr val="dk1"/>
                </a:solidFill>
                <a:latin typeface="Constantia"/>
                <a:ea typeface="Constantia"/>
                <a:cs typeface="Constantia"/>
                <a:sym typeface="Constantia"/>
              </a:defRPr>
            </a:lvl1pPr>
            <a:lvl2pPr indent="0" lvl="1" marL="0" marR="0" algn="r">
              <a:spcBef>
                <a:spcPts val="0"/>
              </a:spcBef>
              <a:spcAft>
                <a:spcPts val="0"/>
              </a:spcAft>
              <a:buNone/>
              <a:defRPr sz="1200">
                <a:solidFill>
                  <a:schemeClr val="dk1"/>
                </a:solidFill>
                <a:latin typeface="Constantia"/>
                <a:ea typeface="Constantia"/>
                <a:cs typeface="Constantia"/>
                <a:sym typeface="Constantia"/>
              </a:defRPr>
            </a:lvl2pPr>
            <a:lvl3pPr indent="0" lvl="2" marL="0" marR="0" algn="r">
              <a:spcBef>
                <a:spcPts val="0"/>
              </a:spcBef>
              <a:spcAft>
                <a:spcPts val="0"/>
              </a:spcAft>
              <a:buNone/>
              <a:defRPr sz="1200">
                <a:solidFill>
                  <a:schemeClr val="dk1"/>
                </a:solidFill>
                <a:latin typeface="Constantia"/>
                <a:ea typeface="Constantia"/>
                <a:cs typeface="Constantia"/>
                <a:sym typeface="Constantia"/>
              </a:defRPr>
            </a:lvl3pPr>
            <a:lvl4pPr indent="0" lvl="3" marL="0" marR="0" algn="r">
              <a:spcBef>
                <a:spcPts val="0"/>
              </a:spcBef>
              <a:spcAft>
                <a:spcPts val="0"/>
              </a:spcAft>
              <a:buNone/>
              <a:defRPr sz="1200">
                <a:solidFill>
                  <a:schemeClr val="dk1"/>
                </a:solidFill>
                <a:latin typeface="Constantia"/>
                <a:ea typeface="Constantia"/>
                <a:cs typeface="Constantia"/>
                <a:sym typeface="Constantia"/>
              </a:defRPr>
            </a:lvl4pPr>
            <a:lvl5pPr indent="0" lvl="4" marL="0" marR="0" algn="r">
              <a:spcBef>
                <a:spcPts val="0"/>
              </a:spcBef>
              <a:spcAft>
                <a:spcPts val="0"/>
              </a:spcAft>
              <a:buNone/>
              <a:defRPr sz="1200">
                <a:solidFill>
                  <a:schemeClr val="dk1"/>
                </a:solidFill>
                <a:latin typeface="Constantia"/>
                <a:ea typeface="Constantia"/>
                <a:cs typeface="Constantia"/>
                <a:sym typeface="Constantia"/>
              </a:defRPr>
            </a:lvl5pPr>
            <a:lvl6pPr indent="0" lvl="5" marL="0" marR="0" algn="r">
              <a:spcBef>
                <a:spcPts val="0"/>
              </a:spcBef>
              <a:spcAft>
                <a:spcPts val="0"/>
              </a:spcAft>
              <a:buNone/>
              <a:defRPr sz="1200">
                <a:solidFill>
                  <a:schemeClr val="dk1"/>
                </a:solidFill>
                <a:latin typeface="Constantia"/>
                <a:ea typeface="Constantia"/>
                <a:cs typeface="Constantia"/>
                <a:sym typeface="Constantia"/>
              </a:defRPr>
            </a:lvl6pPr>
            <a:lvl7pPr indent="0" lvl="6" marL="0" marR="0" algn="r">
              <a:spcBef>
                <a:spcPts val="0"/>
              </a:spcBef>
              <a:spcAft>
                <a:spcPts val="0"/>
              </a:spcAft>
              <a:buNone/>
              <a:defRPr sz="1200">
                <a:solidFill>
                  <a:schemeClr val="dk1"/>
                </a:solidFill>
                <a:latin typeface="Constantia"/>
                <a:ea typeface="Constantia"/>
                <a:cs typeface="Constantia"/>
                <a:sym typeface="Constantia"/>
              </a:defRPr>
            </a:lvl7pPr>
            <a:lvl8pPr indent="0" lvl="7" marL="0" marR="0" algn="r">
              <a:spcBef>
                <a:spcPts val="0"/>
              </a:spcBef>
              <a:spcAft>
                <a:spcPts val="0"/>
              </a:spcAft>
              <a:buNone/>
              <a:defRPr sz="1200">
                <a:solidFill>
                  <a:schemeClr val="dk1"/>
                </a:solidFill>
                <a:latin typeface="Constantia"/>
                <a:ea typeface="Constantia"/>
                <a:cs typeface="Constantia"/>
                <a:sym typeface="Constantia"/>
              </a:defRPr>
            </a:lvl8pPr>
            <a:lvl9pPr indent="0" lvl="8" marL="0" marR="0" algn="r">
              <a:spcBef>
                <a:spcPts val="0"/>
              </a:spcBef>
              <a:spcAft>
                <a:spcPts val="0"/>
              </a:spcAft>
              <a:buNone/>
              <a:defRPr sz="1200">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2"/>
          <p:cNvPicPr preferRelativeResize="0"/>
          <p:nvPr/>
        </p:nvPicPr>
        <p:blipFill rotWithShape="1">
          <a:blip r:embed="rId1">
            <a:alphaModFix/>
          </a:blip>
          <a:srcRect b="0" l="0" r="0" t="0"/>
          <a:stretch/>
        </p:blipFill>
        <p:spPr>
          <a:xfrm>
            <a:off x="0" y="836613"/>
            <a:ext cx="1152525" cy="576262"/>
          </a:xfrm>
          <a:prstGeom prst="rect">
            <a:avLst/>
          </a:prstGeom>
          <a:noFill/>
          <a:ln>
            <a:noFill/>
          </a:ln>
        </p:spPr>
      </p:pic>
      <p:sp>
        <p:nvSpPr>
          <p:cNvPr id="11" name="Google Shape;11;p22"/>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 name="Google Shape;12;p22"/>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9pPr>
          </a:lstStyle>
          <a:p/>
        </p:txBody>
      </p:sp>
      <p:sp>
        <p:nvSpPr>
          <p:cNvPr id="13" name="Google Shape;13;p22"/>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lvl1pPr indent="-406400" lvl="0" marL="457200" marR="0" rtl="0" algn="l">
              <a:lnSpc>
                <a:spcPct val="90000"/>
              </a:lnSpc>
              <a:spcBef>
                <a:spcPts val="1800"/>
              </a:spcBef>
              <a:spcAft>
                <a:spcPts val="0"/>
              </a:spcAft>
              <a:buClr>
                <a:schemeClr val="accent1"/>
              </a:buClr>
              <a:buSzPts val="2800"/>
              <a:buFont typeface="Arial"/>
              <a:buChar char="•"/>
              <a:defRPr b="0" i="0" sz="2800" u="none" cap="none" strike="noStrike">
                <a:solidFill>
                  <a:schemeClr val="dk1"/>
                </a:solidFill>
                <a:latin typeface="Constantia"/>
                <a:ea typeface="Constantia"/>
                <a:cs typeface="Constantia"/>
                <a:sym typeface="Constantia"/>
              </a:defRPr>
            </a:lvl1pPr>
            <a:lvl2pPr indent="-381000" lvl="1" marL="914400" marR="0" rtl="0" algn="l">
              <a:lnSpc>
                <a:spcPct val="90000"/>
              </a:lnSpc>
              <a:spcBef>
                <a:spcPts val="1200"/>
              </a:spcBef>
              <a:spcAft>
                <a:spcPts val="0"/>
              </a:spcAft>
              <a:buClr>
                <a:schemeClr val="accent1"/>
              </a:buClr>
              <a:buSzPts val="2400"/>
              <a:buFont typeface="Arial"/>
              <a:buChar char="–"/>
              <a:defRPr b="0" i="0" sz="2400" u="none" cap="none" strike="noStrike">
                <a:solidFill>
                  <a:schemeClr val="dk1"/>
                </a:solidFill>
                <a:latin typeface="Constantia"/>
                <a:ea typeface="Constantia"/>
                <a:cs typeface="Constantia"/>
                <a:sym typeface="Constantia"/>
              </a:defRPr>
            </a:lvl2pPr>
            <a:lvl3pPr indent="-355600" lvl="2" marL="13716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Constantia"/>
                <a:ea typeface="Constantia"/>
                <a:cs typeface="Constantia"/>
                <a:sym typeface="Constantia"/>
              </a:defRPr>
            </a:lvl3pPr>
            <a:lvl4pPr indent="-355600" lvl="3" marL="18288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Constantia"/>
                <a:ea typeface="Constantia"/>
                <a:cs typeface="Constantia"/>
                <a:sym typeface="Constantia"/>
              </a:defRPr>
            </a:lvl4pPr>
            <a:lvl5pPr indent="-355600" lvl="4" marL="22860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Constantia"/>
                <a:ea typeface="Constantia"/>
                <a:cs typeface="Constantia"/>
                <a:sym typeface="Constantia"/>
              </a:defRPr>
            </a:lvl5pPr>
            <a:lvl6pPr indent="-355600" lvl="5" marL="27432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Constantia"/>
                <a:ea typeface="Constantia"/>
                <a:cs typeface="Constantia"/>
                <a:sym typeface="Constantia"/>
              </a:defRPr>
            </a:lvl6pPr>
            <a:lvl7pPr indent="-355600" lvl="6" marL="32004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Constantia"/>
                <a:ea typeface="Constantia"/>
                <a:cs typeface="Constantia"/>
                <a:sym typeface="Constantia"/>
              </a:defRPr>
            </a:lvl7pPr>
            <a:lvl8pPr indent="-355600" lvl="7" marL="36576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Constantia"/>
                <a:ea typeface="Constantia"/>
                <a:cs typeface="Constantia"/>
                <a:sym typeface="Constantia"/>
              </a:defRPr>
            </a:lvl8pPr>
            <a:lvl9pPr indent="-355600" lvl="8" marL="41148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Constantia"/>
                <a:ea typeface="Constantia"/>
                <a:cs typeface="Constantia"/>
                <a:sym typeface="Constantia"/>
              </a:defRPr>
            </a:lvl9pPr>
          </a:lstStyle>
          <a:p/>
        </p:txBody>
      </p:sp>
      <p:sp>
        <p:nvSpPr>
          <p:cNvPr id="14" name="Google Shape;14;p22"/>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marR="0" rtl="0" algn="r">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5" name="Google Shape;15;p22"/>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1pPr>
            <a:lvl2pPr indent="0" lvl="1"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2pPr>
            <a:lvl3pPr indent="0" lvl="2"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3pPr>
            <a:lvl4pPr indent="0" lvl="3"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4pPr>
            <a:lvl5pPr indent="0" lvl="4"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5pPr>
            <a:lvl6pPr indent="0" lvl="5"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6pPr>
            <a:lvl7pPr indent="0" lvl="6"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7pPr>
            <a:lvl8pPr indent="0" lvl="7"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8pPr>
            <a:lvl9pPr indent="0" lvl="8" marL="0" marR="0" rtl="0" algn="r">
              <a:spcBef>
                <a:spcPts val="0"/>
              </a:spcBef>
              <a:spcAft>
                <a:spcPts val="0"/>
              </a:spcAft>
              <a:buNone/>
              <a:defRPr b="0" i="0" sz="1200" u="none" cap="none" strike="noStrike">
                <a:solidFill>
                  <a:schemeClr val="dk1"/>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pic>
        <p:nvPicPr>
          <p:cNvPr id="16" name="Google Shape;16;p22"/>
          <p:cNvPicPr preferRelativeResize="0"/>
          <p:nvPr/>
        </p:nvPicPr>
        <p:blipFill rotWithShape="1">
          <a:blip r:embed="rId2">
            <a:alphaModFix/>
          </a:blip>
          <a:srcRect b="0" l="0" r="0" t="0"/>
          <a:stretch/>
        </p:blipFill>
        <p:spPr>
          <a:xfrm>
            <a:off x="-26988" y="5408613"/>
            <a:ext cx="12215813" cy="14763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828324" y="362396"/>
            <a:ext cx="9141619" cy="1676400"/>
          </a:xfrm>
          <a:prstGeom prst="rect">
            <a:avLst/>
          </a:prstGeom>
          <a:noFill/>
          <a:ln>
            <a:noFill/>
          </a:ln>
        </p:spPr>
        <p:txBody>
          <a:bodyPr anchorCtr="0" anchor="b" bIns="60925" lIns="121875" spcFirstLastPara="1" rIns="121875" wrap="square" tIns="60925">
            <a:noAutofit/>
          </a:bodyPr>
          <a:lstStyle/>
          <a:p>
            <a:pPr indent="0" lvl="0" marL="0" rtl="0" algn="l">
              <a:lnSpc>
                <a:spcPct val="80000"/>
              </a:lnSpc>
              <a:spcBef>
                <a:spcPts val="0"/>
              </a:spcBef>
              <a:spcAft>
                <a:spcPts val="0"/>
              </a:spcAft>
              <a:buNone/>
            </a:pPr>
            <a:r>
              <a:rPr lang="en-US">
                <a:latin typeface="Times New Roman"/>
                <a:ea typeface="Times New Roman"/>
                <a:cs typeface="Times New Roman"/>
                <a:sym typeface="Times New Roman"/>
              </a:rPr>
              <a:t>Introduction to Qur’an</a:t>
            </a:r>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Segmentation</a:t>
            </a:r>
            <a:endParaRPr/>
          </a:p>
        </p:txBody>
      </p:sp>
      <p:sp>
        <p:nvSpPr>
          <p:cNvPr id="146" name="Google Shape;146;p10"/>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lang="en-US"/>
              <a:t>Manzil or Hizb</a:t>
            </a:r>
            <a:endParaRPr/>
          </a:p>
          <a:p>
            <a:pPr indent="-303213" lvl="1" marL="755650" rtl="0" algn="l">
              <a:lnSpc>
                <a:spcPct val="90000"/>
              </a:lnSpc>
              <a:spcBef>
                <a:spcPts val="1200"/>
              </a:spcBef>
              <a:spcAft>
                <a:spcPts val="0"/>
              </a:spcAft>
              <a:buSzPts val="2400"/>
              <a:buChar char="–"/>
            </a:pPr>
            <a:r>
              <a:rPr lang="en-US"/>
              <a:t>3, 5, 7, 9, 11, 13, 65</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Rukoo‘</a:t>
            </a:r>
            <a:endParaRPr/>
          </a:p>
          <a:p>
            <a:pPr indent="-303213" lvl="1" marL="755650" rtl="0" algn="l">
              <a:lnSpc>
                <a:spcPct val="90000"/>
              </a:lnSpc>
              <a:spcBef>
                <a:spcPts val="1200"/>
              </a:spcBef>
              <a:spcAft>
                <a:spcPts val="0"/>
              </a:spcAft>
              <a:buSzPts val="2400"/>
              <a:buChar char="–"/>
            </a:pPr>
            <a:r>
              <a:rPr lang="en-US"/>
              <a:t>558</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Paras</a:t>
            </a:r>
            <a:endParaRPr/>
          </a:p>
          <a:p>
            <a:pPr indent="-303213" lvl="1" marL="755650" rtl="0" algn="l">
              <a:lnSpc>
                <a:spcPct val="90000"/>
              </a:lnSpc>
              <a:spcBef>
                <a:spcPts val="1200"/>
              </a:spcBef>
              <a:spcAft>
                <a:spcPts val="0"/>
              </a:spcAft>
              <a:buSzPts val="2400"/>
              <a:buChar char="–"/>
            </a:pPr>
            <a:r>
              <a:rPr lang="en-US"/>
              <a:t>30</a:t>
            </a:r>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rmAutofit/>
          </a:bodyPr>
          <a:lstStyle/>
          <a:p>
            <a:pPr indent="0" lvl="0" marL="0" rtl="0" algn="l">
              <a:spcBef>
                <a:spcPts val="0"/>
              </a:spcBef>
              <a:spcAft>
                <a:spcPts val="0"/>
              </a:spcAft>
              <a:buNone/>
            </a:pPr>
            <a:r>
              <a:rPr lang="en-US"/>
              <a:t>Miraculous Qualities of the Qur’an: A Literary Miracle</a:t>
            </a:r>
            <a:endParaRPr/>
          </a:p>
        </p:txBody>
      </p:sp>
      <p:sp>
        <p:nvSpPr>
          <p:cNvPr id="152" name="Google Shape;152;p11"/>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rmAutofit fontScale="77500" lnSpcReduction="20000"/>
          </a:bodyPr>
          <a:lstStyle/>
          <a:p>
            <a:pPr indent="-303213" lvl="0" marL="303213" rtl="0" algn="l">
              <a:lnSpc>
                <a:spcPct val="90000"/>
              </a:lnSpc>
              <a:spcBef>
                <a:spcPts val="0"/>
              </a:spcBef>
              <a:spcAft>
                <a:spcPts val="0"/>
              </a:spcAft>
              <a:buSzPct val="100000"/>
              <a:buChar char="•"/>
            </a:pPr>
            <a:r>
              <a:rPr lang="en-US"/>
              <a:t>Qur’an: The Most Important Miracle Given to the Prophet (S.A.W)</a:t>
            </a:r>
            <a:endParaRPr/>
          </a:p>
          <a:p>
            <a:pPr indent="0" lvl="0" marL="0" rtl="0" algn="ctr">
              <a:lnSpc>
                <a:spcPct val="90000"/>
              </a:lnSpc>
              <a:spcBef>
                <a:spcPts val="1800"/>
              </a:spcBef>
              <a:spcAft>
                <a:spcPts val="0"/>
              </a:spcAft>
              <a:buSzPct val="100000"/>
              <a:buNone/>
            </a:pPr>
            <a:r>
              <a:t/>
            </a:r>
            <a:endParaRPr/>
          </a:p>
          <a:p>
            <a:pPr indent="0" lvl="0" marL="0" rtl="0" algn="ctr">
              <a:lnSpc>
                <a:spcPct val="90000"/>
              </a:lnSpc>
              <a:spcBef>
                <a:spcPts val="1800"/>
              </a:spcBef>
              <a:spcAft>
                <a:spcPts val="0"/>
              </a:spcAft>
              <a:buSzPct val="100000"/>
              <a:buNone/>
            </a:pPr>
            <a:r>
              <a:rPr lang="en-US"/>
              <a:t>وَإِنْ كُنْتُمْ فِي رَيْبٍ مِمَّا نَزَّلْنَا عَلَىٰ عَبْدِنَا فَأْتُوا بِسُورَةٍ مِنْ مِثْلِهِ     </a:t>
            </a:r>
            <a:endParaRPr/>
          </a:p>
          <a:p>
            <a:pPr indent="0" lvl="0" marL="0" rtl="0" algn="ctr">
              <a:lnSpc>
                <a:spcPct val="90000"/>
              </a:lnSpc>
              <a:spcBef>
                <a:spcPts val="1800"/>
              </a:spcBef>
              <a:spcAft>
                <a:spcPts val="0"/>
              </a:spcAft>
              <a:buSzPct val="100000"/>
              <a:buNone/>
            </a:pPr>
            <a:r>
              <a:rPr lang="en-US"/>
              <a:t>وَادْعُوا شُهَدَاءَكُمْ مِنْ دُونِ اللهِ إِنْ كُنْتُمْ صَادِقِينَ </a:t>
            </a:r>
            <a:r>
              <a:rPr lang="en-US">
                <a:latin typeface="Arabic Typesetting"/>
                <a:ea typeface="Arabic Typesetting"/>
                <a:cs typeface="Arabic Typesetting"/>
                <a:sym typeface="Arabic Typesetting"/>
              </a:rPr>
              <a:t>ﻩ</a:t>
            </a:r>
            <a:r>
              <a:rPr lang="en-US"/>
              <a:t> فَإِنْ لَمْ تَفْعَلُوا وَلَنْ تَفْعَلُوا فَاتَّقُوا </a:t>
            </a:r>
            <a:endParaRPr/>
          </a:p>
          <a:p>
            <a:pPr indent="0" lvl="0" marL="0" rtl="0" algn="ctr">
              <a:lnSpc>
                <a:spcPct val="90000"/>
              </a:lnSpc>
              <a:spcBef>
                <a:spcPts val="1800"/>
              </a:spcBef>
              <a:spcAft>
                <a:spcPts val="0"/>
              </a:spcAft>
              <a:buSzPct val="100000"/>
              <a:buNone/>
            </a:pPr>
            <a:r>
              <a:rPr lang="en-US"/>
              <a:t>النَّارَ الَّتِي وَقُودُهَا النَّاسُ وَالْحِجَارَةُ ۖ أُعِدَّتْ لِلْكَافِرِينَ</a:t>
            </a:r>
            <a:endParaRPr/>
          </a:p>
          <a:p>
            <a:pPr indent="0" lvl="0" marL="0" rtl="0" algn="ctr">
              <a:lnSpc>
                <a:spcPct val="90000"/>
              </a:lnSpc>
              <a:spcBef>
                <a:spcPts val="1800"/>
              </a:spcBef>
              <a:spcAft>
                <a:spcPts val="0"/>
              </a:spcAft>
              <a:buSzPct val="100000"/>
              <a:buNone/>
            </a:pPr>
            <a:r>
              <a:t/>
            </a:r>
            <a:endParaRPr/>
          </a:p>
          <a:p>
            <a:pPr indent="0" lvl="0" marL="0" rtl="0" algn="ctr">
              <a:lnSpc>
                <a:spcPct val="90000"/>
              </a:lnSpc>
              <a:spcBef>
                <a:spcPts val="1800"/>
              </a:spcBef>
              <a:spcAft>
                <a:spcPts val="0"/>
              </a:spcAft>
              <a:buSzPct val="100000"/>
              <a:buNone/>
            </a:pPr>
            <a:r>
              <a:rPr lang="en-US"/>
              <a:t>If you are in doubt as to whether the revelations which We have sent to </a:t>
            </a:r>
            <a:endParaRPr/>
          </a:p>
          <a:p>
            <a:pPr indent="0" lvl="0" marL="0" rtl="0" algn="ctr">
              <a:lnSpc>
                <a:spcPct val="90000"/>
              </a:lnSpc>
              <a:spcBef>
                <a:spcPts val="1800"/>
              </a:spcBef>
              <a:spcAft>
                <a:spcPts val="0"/>
              </a:spcAft>
              <a:buSzPct val="100000"/>
              <a:buNone/>
            </a:pPr>
            <a:r>
              <a:rPr lang="en-US"/>
              <a:t>Our servant are from Us or not, then produce one Surah like this; and </a:t>
            </a:r>
            <a:endParaRPr/>
          </a:p>
          <a:p>
            <a:pPr indent="0" lvl="0" marL="0" rtl="0" algn="ctr">
              <a:lnSpc>
                <a:spcPct val="90000"/>
              </a:lnSpc>
              <a:spcBef>
                <a:spcPts val="1800"/>
              </a:spcBef>
              <a:spcAft>
                <a:spcPts val="0"/>
              </a:spcAft>
              <a:buSzPct val="100000"/>
              <a:buNone/>
            </a:pPr>
            <a:r>
              <a:rPr lang="en-US"/>
              <a:t>call your witnesses besides Allah to assist you, if you are right in your </a:t>
            </a:r>
            <a:endParaRPr/>
          </a:p>
          <a:p>
            <a:pPr indent="0" lvl="0" marL="0" rtl="0" algn="ctr">
              <a:lnSpc>
                <a:spcPct val="90000"/>
              </a:lnSpc>
              <a:spcBef>
                <a:spcPts val="1800"/>
              </a:spcBef>
              <a:spcAft>
                <a:spcPts val="0"/>
              </a:spcAft>
              <a:buSzPct val="100000"/>
              <a:buNone/>
            </a:pPr>
            <a:r>
              <a:rPr lang="en-US"/>
              <a:t>claim. (Al-Baqarah: 23)</a:t>
            </a:r>
            <a:endParaRPr/>
          </a:p>
          <a:p>
            <a:pPr indent="-165418" lvl="0" marL="303213" rtl="0" algn="l">
              <a:lnSpc>
                <a:spcPct val="90000"/>
              </a:lnSpc>
              <a:spcBef>
                <a:spcPts val="1800"/>
              </a:spcBef>
              <a:spcAft>
                <a:spcPts val="0"/>
              </a:spcAft>
              <a:buSzPct val="100000"/>
              <a:buNone/>
            </a:pPr>
            <a:r>
              <a:t/>
            </a:r>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Literary Qualities of the Qur’an: the Arabic Language</a:t>
            </a:r>
            <a:endParaRPr/>
          </a:p>
        </p:txBody>
      </p:sp>
      <p:sp>
        <p:nvSpPr>
          <p:cNvPr id="158" name="Google Shape;158;p12"/>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lang="en-US"/>
              <a:t>Arabic is the most ancient language of the world</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Ancient languages tend to be closer to nature and are more precise as compared to modern languages</a:t>
            </a:r>
            <a:endParaRPr/>
          </a:p>
          <a:p>
            <a:pPr indent="-150812" lvl="1" marL="755650" rtl="0" algn="l">
              <a:lnSpc>
                <a:spcPct val="90000"/>
              </a:lnSpc>
              <a:spcBef>
                <a:spcPts val="1200"/>
              </a:spcBef>
              <a:spcAft>
                <a:spcPts val="0"/>
              </a:spcAft>
              <a:buSzPts val="2400"/>
              <a:buNone/>
            </a:pPr>
            <a:r>
              <a:t/>
            </a:r>
            <a:endParaRPr/>
          </a:p>
          <a:p>
            <a:pPr indent="0" lvl="0" marL="0" rtl="0" algn="ctr">
              <a:lnSpc>
                <a:spcPct val="90000"/>
              </a:lnSpc>
              <a:spcBef>
                <a:spcPts val="1800"/>
              </a:spcBef>
              <a:spcAft>
                <a:spcPts val="0"/>
              </a:spcAft>
              <a:buSzPts val="2800"/>
              <a:buNone/>
            </a:pPr>
            <a:r>
              <a:rPr lang="en-US"/>
              <a:t>إِنَّا جَعَلْنَاهُ قُرْآنًا عَرَبِيًّا لَّعَلَّكُمْ تَعْقِلُونَ</a:t>
            </a:r>
            <a:endParaRPr/>
          </a:p>
          <a:p>
            <a:pPr indent="0" lvl="0" marL="0" rtl="0" algn="ctr">
              <a:lnSpc>
                <a:spcPct val="90000"/>
              </a:lnSpc>
              <a:spcBef>
                <a:spcPts val="1800"/>
              </a:spcBef>
              <a:spcAft>
                <a:spcPts val="0"/>
              </a:spcAft>
              <a:buSzPts val="2800"/>
              <a:buNone/>
            </a:pPr>
            <a:r>
              <a:rPr lang="en-US"/>
              <a:t>Behold, We have caused it to be a discourse in the Arabic language, so that you might understand. [Al-Zukhruf: 3]</a:t>
            </a:r>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Origin of Language</a:t>
            </a:r>
            <a:endParaRPr/>
          </a:p>
        </p:txBody>
      </p:sp>
      <p:sp>
        <p:nvSpPr>
          <p:cNvPr id="164" name="Google Shape;164;p13"/>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0" lvl="0" marL="0" rtl="0" algn="ctr">
              <a:lnSpc>
                <a:spcPct val="90000"/>
              </a:lnSpc>
              <a:spcBef>
                <a:spcPts val="0"/>
              </a:spcBef>
              <a:spcAft>
                <a:spcPts val="0"/>
              </a:spcAft>
              <a:buSzPts val="2800"/>
              <a:buNone/>
            </a:pPr>
            <a:r>
              <a:rPr lang="en-US"/>
              <a:t>وَعَلَّمَ آدَمَ الأَسْمَاء كُلَّهَا ثُمَّ عَرَضَهُمْ عَلَى الْمَلاَئِكَةِ فَقَالَ أَنبِئُونِي بِأَسْمَاء هَـؤُلاء إِن كُنتُمْ صَادِقِينَ</a:t>
            </a:r>
            <a:endParaRPr/>
          </a:p>
          <a:p>
            <a:pPr indent="0" lvl="0" marL="0" rtl="0" algn="ctr">
              <a:lnSpc>
                <a:spcPct val="90000"/>
              </a:lnSpc>
              <a:spcBef>
                <a:spcPts val="1800"/>
              </a:spcBef>
              <a:spcAft>
                <a:spcPts val="0"/>
              </a:spcAft>
              <a:buSzPts val="2800"/>
              <a:buNone/>
            </a:pPr>
            <a:r>
              <a:rPr lang="en-US"/>
              <a:t>He taught Adam the names of all things; then He presented the things to the angels and said: “Tell Me the names of those if what you say is true?” [Al-Baqara: 31]</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Ancient languages are inspired languages</a:t>
            </a:r>
            <a:endParaRPr/>
          </a:p>
          <a:p>
            <a:pPr indent="-303213" lvl="0" marL="303213" rtl="0" algn="l">
              <a:lnSpc>
                <a:spcPct val="90000"/>
              </a:lnSpc>
              <a:spcBef>
                <a:spcPts val="1800"/>
              </a:spcBef>
              <a:spcAft>
                <a:spcPts val="0"/>
              </a:spcAft>
              <a:buSzPts val="2800"/>
              <a:buChar char="•"/>
            </a:pPr>
            <a:r>
              <a:rPr lang="en-US"/>
              <a:t>Modern languages are derived from ancient languages and therefore they are not very precise.</a:t>
            </a:r>
            <a:endParaRPr/>
          </a:p>
          <a:p>
            <a:pPr indent="-125413" lvl="0" marL="303213" rtl="0" algn="l">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1219200" y="152400"/>
            <a:ext cx="9750425" cy="10668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Historical Facts in the Qur’an: Roman Victory over the Persians</a:t>
            </a:r>
            <a:endParaRPr/>
          </a:p>
        </p:txBody>
      </p:sp>
      <p:pic>
        <p:nvPicPr>
          <p:cNvPr descr="http://www.equraninstitute.com/quranreading/quraan_images/p405_3.gif" id="170" name="Google Shape;170;p14"/>
          <p:cNvPicPr preferRelativeResize="0"/>
          <p:nvPr/>
        </p:nvPicPr>
        <p:blipFill rotWithShape="1">
          <a:blip r:embed="rId3">
            <a:alphaModFix/>
          </a:blip>
          <a:srcRect b="19999" l="12023" r="11310" t="13214"/>
          <a:stretch/>
        </p:blipFill>
        <p:spPr>
          <a:xfrm>
            <a:off x="2589212" y="1143000"/>
            <a:ext cx="7162800" cy="2971800"/>
          </a:xfrm>
          <a:prstGeom prst="rect">
            <a:avLst/>
          </a:prstGeom>
          <a:noFill/>
          <a:ln>
            <a:noFill/>
          </a:ln>
        </p:spPr>
      </p:pic>
      <p:sp>
        <p:nvSpPr>
          <p:cNvPr id="171" name="Google Shape;171;p14"/>
          <p:cNvSpPr txBox="1"/>
          <p:nvPr/>
        </p:nvSpPr>
        <p:spPr>
          <a:xfrm>
            <a:off x="227012" y="4343400"/>
            <a:ext cx="11811000" cy="20005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Alif Lam M'im. The Romans have been defeated, in the neighboring land, but they, after this defeat, will soon be victorious, within a few years. The command lies with Allah in the past instance as well as in the future. On that day the believers will rejoice (for the victory of the Romans as well as their own victory against the pagans) with the help of Allah. He helps whom He pleases and He is the Almighty, the Most Merciful.</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https://upload.wikimedia.org/wikipedia/commons/7/77/Byzantine_and_Sassanid_Empires_in_600_CE.png" id="176" name="Google Shape;176;p15"/>
          <p:cNvPicPr preferRelativeResize="0"/>
          <p:nvPr/>
        </p:nvPicPr>
        <p:blipFill rotWithShape="1">
          <a:blip r:embed="rId3">
            <a:alphaModFix/>
          </a:blip>
          <a:srcRect b="0" l="0" r="0" t="0"/>
          <a:stretch/>
        </p:blipFill>
        <p:spPr>
          <a:xfrm>
            <a:off x="-1" y="0"/>
            <a:ext cx="12188826" cy="6858000"/>
          </a:xfrm>
          <a:prstGeom prst="rect">
            <a:avLst/>
          </a:prstGeom>
          <a:noFill/>
          <a:ln>
            <a:noFill/>
          </a:ln>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0" name="Shape 180"/>
        <p:cNvGrpSpPr/>
        <p:nvPr/>
      </p:nvGrpSpPr>
      <p:grpSpPr>
        <a:xfrm>
          <a:off x="0" y="0"/>
          <a:ext cx="0" cy="0"/>
          <a:chOff x="0" y="0"/>
          <a:chExt cx="0" cy="0"/>
        </a:xfrm>
      </p:grpSpPr>
      <p:sp>
        <p:nvSpPr>
          <p:cNvPr id="181" name="Google Shape;181;p16"/>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Historical Facts in the Qur’an: Professor Maurice Bucaille’s Research on Fir‘aun</a:t>
            </a:r>
            <a:endParaRPr/>
          </a:p>
        </p:txBody>
      </p:sp>
      <p:sp>
        <p:nvSpPr>
          <p:cNvPr id="182" name="Google Shape;182;p16"/>
          <p:cNvSpPr txBox="1"/>
          <p:nvPr>
            <p:ph idx="1" type="body"/>
          </p:nvPr>
        </p:nvSpPr>
        <p:spPr>
          <a:xfrm>
            <a:off x="1219201" y="1600200"/>
            <a:ext cx="6932612" cy="4572000"/>
          </a:xfrm>
          <a:prstGeom prst="rect">
            <a:avLst/>
          </a:prstGeom>
          <a:noFill/>
          <a:ln>
            <a:noFill/>
          </a:ln>
        </p:spPr>
        <p:txBody>
          <a:bodyPr anchorCtr="0" anchor="t" bIns="60925" lIns="121875" spcFirstLastPara="1" rIns="121875" wrap="square" tIns="60925">
            <a:noAutofit/>
          </a:bodyPr>
          <a:lstStyle/>
          <a:p>
            <a:pPr indent="-125413" lvl="0" marL="303213" rtl="0" algn="l">
              <a:lnSpc>
                <a:spcPct val="90000"/>
              </a:lnSpc>
              <a:spcBef>
                <a:spcPts val="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1974: French Government got the permission of the Egyptian Government to conduct autopsy of Fir‘aun’s Mummy</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Maurice Bucaille: Head of the Panel that conducted research on the mummy, converted to Islam</a:t>
            </a:r>
            <a:endParaRPr/>
          </a:p>
          <a:p>
            <a:pPr indent="-125413" lvl="0" marL="303213" rtl="0" algn="l">
              <a:lnSpc>
                <a:spcPct val="90000"/>
              </a:lnSpc>
              <a:spcBef>
                <a:spcPts val="1800"/>
              </a:spcBef>
              <a:spcAft>
                <a:spcPts val="0"/>
              </a:spcAft>
              <a:buSzPts val="2800"/>
              <a:buNone/>
            </a:pPr>
            <a:r>
              <a:t/>
            </a:r>
            <a:endParaRPr/>
          </a:p>
        </p:txBody>
      </p:sp>
      <p:pic>
        <p:nvPicPr>
          <p:cNvPr descr="http://images.gr-assets.com/authors/1329765109p5/46267.jpg" id="183" name="Google Shape;183;p16"/>
          <p:cNvPicPr preferRelativeResize="0"/>
          <p:nvPr/>
        </p:nvPicPr>
        <p:blipFill rotWithShape="1">
          <a:blip r:embed="rId3">
            <a:alphaModFix/>
          </a:blip>
          <a:srcRect b="0" l="0" r="0" t="0"/>
          <a:stretch/>
        </p:blipFill>
        <p:spPr>
          <a:xfrm>
            <a:off x="8346755" y="2057400"/>
            <a:ext cx="3762961" cy="3886200"/>
          </a:xfrm>
          <a:prstGeom prst="rect">
            <a:avLst/>
          </a:prstGeom>
          <a:noFill/>
          <a:ln>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descr="http://cdn.history.com/sites/2/2015/03/history-lists-5-great-mummy-discoveries-ramesses-ii.jpg" id="188" name="Google Shape;188;p17"/>
          <p:cNvPicPr preferRelativeResize="0"/>
          <p:nvPr/>
        </p:nvPicPr>
        <p:blipFill rotWithShape="1">
          <a:blip r:embed="rId3">
            <a:alphaModFix/>
          </a:blip>
          <a:srcRect b="0" l="0" r="8102" t="0"/>
          <a:stretch/>
        </p:blipFill>
        <p:spPr>
          <a:xfrm>
            <a:off x="7923212" y="2209800"/>
            <a:ext cx="4094362" cy="2971800"/>
          </a:xfrm>
          <a:prstGeom prst="rect">
            <a:avLst/>
          </a:prstGeom>
          <a:noFill/>
          <a:ln>
            <a:noFill/>
          </a:ln>
        </p:spPr>
      </p:pic>
      <p:sp>
        <p:nvSpPr>
          <p:cNvPr id="189" name="Google Shape;189;p17"/>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Historical Facts in the Qur’an: Fir‘aun</a:t>
            </a:r>
            <a:endParaRPr/>
          </a:p>
        </p:txBody>
      </p:sp>
      <p:sp>
        <p:nvSpPr>
          <p:cNvPr id="190" name="Google Shape;190;p17"/>
          <p:cNvSpPr txBox="1"/>
          <p:nvPr>
            <p:ph idx="1" type="body"/>
          </p:nvPr>
        </p:nvSpPr>
        <p:spPr>
          <a:xfrm>
            <a:off x="1219201" y="1600200"/>
            <a:ext cx="6323012" cy="4572000"/>
          </a:xfrm>
          <a:prstGeom prst="rect">
            <a:avLst/>
          </a:prstGeom>
          <a:noFill/>
          <a:ln>
            <a:noFill/>
          </a:ln>
        </p:spPr>
        <p:txBody>
          <a:bodyPr anchorCtr="0" anchor="t" bIns="60925" lIns="121875" spcFirstLastPara="1" rIns="121875" wrap="square" tIns="60925">
            <a:noAutofit/>
          </a:bodyPr>
          <a:lstStyle/>
          <a:p>
            <a:pPr indent="0" lvl="0" marL="0" rtl="0" algn="ctr">
              <a:lnSpc>
                <a:spcPct val="90000"/>
              </a:lnSpc>
              <a:spcBef>
                <a:spcPts val="0"/>
              </a:spcBef>
              <a:spcAft>
                <a:spcPts val="0"/>
              </a:spcAft>
              <a:buSzPts val="2800"/>
              <a:buNone/>
            </a:pPr>
            <a:r>
              <a:t/>
            </a:r>
            <a:endParaRPr/>
          </a:p>
          <a:p>
            <a:pPr indent="0" lvl="0" marL="0" rtl="0" algn="ctr">
              <a:lnSpc>
                <a:spcPct val="90000"/>
              </a:lnSpc>
              <a:spcBef>
                <a:spcPts val="1800"/>
              </a:spcBef>
              <a:spcAft>
                <a:spcPts val="0"/>
              </a:spcAft>
              <a:buSzPts val="2800"/>
              <a:buNone/>
            </a:pPr>
            <a:r>
              <a:rPr lang="en-US"/>
              <a:t>فَالْيَوْمَ نُنَجِّيكَ بِبَدَنِكَ لِتَكُونَ لِمَنْ خَلْفَكَ آيَةً وَإِنَّ كَثِيرًا مِّنَ النَّاسِ عَنْ آيَاتِنَا لَغَافِلُونَ</a:t>
            </a:r>
            <a:endParaRPr/>
          </a:p>
          <a:p>
            <a:pPr indent="0" lvl="0" marL="0" rtl="0" algn="ctr">
              <a:lnSpc>
                <a:spcPct val="90000"/>
              </a:lnSpc>
              <a:spcBef>
                <a:spcPts val="1800"/>
              </a:spcBef>
              <a:spcAft>
                <a:spcPts val="0"/>
              </a:spcAft>
              <a:buSzPts val="2800"/>
              <a:buNone/>
            </a:pPr>
            <a:r>
              <a:t/>
            </a:r>
            <a:endParaRPr/>
          </a:p>
          <a:p>
            <a:pPr indent="0" lvl="0" marL="0" rtl="0" algn="ctr">
              <a:lnSpc>
                <a:spcPct val="90000"/>
              </a:lnSpc>
              <a:spcBef>
                <a:spcPts val="1800"/>
              </a:spcBef>
              <a:spcAft>
                <a:spcPts val="0"/>
              </a:spcAft>
              <a:buSzPts val="2800"/>
              <a:buNone/>
            </a:pPr>
            <a:r>
              <a:rPr lang="en-US"/>
              <a:t>We shall save your body this day, so that you may become a sign for the succeeding generations, indeed many among mankind are heedless of Our signs! [Al-Yunus: 92]</a:t>
            </a:r>
            <a:endParaRPr/>
          </a:p>
          <a:p>
            <a:pPr indent="-125413" lvl="0" marL="303213" rtl="0" algn="l">
              <a:lnSpc>
                <a:spcPct val="90000"/>
              </a:lnSpc>
              <a:spcBef>
                <a:spcPts val="1800"/>
              </a:spcBef>
              <a:spcAft>
                <a:spcPts val="0"/>
              </a:spcAft>
              <a:buSzPts val="2800"/>
              <a:buNone/>
            </a:pPr>
            <a:r>
              <a:t/>
            </a:r>
            <a:endParaRPr/>
          </a:p>
          <a:p>
            <a:pPr indent="-125413" lvl="0" marL="303213" rtl="0" algn="l">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Image result" id="195" name="Google Shape;195;p18"/>
          <p:cNvPicPr preferRelativeResize="0"/>
          <p:nvPr/>
        </p:nvPicPr>
        <p:blipFill rotWithShape="1">
          <a:blip r:embed="rId3">
            <a:alphaModFix/>
          </a:blip>
          <a:srcRect b="18253" l="0" r="0" t="0"/>
          <a:stretch/>
        </p:blipFill>
        <p:spPr>
          <a:xfrm>
            <a:off x="6734615" y="1275361"/>
            <a:ext cx="5454212" cy="4744439"/>
          </a:xfrm>
          <a:prstGeom prst="rect">
            <a:avLst/>
          </a:prstGeom>
          <a:noFill/>
          <a:ln>
            <a:noFill/>
          </a:ln>
        </p:spPr>
      </p:pic>
      <p:sp>
        <p:nvSpPr>
          <p:cNvPr id="196" name="Google Shape;196;p18"/>
          <p:cNvSpPr txBox="1"/>
          <p:nvPr>
            <p:ph type="title"/>
          </p:nvPr>
        </p:nvSpPr>
        <p:spPr>
          <a:xfrm>
            <a:off x="1219200" y="152400"/>
            <a:ext cx="9750425" cy="8382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Big Bang and the Expansion of the Universe</a:t>
            </a:r>
            <a:endParaRPr/>
          </a:p>
        </p:txBody>
      </p:sp>
      <p:sp>
        <p:nvSpPr>
          <p:cNvPr id="197" name="Google Shape;197;p18"/>
          <p:cNvSpPr txBox="1"/>
          <p:nvPr>
            <p:ph idx="1" type="body"/>
          </p:nvPr>
        </p:nvSpPr>
        <p:spPr>
          <a:xfrm>
            <a:off x="608012" y="1371600"/>
            <a:ext cx="6248400" cy="4953000"/>
          </a:xfrm>
          <a:prstGeom prst="rect">
            <a:avLst/>
          </a:prstGeom>
          <a:noFill/>
          <a:ln>
            <a:noFill/>
          </a:ln>
        </p:spPr>
        <p:txBody>
          <a:bodyPr anchorCtr="0" anchor="t" bIns="60925" lIns="121875" spcFirstLastPara="1" rIns="121875" wrap="square" tIns="60925">
            <a:noAutofit/>
          </a:bodyPr>
          <a:lstStyle/>
          <a:p>
            <a:pPr indent="0" lvl="0" marL="0" rtl="0" algn="ctr">
              <a:lnSpc>
                <a:spcPct val="90000"/>
              </a:lnSpc>
              <a:spcBef>
                <a:spcPts val="0"/>
              </a:spcBef>
              <a:spcAft>
                <a:spcPts val="0"/>
              </a:spcAft>
              <a:buSzPts val="2800"/>
              <a:buNone/>
            </a:pPr>
            <a:r>
              <a:rPr lang="en-US"/>
              <a:t>أَوَلَمْ يَرَ الَّذِينَ كَفَرُوا أَنَّ السَّمَاوَاتِ وَالْأَرْضَ كَانَتَا رَتْقًا فَفَتَقْنَاهُمَا ۖ</a:t>
            </a:r>
            <a:endParaRPr/>
          </a:p>
          <a:p>
            <a:pPr indent="0" lvl="0" marL="0" rtl="0" algn="ctr">
              <a:lnSpc>
                <a:spcPct val="90000"/>
              </a:lnSpc>
              <a:spcBef>
                <a:spcPts val="1800"/>
              </a:spcBef>
              <a:spcAft>
                <a:spcPts val="0"/>
              </a:spcAft>
              <a:buSzPts val="2400"/>
              <a:buNone/>
            </a:pPr>
            <a:r>
              <a:rPr lang="en-US" sz="2400"/>
              <a:t>Have not the unbelievers ever considered that the skies and the earth were once one mass, then We split them asunder? [Al-Anbiyaa: 30]</a:t>
            </a:r>
            <a:endParaRPr/>
          </a:p>
          <a:p>
            <a:pPr indent="0" lvl="0" marL="0" rtl="0" algn="ctr">
              <a:lnSpc>
                <a:spcPct val="90000"/>
              </a:lnSpc>
              <a:spcBef>
                <a:spcPts val="1800"/>
              </a:spcBef>
              <a:spcAft>
                <a:spcPts val="0"/>
              </a:spcAft>
              <a:buSzPts val="2400"/>
              <a:buNone/>
            </a:pPr>
            <a:r>
              <a:t/>
            </a:r>
            <a:endParaRPr sz="2400"/>
          </a:p>
          <a:p>
            <a:pPr indent="0" lvl="0" marL="0" rtl="0" algn="ctr">
              <a:lnSpc>
                <a:spcPct val="90000"/>
              </a:lnSpc>
              <a:spcBef>
                <a:spcPts val="1800"/>
              </a:spcBef>
              <a:spcAft>
                <a:spcPts val="0"/>
              </a:spcAft>
              <a:buSzPts val="2800"/>
              <a:buNone/>
            </a:pPr>
            <a:r>
              <a:rPr lang="en-US"/>
              <a:t>وَالسَّمَاء بَنَيْنَاهَا بِأَيْدٍ وَإِنَّا لَمُوسِعُونَ</a:t>
            </a:r>
            <a:endParaRPr/>
          </a:p>
          <a:p>
            <a:pPr indent="0" lvl="0" marL="0" rtl="0" algn="ctr">
              <a:lnSpc>
                <a:spcPct val="90000"/>
              </a:lnSpc>
              <a:spcBef>
                <a:spcPts val="1800"/>
              </a:spcBef>
              <a:spcAft>
                <a:spcPts val="0"/>
              </a:spcAft>
              <a:buSzPts val="2400"/>
              <a:buNone/>
            </a:pPr>
            <a:r>
              <a:rPr lang="en-US" sz="2400"/>
              <a:t>And it is We who have built the universe with [Our creative] power; and, verily, it is We who are steadily expanding it. [Al-Zariyat: 47]</a:t>
            </a:r>
            <a:endParaRPr/>
          </a:p>
          <a:p>
            <a:pPr indent="-125413" lvl="0" marL="303213" rtl="0" algn="l">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Qur’an: the Book of Guidance</a:t>
            </a:r>
            <a:endParaRPr/>
          </a:p>
        </p:txBody>
      </p:sp>
      <p:sp>
        <p:nvSpPr>
          <p:cNvPr id="203" name="Google Shape;203;p19"/>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0" lvl="0" marL="0" rtl="0" algn="ctr">
              <a:lnSpc>
                <a:spcPct val="90000"/>
              </a:lnSpc>
              <a:spcBef>
                <a:spcPts val="0"/>
              </a:spcBef>
              <a:spcAft>
                <a:spcPts val="0"/>
              </a:spcAft>
              <a:buSzPts val="2800"/>
              <a:buNone/>
            </a:pPr>
            <a:r>
              <a:rPr lang="en-US"/>
              <a:t>ذَٰلِكَ الْكِتَابُ لَا رَيْبَ ۛ فِيهِ ۛ هُدًى لِلْمُتَّقِينَ</a:t>
            </a:r>
            <a:endParaRPr/>
          </a:p>
          <a:p>
            <a:pPr indent="0" lvl="0" marL="0" rtl="0" algn="ctr">
              <a:lnSpc>
                <a:spcPct val="90000"/>
              </a:lnSpc>
              <a:spcBef>
                <a:spcPts val="1800"/>
              </a:spcBef>
              <a:spcAft>
                <a:spcPts val="0"/>
              </a:spcAft>
              <a:buSzPts val="2800"/>
              <a:buNone/>
            </a:pPr>
            <a:r>
              <a:rPr lang="en-US"/>
              <a:t>This is The Book in which there is no doubt. It is a guide for those who are God conscious. [Al-Baqara: 2]</a:t>
            </a:r>
            <a:endParaRPr/>
          </a:p>
          <a:p>
            <a:pPr indent="0" lvl="0" marL="0" rtl="0" algn="ctr">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Qur’an is definite and authentic without any errors or doubts</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Qur’an is the Book of Guidance</a:t>
            </a:r>
            <a:endParaRPr/>
          </a:p>
          <a:p>
            <a:pPr indent="-125413" lvl="0" marL="303213" rtl="0" algn="l">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Introduction</a:t>
            </a:r>
            <a:endParaRPr/>
          </a:p>
        </p:txBody>
      </p:sp>
      <p:sp>
        <p:nvSpPr>
          <p:cNvPr id="98" name="Google Shape;98;p2"/>
          <p:cNvSpPr txBox="1"/>
          <p:nvPr>
            <p:ph idx="1" type="body"/>
          </p:nvPr>
        </p:nvSpPr>
        <p:spPr>
          <a:xfrm>
            <a:off x="1219200" y="1600200"/>
            <a:ext cx="9750425" cy="4800600"/>
          </a:xfrm>
          <a:prstGeom prst="rect">
            <a:avLst/>
          </a:prstGeom>
          <a:noFill/>
          <a:ln>
            <a:noFill/>
          </a:ln>
        </p:spPr>
        <p:txBody>
          <a:bodyPr anchorCtr="0" anchor="t" bIns="60925" lIns="121875" spcFirstLastPara="1" rIns="121875" wrap="square" tIns="60925">
            <a:noAutofit/>
          </a:bodyPr>
          <a:lstStyle/>
          <a:p>
            <a:pPr indent="-125413" lvl="0" marL="303213" rtl="0" algn="l">
              <a:lnSpc>
                <a:spcPct val="90000"/>
              </a:lnSpc>
              <a:spcBef>
                <a:spcPts val="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The word Qur’an (</a:t>
            </a:r>
            <a:r>
              <a:rPr b="1" lang="en-US"/>
              <a:t>قرآن</a:t>
            </a:r>
            <a:r>
              <a:rPr lang="en-US"/>
              <a:t>) means the recited one</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Qur’an has more than 50 names</a:t>
            </a:r>
            <a:endParaRPr/>
          </a:p>
          <a:p>
            <a:pPr indent="-303213" lvl="1" marL="755650" rtl="0" algn="l">
              <a:lnSpc>
                <a:spcPct val="90000"/>
              </a:lnSpc>
              <a:spcBef>
                <a:spcPts val="1200"/>
              </a:spcBef>
              <a:spcAft>
                <a:spcPts val="0"/>
              </a:spcAft>
              <a:buSzPts val="2400"/>
              <a:buChar char="–"/>
            </a:pPr>
            <a:r>
              <a:rPr lang="en-US"/>
              <a:t>e.g. </a:t>
            </a:r>
            <a:r>
              <a:rPr i="1" lang="en-US"/>
              <a:t>Al-Huda, Al-Nur, Al-Furqan</a:t>
            </a:r>
            <a:endParaRPr/>
          </a:p>
          <a:p>
            <a:pPr indent="0" lvl="0" marL="0" rtl="0" algn="l">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Qur’an: The Book of Guidance</a:t>
            </a:r>
            <a:endParaRPr/>
          </a:p>
        </p:txBody>
      </p:sp>
      <p:sp>
        <p:nvSpPr>
          <p:cNvPr id="209" name="Google Shape;209;p20"/>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rmAutofit/>
          </a:bodyPr>
          <a:lstStyle/>
          <a:p>
            <a:pPr indent="0" lvl="0" marL="0" rtl="0" algn="ctr">
              <a:lnSpc>
                <a:spcPct val="90000"/>
              </a:lnSpc>
              <a:spcBef>
                <a:spcPts val="0"/>
              </a:spcBef>
              <a:spcAft>
                <a:spcPts val="0"/>
              </a:spcAft>
              <a:buSzPts val="2800"/>
              <a:buNone/>
            </a:pPr>
            <a:r>
              <a:rPr lang="en-US"/>
              <a:t>الر ۚ كِتَابٌ أَنْزَلْنَاهُ إِلَيْكَ لِتُخْرِجَ النَّاسَ مِنَ الظُّلُمَاتِ إِلَى النُّورِ</a:t>
            </a:r>
            <a:endParaRPr/>
          </a:p>
          <a:p>
            <a:pPr indent="0" lvl="0" marL="0" rtl="0" algn="ctr">
              <a:lnSpc>
                <a:spcPct val="90000"/>
              </a:lnSpc>
              <a:spcBef>
                <a:spcPts val="1800"/>
              </a:spcBef>
              <a:spcAft>
                <a:spcPts val="0"/>
              </a:spcAft>
              <a:buSzPts val="2800"/>
              <a:buNone/>
            </a:pPr>
            <a:r>
              <a:rPr lang="en-US"/>
              <a:t> بِإِذْنِ رَبِّهِمْ إِلَىٰ صِرَاطِ الْعَزِيزِ الْحَمِيدِ</a:t>
            </a:r>
            <a:endParaRPr/>
          </a:p>
          <a:p>
            <a:pPr indent="0" lvl="0" marL="0" rtl="0" algn="ctr">
              <a:lnSpc>
                <a:spcPct val="90000"/>
              </a:lnSpc>
              <a:spcBef>
                <a:spcPts val="1800"/>
              </a:spcBef>
              <a:spcAft>
                <a:spcPts val="0"/>
              </a:spcAft>
              <a:buSzPts val="2800"/>
              <a:buNone/>
            </a:pPr>
            <a:r>
              <a:t/>
            </a:r>
            <a:endParaRPr/>
          </a:p>
          <a:p>
            <a:pPr indent="0" lvl="0" marL="0" rtl="0" algn="ctr">
              <a:lnSpc>
                <a:spcPct val="90000"/>
              </a:lnSpc>
              <a:spcBef>
                <a:spcPts val="1800"/>
              </a:spcBef>
              <a:spcAft>
                <a:spcPts val="0"/>
              </a:spcAft>
              <a:buSzPts val="2800"/>
              <a:buNone/>
            </a:pPr>
            <a:r>
              <a:rPr lang="en-US"/>
              <a:t>Alif Laam Raa. (Oh Messenger!) This is a Book which We have revealed to you so that you may bring mankind out of utter darkness (ways of ignorance) to the light; by the leave of their Rabb, to the Way of the Mighty, the Praiseworthy (Allah).</a:t>
            </a:r>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Main Subjects in the Qur’an</a:t>
            </a:r>
            <a:endParaRPr/>
          </a:p>
        </p:txBody>
      </p:sp>
      <p:sp>
        <p:nvSpPr>
          <p:cNvPr id="215" name="Google Shape;215;p21"/>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514350" lvl="0" marL="514350" rtl="0" algn="l">
              <a:lnSpc>
                <a:spcPct val="90000"/>
              </a:lnSpc>
              <a:spcBef>
                <a:spcPts val="0"/>
              </a:spcBef>
              <a:spcAft>
                <a:spcPts val="0"/>
              </a:spcAft>
              <a:buSzPts val="2800"/>
              <a:buFont typeface="Constantia"/>
              <a:buAutoNum type="arabicPeriod"/>
            </a:pPr>
            <a:r>
              <a:rPr lang="en-US"/>
              <a:t>God, His Attributes and Names and His Acts and Creations</a:t>
            </a:r>
            <a:endParaRPr/>
          </a:p>
          <a:p>
            <a:pPr indent="-514350" lvl="0" marL="514350" rtl="0" algn="l">
              <a:lnSpc>
                <a:spcPct val="90000"/>
              </a:lnSpc>
              <a:spcBef>
                <a:spcPts val="1800"/>
              </a:spcBef>
              <a:spcAft>
                <a:spcPts val="0"/>
              </a:spcAft>
              <a:buSzPts val="2800"/>
              <a:buFont typeface="Constantia"/>
              <a:buAutoNum type="arabicPeriod"/>
            </a:pPr>
            <a:r>
              <a:rPr lang="en-US"/>
              <a:t>Spiritual Wisdom and the Path towards God</a:t>
            </a:r>
            <a:endParaRPr/>
          </a:p>
          <a:p>
            <a:pPr indent="-514350" lvl="0" marL="514350" rtl="0" algn="l">
              <a:lnSpc>
                <a:spcPct val="90000"/>
              </a:lnSpc>
              <a:spcBef>
                <a:spcPts val="1800"/>
              </a:spcBef>
              <a:spcAft>
                <a:spcPts val="0"/>
              </a:spcAft>
              <a:buSzPts val="2800"/>
              <a:buFont typeface="Constantia"/>
              <a:buAutoNum type="arabicPeriod"/>
            </a:pPr>
            <a:r>
              <a:rPr lang="en-US"/>
              <a:t>Descriptions of the Afterlife and the next world</a:t>
            </a:r>
            <a:endParaRPr/>
          </a:p>
          <a:p>
            <a:pPr indent="-514350" lvl="0" marL="514350" rtl="0" algn="l">
              <a:lnSpc>
                <a:spcPct val="90000"/>
              </a:lnSpc>
              <a:spcBef>
                <a:spcPts val="1800"/>
              </a:spcBef>
              <a:spcAft>
                <a:spcPts val="0"/>
              </a:spcAft>
              <a:buSzPts val="2800"/>
              <a:buFont typeface="Constantia"/>
              <a:buAutoNum type="arabicPeriod"/>
            </a:pPr>
            <a:r>
              <a:rPr lang="en-US"/>
              <a:t>Stories of Past Nations</a:t>
            </a:r>
            <a:endParaRPr/>
          </a:p>
          <a:p>
            <a:pPr indent="-514350" lvl="0" marL="514350" rtl="0" algn="l">
              <a:lnSpc>
                <a:spcPct val="90000"/>
              </a:lnSpc>
              <a:spcBef>
                <a:spcPts val="1800"/>
              </a:spcBef>
              <a:spcAft>
                <a:spcPts val="0"/>
              </a:spcAft>
              <a:buSzPts val="2800"/>
              <a:buFont typeface="Constantia"/>
              <a:buAutoNum type="arabicPeriod"/>
            </a:pPr>
            <a:r>
              <a:rPr lang="en-US"/>
              <a:t>Arguments for belief in Allah (S.W.T)</a:t>
            </a:r>
            <a:endParaRPr/>
          </a:p>
          <a:p>
            <a:pPr indent="-514350" lvl="0" marL="514350" rtl="0" algn="l">
              <a:lnSpc>
                <a:spcPct val="90000"/>
              </a:lnSpc>
              <a:spcBef>
                <a:spcPts val="1800"/>
              </a:spcBef>
              <a:spcAft>
                <a:spcPts val="0"/>
              </a:spcAft>
              <a:buSzPts val="2800"/>
              <a:buFont typeface="Constantia"/>
              <a:buAutoNum type="arabicPeriod"/>
            </a:pPr>
            <a:r>
              <a:rPr lang="en-US"/>
              <a:t>Laws and Ethics for Life</a:t>
            </a:r>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Qur’an: the Word of Allah (S.W.T)</a:t>
            </a:r>
            <a:endParaRPr/>
          </a:p>
        </p:txBody>
      </p:sp>
      <p:sp>
        <p:nvSpPr>
          <p:cNvPr id="104" name="Google Shape;104;p3"/>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0" lvl="0" marL="0" rtl="0" algn="ctr">
              <a:lnSpc>
                <a:spcPct val="90000"/>
              </a:lnSpc>
              <a:spcBef>
                <a:spcPts val="0"/>
              </a:spcBef>
              <a:spcAft>
                <a:spcPts val="0"/>
              </a:spcAft>
              <a:buSzPts val="2800"/>
              <a:buNone/>
            </a:pPr>
            <a:r>
              <a:t/>
            </a:r>
            <a:endParaRPr/>
          </a:p>
          <a:p>
            <a:pPr indent="0" lvl="0" marL="0" rtl="0" algn="ctr">
              <a:lnSpc>
                <a:spcPct val="90000"/>
              </a:lnSpc>
              <a:spcBef>
                <a:spcPts val="1800"/>
              </a:spcBef>
              <a:spcAft>
                <a:spcPts val="0"/>
              </a:spcAft>
              <a:buSzPts val="2800"/>
              <a:buNone/>
            </a:pPr>
            <a:r>
              <a:rPr lang="en-US"/>
              <a:t>وَإِنْ أَحَدٌ مِّنَ الْمُشْرِكِينَ اسْتَجَارَكَ فَأَجِرْهُ حَتَّى يَسْمَعَ كَلاَمَ اللّهِ ثُمَّ أَبْلِغْهُ مَأْمَنَهُ ذَلِكَ بِأَنَّهُمْ قَوْمٌ لاَّ يَعْلَمُونَ</a:t>
            </a:r>
            <a:endParaRPr/>
          </a:p>
          <a:p>
            <a:pPr indent="0" lvl="0" marL="0" rtl="0" algn="ctr">
              <a:lnSpc>
                <a:spcPct val="90000"/>
              </a:lnSpc>
              <a:spcBef>
                <a:spcPts val="1800"/>
              </a:spcBef>
              <a:spcAft>
                <a:spcPts val="0"/>
              </a:spcAft>
              <a:buSzPts val="2800"/>
              <a:buNone/>
            </a:pPr>
            <a:r>
              <a:rPr lang="en-US"/>
              <a:t>If anyone from the mushrikin ask you for asylum, grant it to him so that he may hear the Word of Allah, and then escort him to his place of safety: this should be done because these people do not know the truth. [Surah al-Tauba: 6]</a:t>
            </a:r>
            <a:br>
              <a:rPr lang="en-US"/>
            </a:br>
            <a:endParaRPr/>
          </a:p>
          <a:p>
            <a:pPr indent="0" lvl="0" marL="0" rtl="0" algn="ctr">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Revelation of the Qur’an</a:t>
            </a:r>
            <a:endParaRPr/>
          </a:p>
        </p:txBody>
      </p:sp>
      <p:sp>
        <p:nvSpPr>
          <p:cNvPr id="110" name="Google Shape;110;p4"/>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rmAutofit/>
          </a:bodyPr>
          <a:lstStyle/>
          <a:p>
            <a:pPr indent="-303213" lvl="0" marL="303213" rtl="0" algn="l">
              <a:lnSpc>
                <a:spcPct val="90000"/>
              </a:lnSpc>
              <a:spcBef>
                <a:spcPts val="0"/>
              </a:spcBef>
              <a:spcAft>
                <a:spcPts val="0"/>
              </a:spcAft>
              <a:buSzPts val="2800"/>
              <a:buChar char="•"/>
            </a:pPr>
            <a:r>
              <a:rPr lang="en-US"/>
              <a:t>Difference between (انزلنا) and (نزلنا)</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Revelation continued for about 23 years</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Revelation started with:</a:t>
            </a:r>
            <a:endParaRPr/>
          </a:p>
          <a:p>
            <a:pPr indent="0" lvl="0" marL="0" rtl="0" algn="ctr">
              <a:lnSpc>
                <a:spcPct val="90000"/>
              </a:lnSpc>
              <a:spcBef>
                <a:spcPts val="1800"/>
              </a:spcBef>
              <a:spcAft>
                <a:spcPts val="0"/>
              </a:spcAft>
              <a:buSzPts val="2800"/>
              <a:buNone/>
            </a:pPr>
            <a:r>
              <a:rPr lang="en-US"/>
              <a:t>اقْرَأْ بِاسْمِ رَبِّكَ الَّذِي خَلَقَ</a:t>
            </a:r>
            <a:endParaRPr/>
          </a:p>
          <a:p>
            <a:pPr indent="0" lvl="0" marL="0" rtl="0" algn="ctr">
              <a:lnSpc>
                <a:spcPct val="90000"/>
              </a:lnSpc>
              <a:spcBef>
                <a:spcPts val="1800"/>
              </a:spcBef>
              <a:spcAft>
                <a:spcPts val="0"/>
              </a:spcAft>
              <a:buSzPts val="2800"/>
              <a:buNone/>
            </a:pPr>
            <a:r>
              <a:rPr lang="en-US"/>
              <a:t>“Read in the Name of your Lord Who created!”</a:t>
            </a: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Last Verse of the Qur’an</a:t>
            </a:r>
            <a:endParaRPr/>
          </a:p>
        </p:txBody>
      </p:sp>
      <p:sp>
        <p:nvSpPr>
          <p:cNvPr id="116" name="Google Shape;116;p5"/>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rmAutofit fontScale="92500" lnSpcReduction="10000"/>
          </a:bodyPr>
          <a:lstStyle/>
          <a:p>
            <a:pPr indent="0" lvl="0" marL="0" rtl="0" algn="ctr">
              <a:lnSpc>
                <a:spcPct val="90000"/>
              </a:lnSpc>
              <a:spcBef>
                <a:spcPts val="0"/>
              </a:spcBef>
              <a:spcAft>
                <a:spcPts val="0"/>
              </a:spcAft>
              <a:buSzPct val="100000"/>
              <a:buNone/>
            </a:pPr>
            <a:r>
              <a:rPr lang="en-US"/>
              <a:t>الْيَوْمَ أَكْمَلْتُ لَكُمْ دِينَكُمْ وَأَتْمَمْتُ عَلَيْكُمْ نِعْمَتِي وَرَضِيتُ لَكُمُ </a:t>
            </a:r>
            <a:endParaRPr/>
          </a:p>
          <a:p>
            <a:pPr indent="0" lvl="0" marL="0" rtl="0" algn="ctr">
              <a:lnSpc>
                <a:spcPct val="90000"/>
              </a:lnSpc>
              <a:spcBef>
                <a:spcPts val="1800"/>
              </a:spcBef>
              <a:spcAft>
                <a:spcPts val="0"/>
              </a:spcAft>
              <a:buSzPct val="100000"/>
              <a:buNone/>
            </a:pPr>
            <a:r>
              <a:rPr lang="en-US"/>
              <a:t>الإِسْلاَمَ دِينًا</a:t>
            </a:r>
            <a:endParaRPr/>
          </a:p>
          <a:p>
            <a:pPr indent="0" lvl="0" marL="0" rtl="0" algn="ctr">
              <a:lnSpc>
                <a:spcPct val="90000"/>
              </a:lnSpc>
              <a:spcBef>
                <a:spcPts val="1800"/>
              </a:spcBef>
              <a:spcAft>
                <a:spcPts val="0"/>
              </a:spcAft>
              <a:buSzPct val="100000"/>
              <a:buNone/>
            </a:pPr>
            <a:r>
              <a:rPr lang="en-US"/>
              <a:t>“This day I have perfected your religion for you and completed my bounties upon you and have chosen for you Islam as the religion.” [Al-Maida: 3]</a:t>
            </a:r>
            <a:endParaRPr/>
          </a:p>
          <a:p>
            <a:pPr indent="0" lvl="0" marL="0" rtl="0" algn="ctr">
              <a:lnSpc>
                <a:spcPct val="90000"/>
              </a:lnSpc>
              <a:spcBef>
                <a:spcPts val="1800"/>
              </a:spcBef>
              <a:spcAft>
                <a:spcPts val="0"/>
              </a:spcAft>
              <a:buSzPct val="100000"/>
              <a:buNone/>
            </a:pPr>
            <a:r>
              <a:t/>
            </a:r>
            <a:endParaRPr/>
          </a:p>
          <a:p>
            <a:pPr indent="0" lvl="0" marL="0" rtl="0" algn="ctr">
              <a:lnSpc>
                <a:spcPct val="90000"/>
              </a:lnSpc>
              <a:spcBef>
                <a:spcPts val="1800"/>
              </a:spcBef>
              <a:spcAft>
                <a:spcPts val="0"/>
              </a:spcAft>
              <a:buSzPct val="100000"/>
              <a:buNone/>
            </a:pPr>
            <a:r>
              <a:rPr lang="en-US"/>
              <a:t>وَاتَّقُواْ يَوْمًا تُرْجَعُونَ فِيهِ إِلَى اللّهِ ثُمَّ تُوَفَّى كُلُّ نَفْسٍ مَّا كَسَبَتْ وَهُمْ لاَ يُظْلَمُونَ</a:t>
            </a:r>
            <a:endParaRPr/>
          </a:p>
          <a:p>
            <a:pPr indent="0" lvl="0" marL="0" rtl="0" algn="ctr">
              <a:lnSpc>
                <a:spcPct val="90000"/>
              </a:lnSpc>
              <a:spcBef>
                <a:spcPts val="1800"/>
              </a:spcBef>
              <a:spcAft>
                <a:spcPts val="0"/>
              </a:spcAft>
              <a:buSzPct val="100000"/>
              <a:buNone/>
            </a:pPr>
            <a:r>
              <a:rPr lang="en-US"/>
              <a:t>And be conscious of the Day on which you shall be brought back unto God, whereupon every human being shall be repaid in full for what he has earned, and none shall be wronged . [Al-Baqara: 281]</a:t>
            </a:r>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Qur’an: Preserved in the Original Form</a:t>
            </a:r>
            <a:endParaRPr/>
          </a:p>
        </p:txBody>
      </p:sp>
      <p:sp>
        <p:nvSpPr>
          <p:cNvPr id="122" name="Google Shape;122;p6"/>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0" lvl="0" marL="0" rtl="0" algn="ctr">
              <a:lnSpc>
                <a:spcPct val="90000"/>
              </a:lnSpc>
              <a:spcBef>
                <a:spcPts val="0"/>
              </a:spcBef>
              <a:spcAft>
                <a:spcPts val="0"/>
              </a:spcAft>
              <a:buSzPts val="2800"/>
              <a:buNone/>
            </a:pPr>
            <a:r>
              <a:t/>
            </a:r>
            <a:endParaRPr/>
          </a:p>
          <a:p>
            <a:pPr indent="0" lvl="0" marL="0" rtl="0" algn="ctr">
              <a:lnSpc>
                <a:spcPct val="90000"/>
              </a:lnSpc>
              <a:spcBef>
                <a:spcPts val="1800"/>
              </a:spcBef>
              <a:spcAft>
                <a:spcPts val="0"/>
              </a:spcAft>
              <a:buSzPts val="2800"/>
              <a:buNone/>
            </a:pPr>
            <a:r>
              <a:rPr lang="en-US"/>
              <a:t>إِنَّا نَحْنُ نَزَّلْنَا الذِّكْرَ وَإِنَّا لَهُ لَحَافِظُونَ</a:t>
            </a:r>
            <a:endParaRPr/>
          </a:p>
          <a:p>
            <a:pPr indent="0" lvl="0" marL="0" rtl="0" algn="ctr">
              <a:lnSpc>
                <a:spcPct val="90000"/>
              </a:lnSpc>
              <a:spcBef>
                <a:spcPts val="1800"/>
              </a:spcBef>
              <a:spcAft>
                <a:spcPts val="0"/>
              </a:spcAft>
              <a:buSzPts val="2800"/>
              <a:buNone/>
            </a:pPr>
            <a:r>
              <a:rPr lang="en-US"/>
              <a:t>Behold, it is We Ourselves who have bestowed from on high, step by step, this reminder? and, behold, it is We who shall truly guard it [from all corruption]. [Al-Hijr : 9]</a:t>
            </a:r>
            <a:endParaRPr/>
          </a:p>
          <a:p>
            <a:pPr indent="0" lvl="0" marL="0" rtl="0" algn="ctr">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rmAutofit/>
          </a:bodyPr>
          <a:lstStyle/>
          <a:p>
            <a:pPr indent="0" lvl="0" marL="0" rtl="0" algn="l">
              <a:spcBef>
                <a:spcPts val="0"/>
              </a:spcBef>
              <a:spcAft>
                <a:spcPts val="0"/>
              </a:spcAft>
              <a:buNone/>
            </a:pPr>
            <a:r>
              <a:rPr lang="en-US"/>
              <a:t>Preservation of the Qur’an</a:t>
            </a:r>
            <a:endParaRPr/>
          </a:p>
        </p:txBody>
      </p:sp>
      <p:sp>
        <p:nvSpPr>
          <p:cNvPr id="128" name="Google Shape;128;p7"/>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rmAutofit/>
          </a:bodyPr>
          <a:lstStyle/>
          <a:p>
            <a:pPr indent="-125413" lvl="0" marL="303213" rtl="0" algn="l">
              <a:lnSpc>
                <a:spcPct val="90000"/>
              </a:lnSpc>
              <a:spcBef>
                <a:spcPts val="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Preservation in the Time of the Prophet (S.A.W)</a:t>
            </a:r>
            <a:endParaRPr/>
          </a:p>
          <a:p>
            <a:pPr indent="-303213" lvl="1" marL="755650" rtl="0" algn="l">
              <a:lnSpc>
                <a:spcPct val="90000"/>
              </a:lnSpc>
              <a:spcBef>
                <a:spcPts val="1200"/>
              </a:spcBef>
              <a:spcAft>
                <a:spcPts val="0"/>
              </a:spcAft>
              <a:buSzPts val="2400"/>
              <a:buChar char="–"/>
            </a:pPr>
            <a:r>
              <a:rPr lang="en-US"/>
              <a:t>Memorization and regular recitation by the Prophet (S.A.W) and the Sahaba</a:t>
            </a:r>
            <a:endParaRPr/>
          </a:p>
          <a:p>
            <a:pPr indent="-303213" lvl="1" marL="755650" rtl="0" algn="l">
              <a:lnSpc>
                <a:spcPct val="90000"/>
              </a:lnSpc>
              <a:spcBef>
                <a:spcPts val="1200"/>
              </a:spcBef>
              <a:spcAft>
                <a:spcPts val="0"/>
              </a:spcAft>
              <a:buSzPts val="2400"/>
              <a:buChar char="–"/>
            </a:pPr>
            <a:r>
              <a:rPr lang="en-US"/>
              <a:t>Written Record of the Verses</a:t>
            </a:r>
            <a:endParaRPr/>
          </a:p>
          <a:p>
            <a:pPr indent="-303213" lvl="1" marL="755650" rtl="0" algn="l">
              <a:lnSpc>
                <a:spcPct val="90000"/>
              </a:lnSpc>
              <a:spcBef>
                <a:spcPts val="1200"/>
              </a:spcBef>
              <a:spcAft>
                <a:spcPts val="0"/>
              </a:spcAft>
              <a:buSzPts val="2400"/>
              <a:buChar char="–"/>
            </a:pPr>
            <a:r>
              <a:rPr lang="en-US"/>
              <a:t>Scribes of Revelation: Around 65 Companions in total including: Zayd Ibn Sabit, Mu‘az Ibn Jabal, Ubay Ibn Ka‘ab, Abu Zayd, etc.</a:t>
            </a:r>
            <a:endParaRPr/>
          </a:p>
          <a:p>
            <a:pPr indent="-150812" lvl="1" marL="755650" rtl="0" algn="l">
              <a:lnSpc>
                <a:spcPct val="90000"/>
              </a:lnSpc>
              <a:spcBef>
                <a:spcPts val="1200"/>
              </a:spcBef>
              <a:spcAft>
                <a:spcPts val="0"/>
              </a:spcAft>
              <a:buSzPts val="2400"/>
              <a:buNone/>
            </a:pPr>
            <a:r>
              <a:t/>
            </a:r>
            <a:endParaRPr/>
          </a:p>
          <a:p>
            <a:pPr indent="-125413" lvl="0" marL="303213" rtl="0" algn="l">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Compilation of the Qur’an</a:t>
            </a:r>
            <a:endParaRPr/>
          </a:p>
        </p:txBody>
      </p:sp>
      <p:sp>
        <p:nvSpPr>
          <p:cNvPr id="134" name="Google Shape;134;p8"/>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125413" lvl="0" marL="303213" rtl="0" algn="l">
              <a:lnSpc>
                <a:spcPct val="90000"/>
              </a:lnSpc>
              <a:spcBef>
                <a:spcPts val="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Caliphate of Abu Bakr (R.A)</a:t>
            </a:r>
            <a:endParaRPr/>
          </a:p>
          <a:p>
            <a:pPr indent="-125413" lvl="0" marL="303213" rtl="0" algn="l">
              <a:lnSpc>
                <a:spcPct val="90000"/>
              </a:lnSpc>
              <a:spcBef>
                <a:spcPts val="1800"/>
              </a:spcBef>
              <a:spcAft>
                <a:spcPts val="0"/>
              </a:spcAft>
              <a:buSzPts val="2800"/>
              <a:buNone/>
            </a:pPr>
            <a:r>
              <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Caliphate of Usman (R.A)</a:t>
            </a:r>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History of the Text of Qur’an</a:t>
            </a:r>
            <a:endParaRPr/>
          </a:p>
        </p:txBody>
      </p:sp>
      <p:sp>
        <p:nvSpPr>
          <p:cNvPr id="140" name="Google Shape;140;p9"/>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lang="en-US"/>
              <a:t>Vowelization</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Segmentation</a:t>
            </a:r>
            <a:endParaRPr/>
          </a:p>
          <a:p>
            <a:pPr indent="-303213" lvl="1" marL="755650" rtl="0" algn="l">
              <a:lnSpc>
                <a:spcPct val="90000"/>
              </a:lnSpc>
              <a:spcBef>
                <a:spcPts val="1200"/>
              </a:spcBef>
              <a:spcAft>
                <a:spcPts val="0"/>
              </a:spcAft>
              <a:buSzPts val="2400"/>
              <a:buChar char="–"/>
            </a:pPr>
            <a:r>
              <a:rPr lang="en-US"/>
              <a:t>Surah</a:t>
            </a:r>
            <a:endParaRPr/>
          </a:p>
          <a:p>
            <a:pPr indent="-303213" lvl="2" marL="1206500" rtl="0" algn="l">
              <a:lnSpc>
                <a:spcPct val="90000"/>
              </a:lnSpc>
              <a:spcBef>
                <a:spcPts val="800"/>
              </a:spcBef>
              <a:spcAft>
                <a:spcPts val="0"/>
              </a:spcAft>
              <a:buSzPts val="2000"/>
              <a:buChar char="•"/>
            </a:pPr>
            <a:r>
              <a:rPr lang="en-US"/>
              <a:t>114</a:t>
            </a:r>
            <a:endParaRPr/>
          </a:p>
          <a:p>
            <a:pPr indent="-150812" lvl="1" marL="755650" rtl="0" algn="l">
              <a:lnSpc>
                <a:spcPct val="90000"/>
              </a:lnSpc>
              <a:spcBef>
                <a:spcPts val="1200"/>
              </a:spcBef>
              <a:spcAft>
                <a:spcPts val="0"/>
              </a:spcAft>
              <a:buSzPts val="2400"/>
              <a:buNone/>
            </a:pPr>
            <a:r>
              <a:t/>
            </a:r>
            <a:endParaRPr/>
          </a:p>
          <a:p>
            <a:pPr indent="-303213" lvl="1" marL="755650" rtl="0" algn="l">
              <a:lnSpc>
                <a:spcPct val="90000"/>
              </a:lnSpc>
              <a:spcBef>
                <a:spcPts val="1200"/>
              </a:spcBef>
              <a:spcAft>
                <a:spcPts val="0"/>
              </a:spcAft>
              <a:buSzPts val="2400"/>
              <a:buChar char="–"/>
            </a:pPr>
            <a:r>
              <a:rPr lang="en-US"/>
              <a:t>Aayah</a:t>
            </a:r>
            <a:endParaRPr/>
          </a:p>
          <a:p>
            <a:pPr indent="-303213" lvl="2" marL="1206500" rtl="0" algn="l">
              <a:lnSpc>
                <a:spcPct val="90000"/>
              </a:lnSpc>
              <a:spcBef>
                <a:spcPts val="800"/>
              </a:spcBef>
              <a:spcAft>
                <a:spcPts val="0"/>
              </a:spcAft>
              <a:buSzPts val="2000"/>
              <a:buChar char="•"/>
            </a:pPr>
            <a:r>
              <a:rPr lang="en-US"/>
              <a:t>6216 or 6236 or 6666</a:t>
            </a:r>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wide_mosaic">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ooking_16x9">
      <a:dk1>
        <a:srgbClr val="000000"/>
      </a:dk1>
      <a:lt1>
        <a:srgbClr val="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2017-01-30T20:30:11Z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