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B635F-336F-C4A5-A410-32EF4F7E5FF2}" v="35" dt="2025-02-24T04:15:29.040"/>
    <p1510:client id="{C59692EC-8AE8-CEED-21F9-D4A56693BE1F}" v="394" dt="2025-02-24T04:12:52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Presentation Template</a:t>
            </a:r>
            <a:endParaRPr sz="430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088" y="3140392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4200" b="1"/>
              <a:t>Smart Mail Mentor</a:t>
            </a:r>
            <a:endParaRPr sz="4200" b="1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944" y="4751525"/>
            <a:ext cx="1176350" cy="167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Sathvik Chowdary Samineni (Team Lead)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Purushotham Kalangi (Piyush)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Rakesh Kuchipudi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Backlog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14999"/>
              </a:lnSpc>
              <a:buNone/>
            </a:pPr>
            <a:r>
              <a:rPr lang="en-US" sz="3200">
                <a:solidFill>
                  <a:schemeClr val="dk1"/>
                </a:solidFill>
              </a:rPr>
              <a:t>●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Initiate Project Implementation with Sample rough UI Prototypes(T1).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sz="3200">
                <a:solidFill>
                  <a:schemeClr val="dk1"/>
                </a:solidFill>
              </a:rPr>
              <a:t>●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Gmail Setup and Collect Promotional Datasets (T2).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sz="3200">
                <a:solidFill>
                  <a:schemeClr val="dk1"/>
                </a:solidFill>
              </a:rPr>
              <a:t>●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Setting up Google Cloud Project and Enable Gmail API(T3).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sz="3200">
                <a:solidFill>
                  <a:schemeClr val="dk1"/>
                </a:solidFill>
              </a:rPr>
              <a:t>●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Understand OAuth concepts for Authentication(T4).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sz="3200">
                <a:solidFill>
                  <a:schemeClr val="dk1"/>
                </a:solidFill>
              </a:rPr>
              <a:t>●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Kick-off with Project Implementation(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Develop Core Extension Project Files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)(T5).</a:t>
            </a:r>
            <a:endParaRPr lang="en-US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  <a:buNone/>
            </a:pPr>
            <a:r>
              <a:rPr lang="en-US" sz="3200">
                <a:solidFill>
                  <a:schemeClr val="dk1"/>
                </a:solidFill>
              </a:rPr>
              <a:t>●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Conduct Basic Research Work for Upcoming Deliverables(T6).</a:t>
            </a:r>
            <a:endParaRPr lang="en-US">
              <a:solidFill>
                <a:schemeClr val="dk1"/>
              </a:solidFill>
            </a:endParaRPr>
          </a:p>
          <a:p>
            <a:pPr marL="0" indent="0">
              <a:lnSpc>
                <a:spcPct val="114999"/>
              </a:lnSpc>
              <a:spcBef>
                <a:spcPts val="0"/>
              </a:spcBef>
              <a:buSzPts val="3200"/>
              <a:buNone/>
            </a:pPr>
            <a:endParaRPr lang="en-US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Board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9253-4052-5ED9-6DB7-BE3A0988D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Below is the progress report</a:t>
            </a:r>
            <a:endParaRPr lang="en-IN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7AC442-F725-3CCF-7861-A28FE5F1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37336"/>
            <a:ext cx="8458200" cy="2205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Increment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During this sprint 2 team successfully completed the following task:</a:t>
            </a:r>
          </a:p>
          <a:p>
            <a:pPr indent="-457200">
              <a:lnSpc>
                <a:spcPct val="114999"/>
              </a:lnSpc>
              <a:spcBef>
                <a:spcPts val="0"/>
              </a:spcBef>
              <a:buSzPts val="3200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UX design developed and conducted research on OAuth.</a:t>
            </a:r>
          </a:p>
          <a:p>
            <a:pPr indent="-457200">
              <a:lnSpc>
                <a:spcPct val="114999"/>
              </a:lnSpc>
              <a:spcBef>
                <a:spcPts val="0"/>
              </a:spcBef>
              <a:buSzPts val="3200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Gmail API integration.</a:t>
            </a:r>
          </a:p>
          <a:p>
            <a:pPr indent="-457200">
              <a:lnSpc>
                <a:spcPct val="114999"/>
              </a:lnSpc>
              <a:spcBef>
                <a:spcPts val="0"/>
              </a:spcBef>
              <a:buSzPts val="3200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Gmail setup and promotional dataset.</a:t>
            </a:r>
          </a:p>
          <a:p>
            <a:pPr indent="-457200">
              <a:lnSpc>
                <a:spcPct val="114999"/>
              </a:lnSpc>
              <a:spcBef>
                <a:spcPts val="0"/>
              </a:spcBef>
              <a:buSzPts val="3200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Documented upcoming deliverables.</a:t>
            </a:r>
          </a:p>
          <a:p>
            <a:pPr indent="-457200">
              <a:lnSpc>
                <a:spcPct val="114999"/>
              </a:lnSpc>
              <a:spcBef>
                <a:spcPts val="0"/>
              </a:spcBef>
              <a:buSzPts val="3200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Project Implemented.</a:t>
            </a:r>
          </a:p>
          <a:p>
            <a:pPr indent="-457200">
              <a:lnSpc>
                <a:spcPct val="114999"/>
              </a:lnSpc>
              <a:spcBef>
                <a:spcPts val="0"/>
              </a:spcBef>
              <a:buSzPts val="3200"/>
            </a:pPr>
            <a:endParaRPr lang="en-US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indent="-457200">
              <a:lnSpc>
                <a:spcPct val="114999"/>
              </a:lnSpc>
              <a:spcBef>
                <a:spcPts val="0"/>
              </a:spcBef>
              <a:buSzPts val="3200"/>
            </a:pPr>
            <a:endParaRPr lang="en-US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Retrospective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57200" y="1422400"/>
            <a:ext cx="8229600" cy="470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What Went Well?</a:t>
            </a:r>
            <a:endParaRPr lang="en-US" sz="240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    Successfully developed the design and completed research on OAuth.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</a:rPr>
              <a:t>Completed Gmail setup, researched OAuth, and documented upcoming deliverables.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</a:rPr>
              <a:t> Implemented Gmail API and conducted OAuth research.</a:t>
            </a:r>
          </a:p>
          <a:p>
            <a:pPr>
              <a:lnSpc>
                <a:spcPct val="114999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Calibri"/>
              </a:rPr>
              <a:t>What Could Be Improved?</a:t>
            </a:r>
            <a:endParaRPr lang="en-US" sz="240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     More discussions or knowledge-sharing sessions could help ensure a smoother OAuth integration.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solidFill>
                  <a:schemeClr val="dk1"/>
                </a:solidFill>
                <a:latin typeface="Calibri"/>
              </a:rPr>
              <a:t>Some tasks, such as OAuth integration, might require more planned time allocation in future sprints.</a:t>
            </a:r>
          </a:p>
          <a:p>
            <a:pPr marL="6096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Retrospective Meeting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02/25/2024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07:00 PM EST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: Google Meet</a:t>
            </a:r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Attendees</a:t>
            </a:r>
          </a:p>
          <a:p>
            <a:pPr marL="514350" lvl="0" indent="-51435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Rakesh</a:t>
            </a:r>
          </a:p>
          <a:p>
            <a:pPr marL="514350" lvl="0" indent="-51435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Sathvik (Lead)</a:t>
            </a:r>
          </a:p>
          <a:p>
            <a:pPr marL="514350" lvl="0" indent="-51435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Piyush</a:t>
            </a:r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Scrum Meetings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1: 02/15/2025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2: 02/19/2025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3: 02/23/2025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57200" y="20816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Geometric</vt:lpstr>
      <vt:lpstr>Sprint Presentation Template</vt:lpstr>
      <vt:lpstr>Team Members</vt:lpstr>
      <vt:lpstr>Sprint Backlog</vt:lpstr>
      <vt:lpstr>Sprint Board</vt:lpstr>
      <vt:lpstr>Sprint Increment</vt:lpstr>
      <vt:lpstr>Sprint Retrospective</vt:lpstr>
      <vt:lpstr>Sprint Retrospective Meeting</vt:lpstr>
      <vt:lpstr>Weekly Scrum Meetings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13</cp:revision>
  <dcterms:modified xsi:type="dcterms:W3CDTF">2025-02-24T04:16:26Z</dcterms:modified>
</cp:coreProperties>
</file>