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74733"/>
            <a:ext cx="8520600" cy="27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4492300"/>
            <a:ext cx="8520600" cy="17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762"/>
            <a:ext cx="9144000" cy="1653192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Presentation Template</a:t>
            </a:r>
            <a:endParaRPr sz="4300"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598088" y="3140392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4200" b="1"/>
              <a:t>Smart Mail Mentor</a:t>
            </a:r>
            <a:endParaRPr sz="4200" b="1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944" y="4751525"/>
            <a:ext cx="1176350" cy="1676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Sathvik Chowdary Samineni (Team Lead)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Purushotham Kalangi (Piyush)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Rakesh Kuchipudi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Backlog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Objectives(T1), Feasibility Work(T2)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Analysis(T3)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Work(T4)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Setup Environment(T5) 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Project Structure in GitHub(T6)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Brainstorming Ideas and Interactive Discussions (T7)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Board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D9253-4052-5ED9-6DB7-BE3A0988D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Below is the progress report</a:t>
            </a:r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9C513AB-8614-6528-ACF7-2E1CF6FC4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867686"/>
              </p:ext>
            </p:extLst>
          </p:nvPr>
        </p:nvGraphicFramePr>
        <p:xfrm>
          <a:off x="644865" y="2263051"/>
          <a:ext cx="7854270" cy="160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273988" imgH="749227" progId="Excel.Sheet.12">
                  <p:embed/>
                </p:oleObj>
              </mc:Choice>
              <mc:Fallback>
                <p:oleObj name="Worksheet" r:id="rId3" imgW="8273988" imgH="7492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865" y="2263051"/>
                        <a:ext cx="7854270" cy="1600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Increment</a:t>
            </a:r>
            <a:endParaRPr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Objectives and Feasibility Defined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Finalized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Environment Ready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Project Structure Created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Ideas documented and Prioritized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Retrospective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6096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Went Well?</a:t>
            </a:r>
            <a:endParaRPr dirty="0"/>
          </a:p>
          <a:p>
            <a:pPr marL="342900" lvl="0" indent="-28194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tasks defined for sprint backlog is meet and productive initial round of discussions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Didn’t Go Well?</a:t>
            </a:r>
            <a:endParaRPr dirty="0"/>
          </a:p>
          <a:p>
            <a:pPr marL="342900" lvl="0" indent="-28194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Convincing the ideas post feasibility analysis were little challenging 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Areas of Improvement</a:t>
            </a:r>
            <a:endParaRPr dirty="0"/>
          </a:p>
          <a:p>
            <a:pPr marL="342900" lvl="0" indent="-28194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 Standards and Better Time management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Retrospective Meeting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02/13/2024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07:00 PM EST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 : Google Meet</a:t>
            </a:r>
          </a:p>
          <a:p>
            <a:pPr marL="0" lvl="0" indent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Attendees</a:t>
            </a:r>
          </a:p>
          <a:p>
            <a:pPr marL="514350" lvl="0" indent="-51435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Rakesh</a:t>
            </a:r>
          </a:p>
          <a:p>
            <a:pPr marL="514350" lvl="0" indent="-51435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Sathvik (Lead)</a:t>
            </a:r>
          </a:p>
          <a:p>
            <a:pPr marL="514350" lvl="0" indent="-51435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Piyush</a:t>
            </a:r>
          </a:p>
          <a:p>
            <a:pPr marL="0" lvl="0" indent="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 Scrum Meetings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 1: 01/31/2025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 2: 02/03/2025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Meeting 3: 02/10/2025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457200" y="208166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6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182</Words>
  <Application>Microsoft Office PowerPoint</Application>
  <PresentationFormat>On-screen Show (4:3)</PresentationFormat>
  <Paragraphs>41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</vt:lpstr>
      <vt:lpstr>Calibri</vt:lpstr>
      <vt:lpstr>Arial</vt:lpstr>
      <vt:lpstr>Geometric</vt:lpstr>
      <vt:lpstr>Microsoft Excel Worksheet</vt:lpstr>
      <vt:lpstr>Sprint Presentation Template</vt:lpstr>
      <vt:lpstr>Team Members</vt:lpstr>
      <vt:lpstr>Sprint Backlog</vt:lpstr>
      <vt:lpstr>Sprint Board</vt:lpstr>
      <vt:lpstr>Sprint Increment</vt:lpstr>
      <vt:lpstr>Sprint Retrospective</vt:lpstr>
      <vt:lpstr>Sprint Retrospective Meeting</vt:lpstr>
      <vt:lpstr>Weekly Scrum Meetings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Samineni, Mr. Sathvik Chowdary</cp:lastModifiedBy>
  <cp:revision>16</cp:revision>
  <dcterms:modified xsi:type="dcterms:W3CDTF">2025-02-23T23:36:06Z</dcterms:modified>
</cp:coreProperties>
</file>