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6DE6A-7F96-EE4D-98C7-1FE53E3DD632}" v="163" dt="2025-05-08T02:57:40.390"/>
    <p1510:client id="{D187E872-A6CB-7D84-DFBA-567EFAB7EF76}" v="439" dt="2025-05-07T22:06:43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 Fill">
            <a:extLst>
              <a:ext uri="{FF2B5EF4-FFF2-40B4-BE49-F238E27FC236}">
                <a16:creationId xmlns="" xmlns:a16="http://schemas.microsoft.com/office/drawing/2014/main" id="{C7D023E4-8DE1-436E-9847-ED6A4B4B04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E4556D3F-F9E0-4DD4-A96F-6A8297B924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="" xmlns:a16="http://schemas.microsoft.com/office/drawing/2014/main" id="{86D4FF5D-6473-4BE3-A6EC-40CE250274A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Color">
              <a:extLst>
                <a:ext uri="{FF2B5EF4-FFF2-40B4-BE49-F238E27FC236}">
                  <a16:creationId xmlns="" xmlns:a16="http://schemas.microsoft.com/office/drawing/2014/main" id="{993888FB-861F-4B4A-819C-BEB6D558A8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logo with a face and mountains and moon&#10;&#10;AI-generated content may be incorrect.">
            <a:extLst>
              <a:ext uri="{FF2B5EF4-FFF2-40B4-BE49-F238E27FC236}">
                <a16:creationId xmlns="" xmlns:a16="http://schemas.microsoft.com/office/drawing/2014/main" id="{696E8B2A-8079-1A66-CA81-B0566EB6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62"/>
          <a:stretch/>
        </p:blipFill>
        <p:spPr>
          <a:xfrm>
            <a:off x="7134329" y="1453467"/>
            <a:ext cx="5060891" cy="505812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="" xmlns:a16="http://schemas.microsoft.com/office/drawing/2014/main" id="{65EABBED-2B80-4B13-A7A8-1D34C4A027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73A7A746-A7C1-443C-9B24-406D222452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1D71425D-6031-4121-BA40-815DACCD0E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67A43343-A25B-49D5-9967-D5647ADF70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F066E434-22B6-48A1-BC19-A80163E819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35470CE2-E5F8-489C-84E9-775AE8D3E3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12435DD6-F0FB-492A-9267-CE09EC2C5D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5B17117C-64EA-4B8B-9DDC-D10E947C46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9" y="1014578"/>
            <a:ext cx="5633531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LUMINA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10" y="3640633"/>
            <a:ext cx="5631417" cy="2487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Team Members:</a:t>
            </a:r>
          </a:p>
          <a:p>
            <a:pPr algn="l"/>
            <a:r>
              <a:rPr lang="en-US" sz="2000" dirty="0" err="1">
                <a:solidFill>
                  <a:schemeClr val="tx2"/>
                </a:solidFill>
              </a:rPr>
              <a:t>Snehanjani</a:t>
            </a:r>
            <a:r>
              <a:rPr lang="en-US" sz="2000" dirty="0">
                <a:solidFill>
                  <a:schemeClr val="tx2"/>
                </a:solidFill>
              </a:rPr>
              <a:t> Pati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Pavan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Ganeshreddy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 Yeruva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Sravya Vemireddy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Pravallika Challa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Sireesha </a:t>
            </a:r>
            <a:r>
              <a:rPr lang="en-US" sz="2000" dirty="0" err="1">
                <a:solidFill>
                  <a:schemeClr val="tx2"/>
                </a:solidFill>
                <a:ea typeface="+mn-lt"/>
                <a:cs typeface="+mn-lt"/>
              </a:rPr>
              <a:t>Gangarapu</a:t>
            </a: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3000" b="-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THANKA SLID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44110"/>
            <a:ext cx="12191999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A wooden figure with a question mark above his head&#10;&#10;AI-generated content may be incorrect.">
            <a:extLst>
              <a:ext uri="{FF2B5EF4-FFF2-40B4-BE49-F238E27FC236}">
                <a16:creationId xmlns="" xmlns:a16="http://schemas.microsoft.com/office/drawing/2014/main" id="{F155BAD4-0025-CB1C-7EAB-2B860E317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822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2F0EE2-D9BA-13DB-5EB1-C9E32EB5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52611" cy="1045664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48C9CE-CA67-71A9-1D2B-F896ACCB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50"/>
            <a:ext cx="7522029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latin typeface="+mj-lt"/>
                <a:ea typeface="+mn-lt"/>
                <a:cs typeface="+mn-lt"/>
              </a:rPr>
              <a:t>LUMINA is an AI-powered mental health chatbot that offers real-time emotional support through voice and chat, integrating human volunteers and AI responders</a:t>
            </a:r>
            <a:r>
              <a:rPr lang="en-US" sz="2400" dirty="0" smtClean="0">
                <a:latin typeface="+mj-lt"/>
                <a:ea typeface="+mn-lt"/>
                <a:cs typeface="+mn-lt"/>
              </a:rPr>
              <a:t>.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latin typeface="+mj-lt"/>
              </a:rPr>
              <a:t>Why does it matters?</a:t>
            </a:r>
          </a:p>
          <a:p>
            <a:pPr algn="just"/>
            <a:r>
              <a:rPr lang="en-US" sz="2000" dirty="0">
                <a:latin typeface="+mj-lt"/>
                <a:ea typeface="+mn-lt"/>
                <a:cs typeface="+mn-lt"/>
              </a:rPr>
              <a:t>Mental health challenges are rising globally.</a:t>
            </a:r>
            <a:endParaRPr lang="en-US" sz="2000" b="1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  <a:ea typeface="+mn-lt"/>
                <a:cs typeface="+mn-lt"/>
              </a:rPr>
              <a:t>Access to professional help is limited by cost, stigma, and availability.</a:t>
            </a:r>
            <a:endParaRPr lang="en-US" sz="2000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  <a:ea typeface="+mn-lt"/>
                <a:cs typeface="+mn-lt"/>
              </a:rPr>
              <a:t>LUMINA bridges this gap with an accessible, 24/7 support platform.</a:t>
            </a:r>
            <a:endParaRPr lang="en-US" sz="2000" dirty="0">
              <a:latin typeface="+mj-lt"/>
            </a:endParaRPr>
          </a:p>
          <a:p>
            <a:endParaRPr lang="en-US" b="1" dirty="0"/>
          </a:p>
          <a:p>
            <a:endParaRPr lang="en-US" b="1" dirty="0"/>
          </a:p>
        </p:txBody>
      </p:sp>
      <p:grpSp>
        <p:nvGrpSpPr>
          <p:cNvPr id="4" name="Google Shape;247;p18"/>
          <p:cNvGrpSpPr/>
          <p:nvPr/>
        </p:nvGrpSpPr>
        <p:grpSpPr>
          <a:xfrm flipH="1">
            <a:off x="7900294" y="946001"/>
            <a:ext cx="4056577" cy="4548515"/>
            <a:chOff x="38346" y="705162"/>
            <a:chExt cx="4124214" cy="4624355"/>
          </a:xfrm>
        </p:grpSpPr>
        <p:sp>
          <p:nvSpPr>
            <p:cNvPr id="5" name="Google Shape;248;p18"/>
            <p:cNvSpPr/>
            <p:nvPr/>
          </p:nvSpPr>
          <p:spPr>
            <a:xfrm flipH="1">
              <a:off x="2369234" y="855404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9;p18"/>
            <p:cNvSpPr/>
            <p:nvPr/>
          </p:nvSpPr>
          <p:spPr>
            <a:xfrm flipH="1">
              <a:off x="2364381" y="8578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;p18"/>
            <p:cNvSpPr/>
            <p:nvPr/>
          </p:nvSpPr>
          <p:spPr>
            <a:xfrm flipH="1">
              <a:off x="2872743" y="1040701"/>
              <a:ext cx="359644" cy="761962"/>
            </a:xfrm>
            <a:custGeom>
              <a:avLst/>
              <a:gdLst/>
              <a:ahLst/>
              <a:cxnLst/>
              <a:rect l="l" t="t" r="r" b="b"/>
              <a:pathLst>
                <a:path w="8967" h="18998" fill="none" extrusionOk="0">
                  <a:moveTo>
                    <a:pt x="2857" y="1"/>
                  </a:moveTo>
                  <a:cubicBezTo>
                    <a:pt x="0" y="10913"/>
                    <a:pt x="8967" y="18998"/>
                    <a:pt x="8967" y="18998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;p18"/>
            <p:cNvSpPr/>
            <p:nvPr/>
          </p:nvSpPr>
          <p:spPr>
            <a:xfrm flipH="1">
              <a:off x="2911728" y="757823"/>
              <a:ext cx="387880" cy="308547"/>
            </a:xfrm>
            <a:custGeom>
              <a:avLst/>
              <a:gdLst/>
              <a:ahLst/>
              <a:cxnLst/>
              <a:rect l="l" t="t" r="r" b="b"/>
              <a:pathLst>
                <a:path w="9671" h="7693" extrusionOk="0">
                  <a:moveTo>
                    <a:pt x="5270" y="1"/>
                  </a:moveTo>
                  <a:cubicBezTo>
                    <a:pt x="4349" y="1"/>
                    <a:pt x="4229" y="5473"/>
                    <a:pt x="4229" y="5473"/>
                  </a:cubicBezTo>
                  <a:cubicBezTo>
                    <a:pt x="4229" y="5473"/>
                    <a:pt x="2963" y="1337"/>
                    <a:pt x="2337" y="1337"/>
                  </a:cubicBezTo>
                  <a:cubicBezTo>
                    <a:pt x="2284" y="1337"/>
                    <a:pt x="2235" y="1367"/>
                    <a:pt x="2193" y="1431"/>
                  </a:cubicBezTo>
                  <a:cubicBezTo>
                    <a:pt x="1615" y="2282"/>
                    <a:pt x="3196" y="5899"/>
                    <a:pt x="3196" y="5899"/>
                  </a:cubicBezTo>
                  <a:cubicBezTo>
                    <a:pt x="3196" y="5899"/>
                    <a:pt x="804" y="3439"/>
                    <a:pt x="161" y="3439"/>
                  </a:cubicBezTo>
                  <a:cubicBezTo>
                    <a:pt x="58" y="3439"/>
                    <a:pt x="0" y="3502"/>
                    <a:pt x="4" y="3649"/>
                  </a:cubicBezTo>
                  <a:cubicBezTo>
                    <a:pt x="65" y="4713"/>
                    <a:pt x="2497" y="6111"/>
                    <a:pt x="2497" y="6111"/>
                  </a:cubicBezTo>
                  <a:cubicBezTo>
                    <a:pt x="3621" y="7449"/>
                    <a:pt x="5567" y="7692"/>
                    <a:pt x="5567" y="7692"/>
                  </a:cubicBezTo>
                  <a:cubicBezTo>
                    <a:pt x="5567" y="7692"/>
                    <a:pt x="9670" y="6932"/>
                    <a:pt x="9245" y="5960"/>
                  </a:cubicBezTo>
                  <a:cubicBezTo>
                    <a:pt x="9151" y="5760"/>
                    <a:pt x="8948" y="5681"/>
                    <a:pt x="8683" y="5681"/>
                  </a:cubicBezTo>
                  <a:cubicBezTo>
                    <a:pt x="7658" y="5681"/>
                    <a:pt x="5719" y="6871"/>
                    <a:pt x="5719" y="6871"/>
                  </a:cubicBezTo>
                  <a:cubicBezTo>
                    <a:pt x="5719" y="6871"/>
                    <a:pt x="9397" y="3619"/>
                    <a:pt x="8485" y="3224"/>
                  </a:cubicBezTo>
                  <a:cubicBezTo>
                    <a:pt x="8430" y="3197"/>
                    <a:pt x="8368" y="3185"/>
                    <a:pt x="8301" y="3185"/>
                  </a:cubicBezTo>
                  <a:cubicBezTo>
                    <a:pt x="7290" y="3185"/>
                    <a:pt x="5020" y="5990"/>
                    <a:pt x="5020" y="5990"/>
                  </a:cubicBezTo>
                  <a:cubicBezTo>
                    <a:pt x="5020" y="5990"/>
                    <a:pt x="6235" y="124"/>
                    <a:pt x="5293" y="2"/>
                  </a:cubicBezTo>
                  <a:cubicBezTo>
                    <a:pt x="5286" y="1"/>
                    <a:pt x="5278" y="1"/>
                    <a:pt x="5270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2;p18"/>
            <p:cNvSpPr/>
            <p:nvPr/>
          </p:nvSpPr>
          <p:spPr>
            <a:xfrm flipH="1">
              <a:off x="3010472" y="1014992"/>
              <a:ext cx="122889" cy="78210"/>
            </a:xfrm>
            <a:custGeom>
              <a:avLst/>
              <a:gdLst/>
              <a:ahLst/>
              <a:cxnLst/>
              <a:rect l="l" t="t" r="r" b="b"/>
              <a:pathLst>
                <a:path w="3064" h="1950" extrusionOk="0">
                  <a:moveTo>
                    <a:pt x="2472" y="0"/>
                  </a:moveTo>
                  <a:cubicBezTo>
                    <a:pt x="1" y="0"/>
                    <a:pt x="117" y="1949"/>
                    <a:pt x="174" y="1949"/>
                  </a:cubicBezTo>
                  <a:cubicBezTo>
                    <a:pt x="175" y="1949"/>
                    <a:pt x="175" y="1949"/>
                    <a:pt x="176" y="1949"/>
                  </a:cubicBezTo>
                  <a:cubicBezTo>
                    <a:pt x="1786" y="1706"/>
                    <a:pt x="3002" y="34"/>
                    <a:pt x="3063" y="34"/>
                  </a:cubicBezTo>
                  <a:cubicBezTo>
                    <a:pt x="2851" y="11"/>
                    <a:pt x="2654" y="0"/>
                    <a:pt x="2472" y="0"/>
                  </a:cubicBezTo>
                  <a:close/>
                </a:path>
              </a:pathLst>
            </a:custGeom>
            <a:solidFill>
              <a:srgbClr val="D97CC5"/>
            </a:solidFill>
            <a:ln w="9525" cap="flat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3;p18"/>
            <p:cNvSpPr/>
            <p:nvPr/>
          </p:nvSpPr>
          <p:spPr>
            <a:xfrm flipH="1">
              <a:off x="3089364" y="983427"/>
              <a:ext cx="124734" cy="110977"/>
            </a:xfrm>
            <a:custGeom>
              <a:avLst/>
              <a:gdLst/>
              <a:ahLst/>
              <a:cxnLst/>
              <a:rect l="l" t="t" r="r" b="b"/>
              <a:pathLst>
                <a:path w="3110" h="2767" extrusionOk="0">
                  <a:moveTo>
                    <a:pt x="0" y="0"/>
                  </a:moveTo>
                  <a:cubicBezTo>
                    <a:pt x="0" y="0"/>
                    <a:pt x="699" y="2037"/>
                    <a:pt x="2219" y="2766"/>
                  </a:cubicBezTo>
                  <a:cubicBezTo>
                    <a:pt x="2219" y="2766"/>
                    <a:pt x="2219" y="2766"/>
                    <a:pt x="2220" y="2766"/>
                  </a:cubicBezTo>
                  <a:cubicBezTo>
                    <a:pt x="2261" y="2766"/>
                    <a:pt x="3109" y="604"/>
                    <a:pt x="0" y="0"/>
                  </a:cubicBezTo>
                  <a:close/>
                </a:path>
              </a:pathLst>
            </a:custGeom>
            <a:solidFill>
              <a:srgbClr val="D97CC5"/>
            </a:solidFill>
            <a:ln w="9525" cap="flat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;p18"/>
            <p:cNvSpPr/>
            <p:nvPr/>
          </p:nvSpPr>
          <p:spPr>
            <a:xfrm flipH="1">
              <a:off x="3031208" y="1233337"/>
              <a:ext cx="91485" cy="136566"/>
            </a:xfrm>
            <a:custGeom>
              <a:avLst/>
              <a:gdLst/>
              <a:ahLst/>
              <a:cxnLst/>
              <a:rect l="l" t="t" r="r" b="b"/>
              <a:pathLst>
                <a:path w="2281" h="3405" fill="none" extrusionOk="0">
                  <a:moveTo>
                    <a:pt x="1" y="3405"/>
                  </a:moveTo>
                  <a:cubicBezTo>
                    <a:pt x="1" y="3405"/>
                    <a:pt x="153" y="1702"/>
                    <a:pt x="2280" y="0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5;p18"/>
            <p:cNvSpPr/>
            <p:nvPr/>
          </p:nvSpPr>
          <p:spPr>
            <a:xfrm flipH="1">
              <a:off x="2936113" y="1140448"/>
              <a:ext cx="125617" cy="130871"/>
            </a:xfrm>
            <a:custGeom>
              <a:avLst/>
              <a:gdLst/>
              <a:ahLst/>
              <a:cxnLst/>
              <a:rect l="l" t="t" r="r" b="b"/>
              <a:pathLst>
                <a:path w="3132" h="3263" extrusionOk="0">
                  <a:moveTo>
                    <a:pt x="1525" y="0"/>
                  </a:moveTo>
                  <a:cubicBezTo>
                    <a:pt x="1514" y="0"/>
                    <a:pt x="1503" y="2"/>
                    <a:pt x="1490" y="6"/>
                  </a:cubicBezTo>
                  <a:cubicBezTo>
                    <a:pt x="1125" y="97"/>
                    <a:pt x="700" y="1587"/>
                    <a:pt x="700" y="1587"/>
                  </a:cubicBezTo>
                  <a:cubicBezTo>
                    <a:pt x="700" y="1587"/>
                    <a:pt x="572" y="56"/>
                    <a:pt x="340" y="56"/>
                  </a:cubicBezTo>
                  <a:cubicBezTo>
                    <a:pt x="319" y="56"/>
                    <a:pt x="297" y="69"/>
                    <a:pt x="274" y="97"/>
                  </a:cubicBezTo>
                  <a:cubicBezTo>
                    <a:pt x="0" y="462"/>
                    <a:pt x="396" y="1465"/>
                    <a:pt x="396" y="1465"/>
                  </a:cubicBezTo>
                  <a:cubicBezTo>
                    <a:pt x="426" y="2164"/>
                    <a:pt x="912" y="2772"/>
                    <a:pt x="912" y="2772"/>
                  </a:cubicBezTo>
                  <a:cubicBezTo>
                    <a:pt x="912" y="2772"/>
                    <a:pt x="1818" y="3263"/>
                    <a:pt x="2262" y="3263"/>
                  </a:cubicBezTo>
                  <a:cubicBezTo>
                    <a:pt x="2381" y="3263"/>
                    <a:pt x="2467" y="3227"/>
                    <a:pt x="2493" y="3137"/>
                  </a:cubicBezTo>
                  <a:cubicBezTo>
                    <a:pt x="2584" y="2742"/>
                    <a:pt x="1186" y="2529"/>
                    <a:pt x="1186" y="2529"/>
                  </a:cubicBezTo>
                  <a:cubicBezTo>
                    <a:pt x="1186" y="2529"/>
                    <a:pt x="3131" y="2468"/>
                    <a:pt x="2949" y="2134"/>
                  </a:cubicBezTo>
                  <a:cubicBezTo>
                    <a:pt x="2869" y="1997"/>
                    <a:pt x="2601" y="1954"/>
                    <a:pt x="2298" y="1954"/>
                  </a:cubicBezTo>
                  <a:cubicBezTo>
                    <a:pt x="1791" y="1954"/>
                    <a:pt x="1186" y="2073"/>
                    <a:pt x="1186" y="2073"/>
                  </a:cubicBezTo>
                  <a:cubicBezTo>
                    <a:pt x="1186" y="2073"/>
                    <a:pt x="3040" y="614"/>
                    <a:pt x="2797" y="341"/>
                  </a:cubicBezTo>
                  <a:cubicBezTo>
                    <a:pt x="2776" y="319"/>
                    <a:pt x="2748" y="310"/>
                    <a:pt x="2715" y="310"/>
                  </a:cubicBezTo>
                  <a:cubicBezTo>
                    <a:pt x="2317" y="310"/>
                    <a:pt x="1125" y="1708"/>
                    <a:pt x="1125" y="1708"/>
                  </a:cubicBezTo>
                  <a:cubicBezTo>
                    <a:pt x="1125" y="1708"/>
                    <a:pt x="1837" y="0"/>
                    <a:pt x="1525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6;p18"/>
            <p:cNvSpPr/>
            <p:nvPr/>
          </p:nvSpPr>
          <p:spPr>
            <a:xfrm flipH="1">
              <a:off x="2992183" y="1234139"/>
              <a:ext cx="53704" cy="19492"/>
            </a:xfrm>
            <a:custGeom>
              <a:avLst/>
              <a:gdLst/>
              <a:ahLst/>
              <a:cxnLst/>
              <a:rect l="l" t="t" r="r" b="b"/>
              <a:pathLst>
                <a:path w="1339" h="486" extrusionOk="0">
                  <a:moveTo>
                    <a:pt x="538" y="1"/>
                  </a:moveTo>
                  <a:cubicBezTo>
                    <a:pt x="190" y="1"/>
                    <a:pt x="1" y="284"/>
                    <a:pt x="1" y="284"/>
                  </a:cubicBezTo>
                  <a:cubicBezTo>
                    <a:pt x="277" y="444"/>
                    <a:pt x="595" y="486"/>
                    <a:pt x="851" y="486"/>
                  </a:cubicBezTo>
                  <a:cubicBezTo>
                    <a:pt x="1131" y="486"/>
                    <a:pt x="1338" y="436"/>
                    <a:pt x="1338" y="436"/>
                  </a:cubicBezTo>
                  <a:cubicBezTo>
                    <a:pt x="1018" y="104"/>
                    <a:pt x="749" y="1"/>
                    <a:pt x="538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7;p18"/>
            <p:cNvSpPr/>
            <p:nvPr/>
          </p:nvSpPr>
          <p:spPr>
            <a:xfrm flipH="1">
              <a:off x="3014162" y="1190663"/>
              <a:ext cx="42674" cy="56110"/>
            </a:xfrm>
            <a:custGeom>
              <a:avLst/>
              <a:gdLst/>
              <a:ahLst/>
              <a:cxnLst/>
              <a:rect l="l" t="t" r="r" b="b"/>
              <a:pathLst>
                <a:path w="1064" h="1399" extrusionOk="0">
                  <a:moveTo>
                    <a:pt x="304" y="0"/>
                  </a:moveTo>
                  <a:cubicBezTo>
                    <a:pt x="304" y="1"/>
                    <a:pt x="0" y="791"/>
                    <a:pt x="274" y="1399"/>
                  </a:cubicBezTo>
                  <a:cubicBezTo>
                    <a:pt x="274" y="1399"/>
                    <a:pt x="1064" y="973"/>
                    <a:pt x="304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8;p18"/>
            <p:cNvSpPr/>
            <p:nvPr/>
          </p:nvSpPr>
          <p:spPr>
            <a:xfrm flipH="1">
              <a:off x="3248591" y="1351013"/>
              <a:ext cx="375125" cy="129948"/>
            </a:xfrm>
            <a:custGeom>
              <a:avLst/>
              <a:gdLst/>
              <a:ahLst/>
              <a:cxnLst/>
              <a:rect l="l" t="t" r="r" b="b"/>
              <a:pathLst>
                <a:path w="9353" h="3240" extrusionOk="0">
                  <a:moveTo>
                    <a:pt x="5185" y="0"/>
                  </a:moveTo>
                  <a:cubicBezTo>
                    <a:pt x="3814" y="0"/>
                    <a:pt x="2089" y="571"/>
                    <a:pt x="0" y="2264"/>
                  </a:cubicBezTo>
                  <a:cubicBezTo>
                    <a:pt x="63" y="2264"/>
                    <a:pt x="2535" y="3239"/>
                    <a:pt x="5367" y="3239"/>
                  </a:cubicBezTo>
                  <a:cubicBezTo>
                    <a:pt x="6658" y="3239"/>
                    <a:pt x="8024" y="3036"/>
                    <a:pt x="9271" y="2446"/>
                  </a:cubicBezTo>
                  <a:cubicBezTo>
                    <a:pt x="9353" y="2446"/>
                    <a:pt x="8025" y="0"/>
                    <a:pt x="5185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9;p18"/>
            <p:cNvSpPr/>
            <p:nvPr/>
          </p:nvSpPr>
          <p:spPr>
            <a:xfrm flipH="1">
              <a:off x="3061690" y="1361320"/>
              <a:ext cx="514499" cy="179240"/>
            </a:xfrm>
            <a:custGeom>
              <a:avLst/>
              <a:gdLst/>
              <a:ahLst/>
              <a:cxnLst/>
              <a:rect l="l" t="t" r="r" b="b"/>
              <a:pathLst>
                <a:path w="12828" h="4469" fill="none" extrusionOk="0">
                  <a:moveTo>
                    <a:pt x="12827" y="4469"/>
                  </a:moveTo>
                  <a:cubicBezTo>
                    <a:pt x="12827" y="4469"/>
                    <a:pt x="7356" y="1"/>
                    <a:pt x="1" y="1794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0;p18"/>
            <p:cNvSpPr/>
            <p:nvPr/>
          </p:nvSpPr>
          <p:spPr>
            <a:xfrm flipH="1">
              <a:off x="3209887" y="1512325"/>
              <a:ext cx="156620" cy="107488"/>
            </a:xfrm>
            <a:custGeom>
              <a:avLst/>
              <a:gdLst/>
              <a:ahLst/>
              <a:cxnLst/>
              <a:rect l="l" t="t" r="r" b="b"/>
              <a:pathLst>
                <a:path w="3905" h="2680" extrusionOk="0">
                  <a:moveTo>
                    <a:pt x="2759" y="1"/>
                  </a:moveTo>
                  <a:cubicBezTo>
                    <a:pt x="1892" y="1"/>
                    <a:pt x="726" y="487"/>
                    <a:pt x="1" y="2679"/>
                  </a:cubicBezTo>
                  <a:lnTo>
                    <a:pt x="1" y="2679"/>
                  </a:lnTo>
                  <a:cubicBezTo>
                    <a:pt x="35" y="2667"/>
                    <a:pt x="2720" y="2111"/>
                    <a:pt x="3891" y="309"/>
                  </a:cubicBezTo>
                  <a:cubicBezTo>
                    <a:pt x="3904" y="283"/>
                    <a:pt x="3418" y="1"/>
                    <a:pt x="2759" y="1"/>
                  </a:cubicBezTo>
                  <a:close/>
                  <a:moveTo>
                    <a:pt x="1" y="2679"/>
                  </a:moveTo>
                  <a:cubicBezTo>
                    <a:pt x="0" y="2680"/>
                    <a:pt x="0" y="2680"/>
                    <a:pt x="1" y="2680"/>
                  </a:cubicBezTo>
                  <a:cubicBezTo>
                    <a:pt x="1" y="2680"/>
                    <a:pt x="1" y="2679"/>
                    <a:pt x="1" y="2679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1;p18"/>
            <p:cNvSpPr/>
            <p:nvPr/>
          </p:nvSpPr>
          <p:spPr>
            <a:xfrm flipH="1">
              <a:off x="3108014" y="1495440"/>
              <a:ext cx="242650" cy="109734"/>
            </a:xfrm>
            <a:custGeom>
              <a:avLst/>
              <a:gdLst/>
              <a:ahLst/>
              <a:cxnLst/>
              <a:rect l="l" t="t" r="r" b="b"/>
              <a:pathLst>
                <a:path w="6050" h="2736" fill="none" extrusionOk="0">
                  <a:moveTo>
                    <a:pt x="6049" y="365"/>
                  </a:moveTo>
                  <a:cubicBezTo>
                    <a:pt x="6049" y="365"/>
                    <a:pt x="2584" y="0"/>
                    <a:pt x="1" y="2736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2;p18"/>
            <p:cNvSpPr/>
            <p:nvPr/>
          </p:nvSpPr>
          <p:spPr>
            <a:xfrm flipH="1">
              <a:off x="2875150" y="1266225"/>
              <a:ext cx="152810" cy="139053"/>
            </a:xfrm>
            <a:custGeom>
              <a:avLst/>
              <a:gdLst/>
              <a:ahLst/>
              <a:cxnLst/>
              <a:rect l="l" t="t" r="r" b="b"/>
              <a:pathLst>
                <a:path w="3810" h="3467" extrusionOk="0">
                  <a:moveTo>
                    <a:pt x="3809" y="1"/>
                  </a:moveTo>
                  <a:lnTo>
                    <a:pt x="3809" y="1"/>
                  </a:lnTo>
                  <a:cubicBezTo>
                    <a:pt x="3809" y="1"/>
                    <a:pt x="3809" y="1"/>
                    <a:pt x="3809" y="1"/>
                  </a:cubicBezTo>
                  <a:lnTo>
                    <a:pt x="3809" y="1"/>
                  </a:lnTo>
                  <a:cubicBezTo>
                    <a:pt x="3809" y="1"/>
                    <a:pt x="3809" y="1"/>
                    <a:pt x="3809" y="1"/>
                  </a:cubicBezTo>
                  <a:close/>
                  <a:moveTo>
                    <a:pt x="3809" y="1"/>
                  </a:moveTo>
                  <a:cubicBezTo>
                    <a:pt x="1" y="817"/>
                    <a:pt x="1061" y="3466"/>
                    <a:pt x="1103" y="3466"/>
                  </a:cubicBezTo>
                  <a:cubicBezTo>
                    <a:pt x="1103" y="3466"/>
                    <a:pt x="1104" y="3466"/>
                    <a:pt x="1104" y="3466"/>
                  </a:cubicBezTo>
                  <a:cubicBezTo>
                    <a:pt x="2953" y="2557"/>
                    <a:pt x="3774" y="15"/>
                    <a:pt x="3809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3;p18"/>
            <p:cNvSpPr/>
            <p:nvPr/>
          </p:nvSpPr>
          <p:spPr>
            <a:xfrm flipH="1">
              <a:off x="2912971" y="1284514"/>
              <a:ext cx="136566" cy="364577"/>
            </a:xfrm>
            <a:custGeom>
              <a:avLst/>
              <a:gdLst/>
              <a:ahLst/>
              <a:cxnLst/>
              <a:rect l="l" t="t" r="r" b="b"/>
              <a:pathLst>
                <a:path w="3405" h="9090" fill="none" extrusionOk="0">
                  <a:moveTo>
                    <a:pt x="1277" y="9089"/>
                  </a:moveTo>
                  <a:cubicBezTo>
                    <a:pt x="1277" y="9089"/>
                    <a:pt x="0" y="4226"/>
                    <a:pt x="3405" y="1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4;p18"/>
            <p:cNvSpPr/>
            <p:nvPr/>
          </p:nvSpPr>
          <p:spPr>
            <a:xfrm flipH="1">
              <a:off x="2855657" y="1474223"/>
              <a:ext cx="113905" cy="72434"/>
            </a:xfrm>
            <a:custGeom>
              <a:avLst/>
              <a:gdLst/>
              <a:ahLst/>
              <a:cxnLst/>
              <a:rect l="l" t="t" r="r" b="b"/>
              <a:pathLst>
                <a:path w="2840" h="1806" extrusionOk="0">
                  <a:moveTo>
                    <a:pt x="2217" y="1"/>
                  </a:moveTo>
                  <a:cubicBezTo>
                    <a:pt x="1" y="1"/>
                    <a:pt x="106" y="1806"/>
                    <a:pt x="134" y="1806"/>
                  </a:cubicBezTo>
                  <a:cubicBezTo>
                    <a:pt x="1654" y="1624"/>
                    <a:pt x="2809" y="43"/>
                    <a:pt x="2839" y="43"/>
                  </a:cubicBezTo>
                  <a:cubicBezTo>
                    <a:pt x="2614" y="14"/>
                    <a:pt x="2407" y="1"/>
                    <a:pt x="2217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;p18"/>
            <p:cNvSpPr/>
            <p:nvPr/>
          </p:nvSpPr>
          <p:spPr>
            <a:xfrm flipH="1">
              <a:off x="2870297" y="1482004"/>
              <a:ext cx="132916" cy="128063"/>
            </a:xfrm>
            <a:custGeom>
              <a:avLst/>
              <a:gdLst/>
              <a:ahLst/>
              <a:cxnLst/>
              <a:rect l="l" t="t" r="r" b="b"/>
              <a:pathLst>
                <a:path w="3314" h="3193" fill="none" extrusionOk="0">
                  <a:moveTo>
                    <a:pt x="0" y="3192"/>
                  </a:moveTo>
                  <a:cubicBezTo>
                    <a:pt x="0" y="3192"/>
                    <a:pt x="791" y="822"/>
                    <a:pt x="3314" y="1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6;p18"/>
            <p:cNvSpPr/>
            <p:nvPr/>
          </p:nvSpPr>
          <p:spPr>
            <a:xfrm flipH="1">
              <a:off x="1738984" y="1030955"/>
              <a:ext cx="325512" cy="868047"/>
            </a:xfrm>
            <a:custGeom>
              <a:avLst/>
              <a:gdLst/>
              <a:ahLst/>
              <a:cxnLst/>
              <a:rect l="l" t="t" r="r" b="b"/>
              <a:pathLst>
                <a:path w="8116" h="21643" fill="none" extrusionOk="0">
                  <a:moveTo>
                    <a:pt x="0" y="21642"/>
                  </a:moveTo>
                  <a:cubicBezTo>
                    <a:pt x="0" y="21642"/>
                    <a:pt x="8116" y="11186"/>
                    <a:pt x="2979" y="1"/>
                  </a:cubicBezTo>
                </a:path>
              </a:pathLst>
            </a:custGeom>
            <a:noFill/>
            <a:ln w="6850" cap="rnd" cmpd="sng">
              <a:solidFill>
                <a:srgbClr val="EBBF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7;p18"/>
            <p:cNvSpPr/>
            <p:nvPr/>
          </p:nvSpPr>
          <p:spPr>
            <a:xfrm flipH="1">
              <a:off x="1767019" y="727020"/>
              <a:ext cx="412105" cy="333253"/>
            </a:xfrm>
            <a:custGeom>
              <a:avLst/>
              <a:gdLst/>
              <a:ahLst/>
              <a:cxnLst/>
              <a:rect l="l" t="t" r="r" b="b"/>
              <a:pathLst>
                <a:path w="10275" h="8309" extrusionOk="0">
                  <a:moveTo>
                    <a:pt x="3805" y="1"/>
                  </a:moveTo>
                  <a:cubicBezTo>
                    <a:pt x="3783" y="1"/>
                    <a:pt x="3761" y="4"/>
                    <a:pt x="3740" y="10"/>
                  </a:cubicBezTo>
                  <a:cubicBezTo>
                    <a:pt x="2737" y="314"/>
                    <a:pt x="5138" y="6424"/>
                    <a:pt x="5138" y="6424"/>
                  </a:cubicBezTo>
                  <a:cubicBezTo>
                    <a:pt x="5138" y="6424"/>
                    <a:pt x="2344" y="4007"/>
                    <a:pt x="1177" y="4007"/>
                  </a:cubicBezTo>
                  <a:cubicBezTo>
                    <a:pt x="1061" y="4007"/>
                    <a:pt x="962" y="4031"/>
                    <a:pt x="882" y="4083"/>
                  </a:cubicBezTo>
                  <a:cubicBezTo>
                    <a:pt x="1" y="4661"/>
                    <a:pt x="4560" y="7487"/>
                    <a:pt x="4560" y="7487"/>
                  </a:cubicBezTo>
                  <a:cubicBezTo>
                    <a:pt x="4560" y="7487"/>
                    <a:pt x="2651" y="6714"/>
                    <a:pt x="1470" y="6714"/>
                  </a:cubicBezTo>
                  <a:cubicBezTo>
                    <a:pt x="1012" y="6714"/>
                    <a:pt x="663" y="6830"/>
                    <a:pt x="579" y="7153"/>
                  </a:cubicBezTo>
                  <a:cubicBezTo>
                    <a:pt x="305" y="8278"/>
                    <a:pt x="4864" y="8308"/>
                    <a:pt x="4864" y="8308"/>
                  </a:cubicBezTo>
                  <a:cubicBezTo>
                    <a:pt x="4864" y="8308"/>
                    <a:pt x="6931" y="7761"/>
                    <a:pt x="7904" y="6120"/>
                  </a:cubicBezTo>
                  <a:cubicBezTo>
                    <a:pt x="7904" y="6120"/>
                    <a:pt x="10275" y="4144"/>
                    <a:pt x="10123" y="3019"/>
                  </a:cubicBezTo>
                  <a:cubicBezTo>
                    <a:pt x="10104" y="2872"/>
                    <a:pt x="10042" y="2807"/>
                    <a:pt x="9949" y="2807"/>
                  </a:cubicBezTo>
                  <a:cubicBezTo>
                    <a:pt x="9296" y="2807"/>
                    <a:pt x="7083" y="5998"/>
                    <a:pt x="7083" y="5998"/>
                  </a:cubicBezTo>
                  <a:cubicBezTo>
                    <a:pt x="7083" y="5998"/>
                    <a:pt x="8086" y="1834"/>
                    <a:pt x="7326" y="983"/>
                  </a:cubicBezTo>
                  <a:cubicBezTo>
                    <a:pt x="7273" y="930"/>
                    <a:pt x="7221" y="905"/>
                    <a:pt x="7170" y="905"/>
                  </a:cubicBezTo>
                  <a:cubicBezTo>
                    <a:pt x="6453" y="905"/>
                    <a:pt x="5898" y="5694"/>
                    <a:pt x="5898" y="5694"/>
                  </a:cubicBezTo>
                  <a:cubicBezTo>
                    <a:pt x="5898" y="5694"/>
                    <a:pt x="4765" y="1"/>
                    <a:pt x="3805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8;p18"/>
            <p:cNvSpPr/>
            <p:nvPr/>
          </p:nvSpPr>
          <p:spPr>
            <a:xfrm flipH="1">
              <a:off x="1923238" y="1013307"/>
              <a:ext cx="140055" cy="69025"/>
            </a:xfrm>
            <a:custGeom>
              <a:avLst/>
              <a:gdLst/>
              <a:ahLst/>
              <a:cxnLst/>
              <a:rect l="l" t="t" r="r" b="b"/>
              <a:pathLst>
                <a:path w="3492" h="1721" extrusionOk="0">
                  <a:moveTo>
                    <a:pt x="1366" y="0"/>
                  </a:moveTo>
                  <a:cubicBezTo>
                    <a:pt x="983" y="0"/>
                    <a:pt x="532" y="67"/>
                    <a:pt x="1" y="228"/>
                  </a:cubicBezTo>
                  <a:cubicBezTo>
                    <a:pt x="1" y="228"/>
                    <a:pt x="1580" y="1721"/>
                    <a:pt x="3315" y="1721"/>
                  </a:cubicBezTo>
                  <a:cubicBezTo>
                    <a:pt x="3365" y="1721"/>
                    <a:pt x="3415" y="1720"/>
                    <a:pt x="3466" y="1717"/>
                  </a:cubicBezTo>
                  <a:cubicBezTo>
                    <a:pt x="3491" y="1717"/>
                    <a:pt x="3305" y="0"/>
                    <a:pt x="1366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9;p18"/>
            <p:cNvSpPr/>
            <p:nvPr/>
          </p:nvSpPr>
          <p:spPr>
            <a:xfrm flipH="1">
              <a:off x="1851125" y="948053"/>
              <a:ext cx="128384" cy="137809"/>
            </a:xfrm>
            <a:custGeom>
              <a:avLst/>
              <a:gdLst/>
              <a:ahLst/>
              <a:cxnLst/>
              <a:rect l="l" t="t" r="r" b="b"/>
              <a:pathLst>
                <a:path w="3201" h="3436" extrusionOk="0">
                  <a:moveTo>
                    <a:pt x="3200" y="1"/>
                  </a:moveTo>
                  <a:lnTo>
                    <a:pt x="3200" y="1"/>
                  </a:lnTo>
                  <a:cubicBezTo>
                    <a:pt x="0" y="1238"/>
                    <a:pt x="1268" y="3436"/>
                    <a:pt x="1345" y="3436"/>
                  </a:cubicBezTo>
                  <a:cubicBezTo>
                    <a:pt x="1345" y="3436"/>
                    <a:pt x="1346" y="3436"/>
                    <a:pt x="1346" y="3435"/>
                  </a:cubicBezTo>
                  <a:cubicBezTo>
                    <a:pt x="2866" y="2311"/>
                    <a:pt x="3200" y="1"/>
                    <a:pt x="3200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0;p18"/>
            <p:cNvSpPr/>
            <p:nvPr/>
          </p:nvSpPr>
          <p:spPr>
            <a:xfrm flipH="1">
              <a:off x="1876713" y="1251626"/>
              <a:ext cx="125617" cy="130470"/>
            </a:xfrm>
            <a:custGeom>
              <a:avLst/>
              <a:gdLst/>
              <a:ahLst/>
              <a:cxnLst/>
              <a:rect l="l" t="t" r="r" b="b"/>
              <a:pathLst>
                <a:path w="3132" h="3253" fill="none" extrusionOk="0">
                  <a:moveTo>
                    <a:pt x="3131" y="3253"/>
                  </a:moveTo>
                  <a:cubicBezTo>
                    <a:pt x="3131" y="3253"/>
                    <a:pt x="2675" y="1429"/>
                    <a:pt x="0" y="0"/>
                  </a:cubicBezTo>
                </a:path>
              </a:pathLst>
            </a:custGeom>
            <a:noFill/>
            <a:ln w="6850" cap="rnd" cmpd="sng">
              <a:solidFill>
                <a:srgbClr val="EBBF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;p18"/>
            <p:cNvSpPr/>
            <p:nvPr/>
          </p:nvSpPr>
          <p:spPr>
            <a:xfrm flipH="1">
              <a:off x="1982798" y="1152801"/>
              <a:ext cx="130470" cy="152609"/>
            </a:xfrm>
            <a:custGeom>
              <a:avLst/>
              <a:gdLst/>
              <a:ahLst/>
              <a:cxnLst/>
              <a:rect l="l" t="t" r="r" b="b"/>
              <a:pathLst>
                <a:path w="3253" h="3805" extrusionOk="0">
                  <a:moveTo>
                    <a:pt x="2854" y="1"/>
                  </a:moveTo>
                  <a:cubicBezTo>
                    <a:pt x="2609" y="1"/>
                    <a:pt x="2766" y="1704"/>
                    <a:pt x="2766" y="1704"/>
                  </a:cubicBezTo>
                  <a:cubicBezTo>
                    <a:pt x="2766" y="1704"/>
                    <a:pt x="2037" y="185"/>
                    <a:pt x="1581" y="154"/>
                  </a:cubicBezTo>
                  <a:cubicBezTo>
                    <a:pt x="1573" y="153"/>
                    <a:pt x="1566" y="153"/>
                    <a:pt x="1560" y="153"/>
                  </a:cubicBezTo>
                  <a:cubicBezTo>
                    <a:pt x="1164" y="153"/>
                    <a:pt x="2310" y="1917"/>
                    <a:pt x="2310" y="1917"/>
                  </a:cubicBezTo>
                  <a:cubicBezTo>
                    <a:pt x="2310" y="1917"/>
                    <a:pt x="832" y="705"/>
                    <a:pt x="343" y="705"/>
                  </a:cubicBezTo>
                  <a:cubicBezTo>
                    <a:pt x="284" y="705"/>
                    <a:pt x="239" y="723"/>
                    <a:pt x="213" y="762"/>
                  </a:cubicBezTo>
                  <a:cubicBezTo>
                    <a:pt x="0" y="1096"/>
                    <a:pt x="2280" y="2343"/>
                    <a:pt x="2280" y="2343"/>
                  </a:cubicBezTo>
                  <a:cubicBezTo>
                    <a:pt x="2280" y="2343"/>
                    <a:pt x="2244" y="2342"/>
                    <a:pt x="2182" y="2342"/>
                  </a:cubicBezTo>
                  <a:cubicBezTo>
                    <a:pt x="1810" y="2342"/>
                    <a:pt x="500" y="2364"/>
                    <a:pt x="395" y="2677"/>
                  </a:cubicBezTo>
                  <a:cubicBezTo>
                    <a:pt x="358" y="2852"/>
                    <a:pt x="686" y="2904"/>
                    <a:pt x="1086" y="2904"/>
                  </a:cubicBezTo>
                  <a:cubicBezTo>
                    <a:pt x="1656" y="2904"/>
                    <a:pt x="2371" y="2799"/>
                    <a:pt x="2371" y="2799"/>
                  </a:cubicBezTo>
                  <a:lnTo>
                    <a:pt x="2371" y="2799"/>
                  </a:lnTo>
                  <a:cubicBezTo>
                    <a:pt x="2371" y="2799"/>
                    <a:pt x="912" y="3285"/>
                    <a:pt x="1095" y="3710"/>
                  </a:cubicBezTo>
                  <a:cubicBezTo>
                    <a:pt x="1123" y="3777"/>
                    <a:pt x="1181" y="3805"/>
                    <a:pt x="1258" y="3805"/>
                  </a:cubicBezTo>
                  <a:cubicBezTo>
                    <a:pt x="1678" y="3805"/>
                    <a:pt x="2675" y="2981"/>
                    <a:pt x="2675" y="2981"/>
                  </a:cubicBezTo>
                  <a:cubicBezTo>
                    <a:pt x="2675" y="2981"/>
                    <a:pt x="3162" y="2282"/>
                    <a:pt x="3040" y="1522"/>
                  </a:cubicBezTo>
                  <a:cubicBezTo>
                    <a:pt x="3040" y="1522"/>
                    <a:pt x="3253" y="336"/>
                    <a:pt x="2918" y="33"/>
                  </a:cubicBezTo>
                  <a:cubicBezTo>
                    <a:pt x="2894" y="11"/>
                    <a:pt x="2873" y="1"/>
                    <a:pt x="2854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2;p18"/>
            <p:cNvSpPr/>
            <p:nvPr/>
          </p:nvSpPr>
          <p:spPr>
            <a:xfrm flipH="1">
              <a:off x="1982798" y="1253752"/>
              <a:ext cx="56110" cy="24987"/>
            </a:xfrm>
            <a:custGeom>
              <a:avLst/>
              <a:gdLst/>
              <a:ahLst/>
              <a:cxnLst/>
              <a:rect l="l" t="t" r="r" b="b"/>
              <a:pathLst>
                <a:path w="1399" h="623" extrusionOk="0">
                  <a:moveTo>
                    <a:pt x="875" y="1"/>
                  </a:moveTo>
                  <a:cubicBezTo>
                    <a:pt x="629" y="1"/>
                    <a:pt x="321" y="135"/>
                    <a:pt x="0" y="616"/>
                  </a:cubicBezTo>
                  <a:cubicBezTo>
                    <a:pt x="0" y="616"/>
                    <a:pt x="66" y="623"/>
                    <a:pt x="172" y="623"/>
                  </a:cubicBezTo>
                  <a:cubicBezTo>
                    <a:pt x="454" y="623"/>
                    <a:pt x="1023" y="574"/>
                    <a:pt x="1399" y="221"/>
                  </a:cubicBezTo>
                  <a:cubicBezTo>
                    <a:pt x="1399" y="221"/>
                    <a:pt x="1188" y="1"/>
                    <a:pt x="875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3;p18"/>
            <p:cNvSpPr/>
            <p:nvPr/>
          </p:nvSpPr>
          <p:spPr>
            <a:xfrm flipH="1">
              <a:off x="1974255" y="1204059"/>
              <a:ext cx="46364" cy="59800"/>
            </a:xfrm>
            <a:custGeom>
              <a:avLst/>
              <a:gdLst/>
              <a:ahLst/>
              <a:cxnLst/>
              <a:rect l="l" t="t" r="r" b="b"/>
              <a:pathLst>
                <a:path w="1156" h="1491" extrusionOk="0">
                  <a:moveTo>
                    <a:pt x="639" y="1"/>
                  </a:moveTo>
                  <a:lnTo>
                    <a:pt x="639" y="1"/>
                  </a:lnTo>
                  <a:cubicBezTo>
                    <a:pt x="0" y="1186"/>
                    <a:pt x="943" y="1490"/>
                    <a:pt x="943" y="1490"/>
                  </a:cubicBezTo>
                  <a:cubicBezTo>
                    <a:pt x="1155" y="761"/>
                    <a:pt x="639" y="1"/>
                    <a:pt x="639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4;p18"/>
            <p:cNvSpPr/>
            <p:nvPr/>
          </p:nvSpPr>
          <p:spPr>
            <a:xfrm flipH="1">
              <a:off x="2216865" y="1132146"/>
              <a:ext cx="315766" cy="722938"/>
            </a:xfrm>
            <a:custGeom>
              <a:avLst/>
              <a:gdLst/>
              <a:ahLst/>
              <a:cxnLst/>
              <a:rect l="l" t="t" r="r" b="b"/>
              <a:pathLst>
                <a:path w="7873" h="18025" fill="none" extrusionOk="0">
                  <a:moveTo>
                    <a:pt x="2827" y="18025"/>
                  </a:moveTo>
                  <a:cubicBezTo>
                    <a:pt x="2827" y="18025"/>
                    <a:pt x="0" y="7083"/>
                    <a:pt x="7873" y="0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;p18"/>
            <p:cNvSpPr/>
            <p:nvPr/>
          </p:nvSpPr>
          <p:spPr>
            <a:xfrm flipH="1">
              <a:off x="2250034" y="813973"/>
              <a:ext cx="287491" cy="306060"/>
            </a:xfrm>
            <a:custGeom>
              <a:avLst/>
              <a:gdLst/>
              <a:ahLst/>
              <a:cxnLst/>
              <a:rect l="l" t="t" r="r" b="b"/>
              <a:pathLst>
                <a:path w="7168" h="7631" extrusionOk="0">
                  <a:moveTo>
                    <a:pt x="1" y="0"/>
                  </a:moveTo>
                  <a:cubicBezTo>
                    <a:pt x="61" y="31"/>
                    <a:pt x="761" y="5198"/>
                    <a:pt x="4104" y="7629"/>
                  </a:cubicBezTo>
                  <a:cubicBezTo>
                    <a:pt x="4105" y="7630"/>
                    <a:pt x="4105" y="7631"/>
                    <a:pt x="4107" y="7631"/>
                  </a:cubicBezTo>
                  <a:cubicBezTo>
                    <a:pt x="4221" y="7631"/>
                    <a:pt x="7168" y="2831"/>
                    <a:pt x="1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6;p18"/>
            <p:cNvSpPr/>
            <p:nvPr/>
          </p:nvSpPr>
          <p:spPr>
            <a:xfrm flipH="1">
              <a:off x="2128067" y="1080808"/>
              <a:ext cx="241207" cy="256167"/>
            </a:xfrm>
            <a:custGeom>
              <a:avLst/>
              <a:gdLst/>
              <a:ahLst/>
              <a:cxnLst/>
              <a:rect l="l" t="t" r="r" b="b"/>
              <a:pathLst>
                <a:path w="6014" h="6387" extrusionOk="0">
                  <a:moveTo>
                    <a:pt x="4953" y="1"/>
                  </a:moveTo>
                  <a:cubicBezTo>
                    <a:pt x="3333" y="1"/>
                    <a:pt x="350" y="842"/>
                    <a:pt x="0" y="6387"/>
                  </a:cubicBezTo>
                  <a:cubicBezTo>
                    <a:pt x="0" y="6356"/>
                    <a:pt x="4742" y="4077"/>
                    <a:pt x="5988" y="156"/>
                  </a:cubicBezTo>
                  <a:cubicBezTo>
                    <a:pt x="6014" y="130"/>
                    <a:pt x="5588" y="1"/>
                    <a:pt x="4953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;p18"/>
            <p:cNvSpPr/>
            <p:nvPr/>
          </p:nvSpPr>
          <p:spPr>
            <a:xfrm flipH="1">
              <a:off x="2314367" y="846861"/>
              <a:ext cx="195123" cy="471825"/>
            </a:xfrm>
            <a:custGeom>
              <a:avLst/>
              <a:gdLst/>
              <a:ahLst/>
              <a:cxnLst/>
              <a:rect l="l" t="t" r="r" b="b"/>
              <a:pathLst>
                <a:path w="4865" h="11764" fill="none" extrusionOk="0">
                  <a:moveTo>
                    <a:pt x="3709" y="11764"/>
                  </a:moveTo>
                  <a:cubicBezTo>
                    <a:pt x="3709" y="11764"/>
                    <a:pt x="4864" y="5229"/>
                    <a:pt x="1" y="1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8;p18"/>
            <p:cNvSpPr/>
            <p:nvPr/>
          </p:nvSpPr>
          <p:spPr>
            <a:xfrm flipH="1">
              <a:off x="2413432" y="1100100"/>
              <a:ext cx="152128" cy="86953"/>
            </a:xfrm>
            <a:custGeom>
              <a:avLst/>
              <a:gdLst/>
              <a:ahLst/>
              <a:cxnLst/>
              <a:rect l="l" t="t" r="r" b="b"/>
              <a:pathLst>
                <a:path w="3793" h="2168" extrusionOk="0">
                  <a:moveTo>
                    <a:pt x="1181" y="1"/>
                  </a:moveTo>
                  <a:cubicBezTo>
                    <a:pt x="836" y="1"/>
                    <a:pt x="445" y="41"/>
                    <a:pt x="2" y="130"/>
                  </a:cubicBezTo>
                  <a:lnTo>
                    <a:pt x="2" y="130"/>
                  </a:lnTo>
                  <a:cubicBezTo>
                    <a:pt x="2" y="130"/>
                    <a:pt x="2" y="130"/>
                    <a:pt x="2" y="130"/>
                  </a:cubicBezTo>
                  <a:cubicBezTo>
                    <a:pt x="1" y="130"/>
                    <a:pt x="1" y="130"/>
                    <a:pt x="1" y="131"/>
                  </a:cubicBezTo>
                  <a:cubicBezTo>
                    <a:pt x="1" y="131"/>
                    <a:pt x="2" y="131"/>
                    <a:pt x="2" y="130"/>
                  </a:cubicBezTo>
                  <a:lnTo>
                    <a:pt x="2" y="130"/>
                  </a:lnTo>
                  <a:cubicBezTo>
                    <a:pt x="66" y="141"/>
                    <a:pt x="1754" y="2077"/>
                    <a:pt x="3739" y="2167"/>
                  </a:cubicBezTo>
                  <a:cubicBezTo>
                    <a:pt x="3740" y="2167"/>
                    <a:pt x="3740" y="2167"/>
                    <a:pt x="3740" y="2167"/>
                  </a:cubicBezTo>
                  <a:cubicBezTo>
                    <a:pt x="3792" y="2167"/>
                    <a:pt x="3736" y="1"/>
                    <a:pt x="1181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9;p18"/>
            <p:cNvSpPr/>
            <p:nvPr/>
          </p:nvSpPr>
          <p:spPr>
            <a:xfrm flipH="1">
              <a:off x="2357041" y="1110207"/>
              <a:ext cx="187783" cy="154855"/>
            </a:xfrm>
            <a:custGeom>
              <a:avLst/>
              <a:gdLst/>
              <a:ahLst/>
              <a:cxnLst/>
              <a:rect l="l" t="t" r="r" b="b"/>
              <a:pathLst>
                <a:path w="4682" h="3861" fill="none" extrusionOk="0">
                  <a:moveTo>
                    <a:pt x="4681" y="3861"/>
                  </a:moveTo>
                  <a:cubicBezTo>
                    <a:pt x="4681" y="3861"/>
                    <a:pt x="3374" y="851"/>
                    <a:pt x="0" y="0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80;p18"/>
            <p:cNvSpPr/>
            <p:nvPr/>
          </p:nvSpPr>
          <p:spPr>
            <a:xfrm flipH="1">
              <a:off x="2143709" y="1418714"/>
              <a:ext cx="158264" cy="68062"/>
            </a:xfrm>
            <a:custGeom>
              <a:avLst/>
              <a:gdLst/>
              <a:ahLst/>
              <a:cxnLst/>
              <a:rect l="l" t="t" r="r" b="b"/>
              <a:pathLst>
                <a:path w="3946" h="1697" extrusionOk="0">
                  <a:moveTo>
                    <a:pt x="3944" y="393"/>
                  </a:moveTo>
                  <a:cubicBezTo>
                    <a:pt x="3945" y="393"/>
                    <a:pt x="3945" y="393"/>
                    <a:pt x="3945" y="394"/>
                  </a:cubicBezTo>
                  <a:cubicBezTo>
                    <a:pt x="3945" y="393"/>
                    <a:pt x="3945" y="393"/>
                    <a:pt x="3944" y="393"/>
                  </a:cubicBezTo>
                  <a:close/>
                  <a:moveTo>
                    <a:pt x="2177" y="1"/>
                  </a:moveTo>
                  <a:cubicBezTo>
                    <a:pt x="321" y="1"/>
                    <a:pt x="0" y="1670"/>
                    <a:pt x="24" y="1670"/>
                  </a:cubicBezTo>
                  <a:cubicBezTo>
                    <a:pt x="166" y="1688"/>
                    <a:pt x="308" y="1696"/>
                    <a:pt x="448" y="1696"/>
                  </a:cubicBezTo>
                  <a:cubicBezTo>
                    <a:pt x="2224" y="1696"/>
                    <a:pt x="3882" y="393"/>
                    <a:pt x="3944" y="393"/>
                  </a:cubicBezTo>
                  <a:cubicBezTo>
                    <a:pt x="3944" y="393"/>
                    <a:pt x="3944" y="393"/>
                    <a:pt x="3944" y="393"/>
                  </a:cubicBezTo>
                  <a:lnTo>
                    <a:pt x="3944" y="393"/>
                  </a:lnTo>
                  <a:cubicBezTo>
                    <a:pt x="3239" y="112"/>
                    <a:pt x="2657" y="1"/>
                    <a:pt x="2177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81;p18"/>
            <p:cNvSpPr/>
            <p:nvPr/>
          </p:nvSpPr>
          <p:spPr>
            <a:xfrm flipH="1">
              <a:off x="2183937" y="1429583"/>
              <a:ext cx="253600" cy="239001"/>
            </a:xfrm>
            <a:custGeom>
              <a:avLst/>
              <a:gdLst/>
              <a:ahLst/>
              <a:cxnLst/>
              <a:rect l="l" t="t" r="r" b="b"/>
              <a:pathLst>
                <a:path w="6323" h="5959" fill="none" extrusionOk="0">
                  <a:moveTo>
                    <a:pt x="0" y="5958"/>
                  </a:moveTo>
                  <a:cubicBezTo>
                    <a:pt x="0" y="5958"/>
                    <a:pt x="1520" y="1521"/>
                    <a:pt x="6322" y="1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82;p18"/>
            <p:cNvSpPr/>
            <p:nvPr/>
          </p:nvSpPr>
          <p:spPr>
            <a:xfrm flipH="1">
              <a:off x="2236357" y="1575494"/>
              <a:ext cx="123571" cy="42273"/>
            </a:xfrm>
            <a:custGeom>
              <a:avLst/>
              <a:gdLst/>
              <a:ahLst/>
              <a:cxnLst/>
              <a:rect l="l" t="t" r="r" b="b"/>
              <a:pathLst>
                <a:path w="3081" h="1054" extrusionOk="0">
                  <a:moveTo>
                    <a:pt x="1360" y="0"/>
                  </a:moveTo>
                  <a:cubicBezTo>
                    <a:pt x="446" y="0"/>
                    <a:pt x="0" y="770"/>
                    <a:pt x="41" y="770"/>
                  </a:cubicBezTo>
                  <a:cubicBezTo>
                    <a:pt x="466" y="983"/>
                    <a:pt x="939" y="1054"/>
                    <a:pt x="1383" y="1054"/>
                  </a:cubicBezTo>
                  <a:cubicBezTo>
                    <a:pt x="2270" y="1054"/>
                    <a:pt x="3040" y="770"/>
                    <a:pt x="3080" y="770"/>
                  </a:cubicBezTo>
                  <a:cubicBezTo>
                    <a:pt x="2391" y="193"/>
                    <a:pt x="1817" y="0"/>
                    <a:pt x="1360" y="0"/>
                  </a:cubicBezTo>
                  <a:close/>
                </a:path>
              </a:pathLst>
            </a:custGeom>
            <a:solidFill>
              <a:srgbClr val="D97CC5"/>
            </a:solidFill>
            <a:ln w="9525" cap="flat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3;p18"/>
            <p:cNvSpPr/>
            <p:nvPr/>
          </p:nvSpPr>
          <p:spPr>
            <a:xfrm flipH="1">
              <a:off x="2253443" y="1577099"/>
              <a:ext cx="169494" cy="58557"/>
            </a:xfrm>
            <a:custGeom>
              <a:avLst/>
              <a:gdLst/>
              <a:ahLst/>
              <a:cxnLst/>
              <a:rect l="l" t="t" r="r" b="b"/>
              <a:pathLst>
                <a:path w="4226" h="1460" fill="none" extrusionOk="0">
                  <a:moveTo>
                    <a:pt x="1" y="1460"/>
                  </a:moveTo>
                  <a:cubicBezTo>
                    <a:pt x="1" y="1460"/>
                    <a:pt x="1825" y="1"/>
                    <a:pt x="4226" y="669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84;p18"/>
            <p:cNvSpPr/>
            <p:nvPr/>
          </p:nvSpPr>
          <p:spPr>
            <a:xfrm flipH="1">
              <a:off x="2732527" y="901207"/>
              <a:ext cx="312117" cy="62889"/>
            </a:xfrm>
            <a:custGeom>
              <a:avLst/>
              <a:gdLst/>
              <a:ahLst/>
              <a:cxnLst/>
              <a:rect l="l" t="t" r="r" b="b"/>
              <a:pathLst>
                <a:path w="7782" h="1568" extrusionOk="0">
                  <a:moveTo>
                    <a:pt x="3069" y="1"/>
                  </a:moveTo>
                  <a:cubicBezTo>
                    <a:pt x="2187" y="1"/>
                    <a:pt x="1330" y="108"/>
                    <a:pt x="578" y="257"/>
                  </a:cubicBezTo>
                  <a:cubicBezTo>
                    <a:pt x="0" y="378"/>
                    <a:pt x="91" y="1199"/>
                    <a:pt x="638" y="1260"/>
                  </a:cubicBezTo>
                  <a:cubicBezTo>
                    <a:pt x="4304" y="1426"/>
                    <a:pt x="7233" y="1568"/>
                    <a:pt x="7713" y="1568"/>
                  </a:cubicBezTo>
                  <a:cubicBezTo>
                    <a:pt x="7758" y="1568"/>
                    <a:pt x="7781" y="1566"/>
                    <a:pt x="7781" y="1564"/>
                  </a:cubicBezTo>
                  <a:cubicBezTo>
                    <a:pt x="6455" y="376"/>
                    <a:pt x="4717" y="1"/>
                    <a:pt x="3069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85;p18"/>
            <p:cNvSpPr/>
            <p:nvPr/>
          </p:nvSpPr>
          <p:spPr>
            <a:xfrm flipH="1">
              <a:off x="2800790" y="705162"/>
              <a:ext cx="152368" cy="194160"/>
            </a:xfrm>
            <a:custGeom>
              <a:avLst/>
              <a:gdLst/>
              <a:ahLst/>
              <a:cxnLst/>
              <a:rect l="l" t="t" r="r" b="b"/>
              <a:pathLst>
                <a:path w="3799" h="4841" extrusionOk="0">
                  <a:moveTo>
                    <a:pt x="992" y="1"/>
                  </a:moveTo>
                  <a:cubicBezTo>
                    <a:pt x="463" y="1"/>
                    <a:pt x="0" y="648"/>
                    <a:pt x="455" y="1193"/>
                  </a:cubicBezTo>
                  <a:cubicBezTo>
                    <a:pt x="2674" y="3807"/>
                    <a:pt x="3646" y="4841"/>
                    <a:pt x="3798" y="4841"/>
                  </a:cubicBezTo>
                  <a:cubicBezTo>
                    <a:pt x="3646" y="3048"/>
                    <a:pt x="2704" y="1497"/>
                    <a:pt x="1519" y="251"/>
                  </a:cubicBezTo>
                  <a:cubicBezTo>
                    <a:pt x="1357" y="75"/>
                    <a:pt x="1171" y="1"/>
                    <a:pt x="992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86;p18"/>
            <p:cNvSpPr/>
            <p:nvPr/>
          </p:nvSpPr>
          <p:spPr>
            <a:xfrm flipH="1">
              <a:off x="2638676" y="772141"/>
              <a:ext cx="150564" cy="272250"/>
            </a:xfrm>
            <a:custGeom>
              <a:avLst/>
              <a:gdLst/>
              <a:ahLst/>
              <a:cxnLst/>
              <a:rect l="l" t="t" r="r" b="b"/>
              <a:pathLst>
                <a:path w="3754" h="6788" extrusionOk="0">
                  <a:moveTo>
                    <a:pt x="925" y="0"/>
                  </a:moveTo>
                  <a:cubicBezTo>
                    <a:pt x="452" y="0"/>
                    <a:pt x="0" y="487"/>
                    <a:pt x="289" y="1043"/>
                  </a:cubicBezTo>
                  <a:cubicBezTo>
                    <a:pt x="2112" y="4660"/>
                    <a:pt x="3146" y="6758"/>
                    <a:pt x="3207" y="6788"/>
                  </a:cubicBezTo>
                  <a:cubicBezTo>
                    <a:pt x="3754" y="4782"/>
                    <a:pt x="2781" y="2381"/>
                    <a:pt x="1535" y="374"/>
                  </a:cubicBezTo>
                  <a:cubicBezTo>
                    <a:pt x="1378" y="110"/>
                    <a:pt x="1149" y="0"/>
                    <a:pt x="925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87;p18"/>
            <p:cNvSpPr/>
            <p:nvPr/>
          </p:nvSpPr>
          <p:spPr>
            <a:xfrm flipH="1">
              <a:off x="2521642" y="903533"/>
              <a:ext cx="107689" cy="314002"/>
            </a:xfrm>
            <a:custGeom>
              <a:avLst/>
              <a:gdLst/>
              <a:ahLst/>
              <a:cxnLst/>
              <a:rect l="l" t="t" r="r" b="b"/>
              <a:pathLst>
                <a:path w="2685" h="7829" extrusionOk="0">
                  <a:moveTo>
                    <a:pt x="781" y="0"/>
                  </a:moveTo>
                  <a:cubicBezTo>
                    <a:pt x="388" y="0"/>
                    <a:pt x="0" y="297"/>
                    <a:pt x="71" y="807"/>
                  </a:cubicBezTo>
                  <a:cubicBezTo>
                    <a:pt x="679" y="5305"/>
                    <a:pt x="1195" y="7767"/>
                    <a:pt x="1287" y="7828"/>
                  </a:cubicBezTo>
                  <a:cubicBezTo>
                    <a:pt x="2685" y="5944"/>
                    <a:pt x="2259" y="2934"/>
                    <a:pt x="1469" y="503"/>
                  </a:cubicBezTo>
                  <a:cubicBezTo>
                    <a:pt x="1354" y="157"/>
                    <a:pt x="1066" y="0"/>
                    <a:pt x="781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8;p18"/>
            <p:cNvSpPr/>
            <p:nvPr/>
          </p:nvSpPr>
          <p:spPr>
            <a:xfrm flipH="1">
              <a:off x="2447122" y="1166197"/>
              <a:ext cx="92849" cy="235391"/>
            </a:xfrm>
            <a:custGeom>
              <a:avLst/>
              <a:gdLst/>
              <a:ahLst/>
              <a:cxnLst/>
              <a:rect l="l" t="t" r="r" b="b"/>
              <a:pathLst>
                <a:path w="2315" h="5869" extrusionOk="0">
                  <a:moveTo>
                    <a:pt x="1552" y="1"/>
                  </a:moveTo>
                  <a:cubicBezTo>
                    <a:pt x="1255" y="1"/>
                    <a:pt x="963" y="175"/>
                    <a:pt x="882" y="550"/>
                  </a:cubicBezTo>
                  <a:cubicBezTo>
                    <a:pt x="153" y="3832"/>
                    <a:pt x="1" y="5838"/>
                    <a:pt x="1" y="5869"/>
                  </a:cubicBezTo>
                  <a:cubicBezTo>
                    <a:pt x="1521" y="4927"/>
                    <a:pt x="2129" y="2768"/>
                    <a:pt x="2281" y="793"/>
                  </a:cubicBezTo>
                  <a:cubicBezTo>
                    <a:pt x="2315" y="282"/>
                    <a:pt x="1930" y="1"/>
                    <a:pt x="1552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9;p18"/>
            <p:cNvSpPr/>
            <p:nvPr/>
          </p:nvSpPr>
          <p:spPr>
            <a:xfrm flipH="1">
              <a:off x="2422095" y="1411415"/>
              <a:ext cx="132475" cy="180363"/>
            </a:xfrm>
            <a:custGeom>
              <a:avLst/>
              <a:gdLst/>
              <a:ahLst/>
              <a:cxnLst/>
              <a:rect l="l" t="t" r="r" b="b"/>
              <a:pathLst>
                <a:path w="3303" h="4497" extrusionOk="0">
                  <a:moveTo>
                    <a:pt x="2393" y="0"/>
                  </a:moveTo>
                  <a:cubicBezTo>
                    <a:pt x="2164" y="0"/>
                    <a:pt x="1936" y="108"/>
                    <a:pt x="1793" y="363"/>
                  </a:cubicBezTo>
                  <a:cubicBezTo>
                    <a:pt x="334" y="3068"/>
                    <a:pt x="0" y="4405"/>
                    <a:pt x="61" y="4497"/>
                  </a:cubicBezTo>
                  <a:cubicBezTo>
                    <a:pt x="1641" y="3949"/>
                    <a:pt x="2614" y="2460"/>
                    <a:pt x="3100" y="971"/>
                  </a:cubicBezTo>
                  <a:cubicBezTo>
                    <a:pt x="3303" y="425"/>
                    <a:pt x="2846" y="0"/>
                    <a:pt x="2393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0;p18"/>
            <p:cNvSpPr/>
            <p:nvPr/>
          </p:nvSpPr>
          <p:spPr>
            <a:xfrm flipH="1">
              <a:off x="2622833" y="1006970"/>
              <a:ext cx="332852" cy="107127"/>
            </a:xfrm>
            <a:custGeom>
              <a:avLst/>
              <a:gdLst/>
              <a:ahLst/>
              <a:cxnLst/>
              <a:rect l="l" t="t" r="r" b="b"/>
              <a:pathLst>
                <a:path w="8299" h="2671" extrusionOk="0">
                  <a:moveTo>
                    <a:pt x="1877" y="0"/>
                  </a:moveTo>
                  <a:cubicBezTo>
                    <a:pt x="1427" y="0"/>
                    <a:pt x="999" y="21"/>
                    <a:pt x="609" y="51"/>
                  </a:cubicBezTo>
                  <a:cubicBezTo>
                    <a:pt x="62" y="143"/>
                    <a:pt x="1" y="903"/>
                    <a:pt x="518" y="1055"/>
                  </a:cubicBezTo>
                  <a:cubicBezTo>
                    <a:pt x="4521" y="2149"/>
                    <a:pt x="7897" y="2670"/>
                    <a:pt x="8266" y="2670"/>
                  </a:cubicBezTo>
                  <a:cubicBezTo>
                    <a:pt x="8286" y="2670"/>
                    <a:pt x="8297" y="2669"/>
                    <a:pt x="8299" y="2665"/>
                  </a:cubicBezTo>
                  <a:cubicBezTo>
                    <a:pt x="6834" y="493"/>
                    <a:pt x="4089" y="0"/>
                    <a:pt x="1877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1;p18"/>
            <p:cNvSpPr/>
            <p:nvPr/>
          </p:nvSpPr>
          <p:spPr>
            <a:xfrm flipH="1">
              <a:off x="2553327" y="1126691"/>
              <a:ext cx="235150" cy="176393"/>
            </a:xfrm>
            <a:custGeom>
              <a:avLst/>
              <a:gdLst/>
              <a:ahLst/>
              <a:cxnLst/>
              <a:rect l="l" t="t" r="r" b="b"/>
              <a:pathLst>
                <a:path w="5863" h="4398" extrusionOk="0">
                  <a:moveTo>
                    <a:pt x="664" y="0"/>
                  </a:moveTo>
                  <a:cubicBezTo>
                    <a:pt x="225" y="0"/>
                    <a:pt x="0" y="589"/>
                    <a:pt x="391" y="896"/>
                  </a:cubicBezTo>
                  <a:cubicBezTo>
                    <a:pt x="3651" y="3400"/>
                    <a:pt x="5601" y="4398"/>
                    <a:pt x="5841" y="4398"/>
                  </a:cubicBezTo>
                  <a:cubicBezTo>
                    <a:pt x="5851" y="4398"/>
                    <a:pt x="5859" y="4396"/>
                    <a:pt x="5863" y="4392"/>
                  </a:cubicBezTo>
                  <a:cubicBezTo>
                    <a:pt x="4890" y="1717"/>
                    <a:pt x="2519" y="532"/>
                    <a:pt x="786" y="15"/>
                  </a:cubicBezTo>
                  <a:cubicBezTo>
                    <a:pt x="744" y="5"/>
                    <a:pt x="703" y="0"/>
                    <a:pt x="664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2;p18"/>
            <p:cNvSpPr/>
            <p:nvPr/>
          </p:nvSpPr>
          <p:spPr>
            <a:xfrm flipH="1">
              <a:off x="2531388" y="1285357"/>
              <a:ext cx="173184" cy="214976"/>
            </a:xfrm>
            <a:custGeom>
              <a:avLst/>
              <a:gdLst/>
              <a:ahLst/>
              <a:cxnLst/>
              <a:rect l="l" t="t" r="r" b="b"/>
              <a:pathLst>
                <a:path w="4318" h="5360" extrusionOk="0">
                  <a:moveTo>
                    <a:pt x="667" y="0"/>
                  </a:moveTo>
                  <a:cubicBezTo>
                    <a:pt x="299" y="0"/>
                    <a:pt x="1" y="451"/>
                    <a:pt x="275" y="801"/>
                  </a:cubicBezTo>
                  <a:cubicBezTo>
                    <a:pt x="2190" y="3506"/>
                    <a:pt x="4074" y="5360"/>
                    <a:pt x="4105" y="5360"/>
                  </a:cubicBezTo>
                  <a:cubicBezTo>
                    <a:pt x="4318" y="2624"/>
                    <a:pt x="2403" y="892"/>
                    <a:pt x="913" y="71"/>
                  </a:cubicBezTo>
                  <a:cubicBezTo>
                    <a:pt x="831" y="22"/>
                    <a:pt x="747" y="0"/>
                    <a:pt x="667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3;p18"/>
            <p:cNvSpPr/>
            <p:nvPr/>
          </p:nvSpPr>
          <p:spPr>
            <a:xfrm flipH="1">
              <a:off x="2535038" y="1406802"/>
              <a:ext cx="173786" cy="224000"/>
            </a:xfrm>
            <a:custGeom>
              <a:avLst/>
              <a:gdLst/>
              <a:ahLst/>
              <a:cxnLst/>
              <a:rect l="l" t="t" r="r" b="b"/>
              <a:pathLst>
                <a:path w="4333" h="5585" extrusionOk="0">
                  <a:moveTo>
                    <a:pt x="614" y="0"/>
                  </a:moveTo>
                  <a:cubicBezTo>
                    <a:pt x="269" y="0"/>
                    <a:pt x="0" y="360"/>
                    <a:pt x="168" y="721"/>
                  </a:cubicBezTo>
                  <a:cubicBezTo>
                    <a:pt x="2115" y="4555"/>
                    <a:pt x="3383" y="5585"/>
                    <a:pt x="3507" y="5585"/>
                  </a:cubicBezTo>
                  <a:cubicBezTo>
                    <a:pt x="3509" y="5585"/>
                    <a:pt x="3510" y="5585"/>
                    <a:pt x="3512" y="5584"/>
                  </a:cubicBezTo>
                  <a:cubicBezTo>
                    <a:pt x="4332" y="2849"/>
                    <a:pt x="2296" y="994"/>
                    <a:pt x="898" y="83"/>
                  </a:cubicBezTo>
                  <a:cubicBezTo>
                    <a:pt x="802" y="25"/>
                    <a:pt x="705" y="0"/>
                    <a:pt x="614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4;p18"/>
            <p:cNvSpPr/>
            <p:nvPr/>
          </p:nvSpPr>
          <p:spPr>
            <a:xfrm flipH="1">
              <a:off x="2520399" y="788345"/>
              <a:ext cx="516946" cy="999720"/>
            </a:xfrm>
            <a:custGeom>
              <a:avLst/>
              <a:gdLst/>
              <a:ahLst/>
              <a:cxnLst/>
              <a:rect l="l" t="t" r="r" b="b"/>
              <a:pathLst>
                <a:path w="12889" h="24926" fill="none" extrusionOk="0">
                  <a:moveTo>
                    <a:pt x="10153" y="24895"/>
                  </a:moveTo>
                  <a:cubicBezTo>
                    <a:pt x="9849" y="24925"/>
                    <a:pt x="12888" y="21491"/>
                    <a:pt x="12402" y="15533"/>
                  </a:cubicBezTo>
                  <a:cubicBezTo>
                    <a:pt x="12128" y="9910"/>
                    <a:pt x="8329" y="1794"/>
                    <a:pt x="0" y="1"/>
                  </a:cubicBezTo>
                </a:path>
              </a:pathLst>
            </a:custGeom>
            <a:noFill/>
            <a:ln w="6850" cap="rnd" cmpd="sng">
              <a:solidFill>
                <a:srgbClr val="EBBF5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5;p18"/>
            <p:cNvSpPr/>
            <p:nvPr/>
          </p:nvSpPr>
          <p:spPr>
            <a:xfrm flipH="1">
              <a:off x="2925685" y="747595"/>
              <a:ext cx="318895" cy="80335"/>
            </a:xfrm>
            <a:custGeom>
              <a:avLst/>
              <a:gdLst/>
              <a:ahLst/>
              <a:cxnLst/>
              <a:rect l="l" t="t" r="r" b="b"/>
              <a:pathLst>
                <a:path w="7951" h="2003" extrusionOk="0">
                  <a:moveTo>
                    <a:pt x="2791" y="1"/>
                  </a:moveTo>
                  <a:cubicBezTo>
                    <a:pt x="2061" y="1"/>
                    <a:pt x="1301" y="125"/>
                    <a:pt x="547" y="439"/>
                  </a:cubicBezTo>
                  <a:cubicBezTo>
                    <a:pt x="0" y="683"/>
                    <a:pt x="91" y="1382"/>
                    <a:pt x="608" y="1534"/>
                  </a:cubicBezTo>
                  <a:cubicBezTo>
                    <a:pt x="1498" y="1782"/>
                    <a:pt x="2853" y="2002"/>
                    <a:pt x="4751" y="2002"/>
                  </a:cubicBezTo>
                  <a:cubicBezTo>
                    <a:pt x="5639" y="2002"/>
                    <a:pt x="6647" y="1954"/>
                    <a:pt x="7781" y="1838"/>
                  </a:cubicBezTo>
                  <a:cubicBezTo>
                    <a:pt x="7950" y="1838"/>
                    <a:pt x="5594" y="1"/>
                    <a:pt x="2791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6;p18"/>
            <p:cNvSpPr/>
            <p:nvPr/>
          </p:nvSpPr>
          <p:spPr>
            <a:xfrm flipH="1">
              <a:off x="1793129" y="1498488"/>
              <a:ext cx="207997" cy="76044"/>
            </a:xfrm>
            <a:custGeom>
              <a:avLst/>
              <a:gdLst/>
              <a:ahLst/>
              <a:cxnLst/>
              <a:rect l="l" t="t" r="r" b="b"/>
              <a:pathLst>
                <a:path w="5186" h="1896" extrusionOk="0">
                  <a:moveTo>
                    <a:pt x="1325" y="1"/>
                  </a:moveTo>
                  <a:cubicBezTo>
                    <a:pt x="885" y="1"/>
                    <a:pt x="440" y="69"/>
                    <a:pt x="1" y="228"/>
                  </a:cubicBezTo>
                  <a:cubicBezTo>
                    <a:pt x="1" y="259"/>
                    <a:pt x="2037" y="958"/>
                    <a:pt x="4560" y="1870"/>
                  </a:cubicBezTo>
                  <a:cubicBezTo>
                    <a:pt x="4607" y="1888"/>
                    <a:pt x="4653" y="1896"/>
                    <a:pt x="4695" y="1896"/>
                  </a:cubicBezTo>
                  <a:cubicBezTo>
                    <a:pt x="5011" y="1896"/>
                    <a:pt x="5185" y="1449"/>
                    <a:pt x="4864" y="1262"/>
                  </a:cubicBezTo>
                  <a:cubicBezTo>
                    <a:pt x="3928" y="623"/>
                    <a:pt x="2650" y="1"/>
                    <a:pt x="1325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7;p18"/>
            <p:cNvSpPr/>
            <p:nvPr/>
          </p:nvSpPr>
          <p:spPr>
            <a:xfrm flipH="1">
              <a:off x="1800710" y="1389596"/>
              <a:ext cx="140657" cy="94975"/>
            </a:xfrm>
            <a:custGeom>
              <a:avLst/>
              <a:gdLst/>
              <a:ahLst/>
              <a:cxnLst/>
              <a:rect l="l" t="t" r="r" b="b"/>
              <a:pathLst>
                <a:path w="3507" h="2368" extrusionOk="0">
                  <a:moveTo>
                    <a:pt x="2814" y="1"/>
                  </a:moveTo>
                  <a:cubicBezTo>
                    <a:pt x="2742" y="1"/>
                    <a:pt x="2664" y="18"/>
                    <a:pt x="2584" y="56"/>
                  </a:cubicBezTo>
                  <a:cubicBezTo>
                    <a:pt x="1520" y="542"/>
                    <a:pt x="547" y="1271"/>
                    <a:pt x="0" y="2366"/>
                  </a:cubicBezTo>
                  <a:cubicBezTo>
                    <a:pt x="4" y="2367"/>
                    <a:pt x="8" y="2367"/>
                    <a:pt x="14" y="2367"/>
                  </a:cubicBezTo>
                  <a:cubicBezTo>
                    <a:pt x="157" y="2367"/>
                    <a:pt x="1021" y="1989"/>
                    <a:pt x="3009" y="907"/>
                  </a:cubicBezTo>
                  <a:cubicBezTo>
                    <a:pt x="3506" y="645"/>
                    <a:pt x="3260" y="1"/>
                    <a:pt x="2814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8;p18"/>
            <p:cNvSpPr/>
            <p:nvPr/>
          </p:nvSpPr>
          <p:spPr>
            <a:xfrm flipH="1">
              <a:off x="1920431" y="1390278"/>
              <a:ext cx="145309" cy="149080"/>
            </a:xfrm>
            <a:custGeom>
              <a:avLst/>
              <a:gdLst/>
              <a:ahLst/>
              <a:cxnLst/>
              <a:rect l="l" t="t" r="r" b="b"/>
              <a:pathLst>
                <a:path w="3623" h="3717" extrusionOk="0">
                  <a:moveTo>
                    <a:pt x="2925" y="0"/>
                  </a:moveTo>
                  <a:cubicBezTo>
                    <a:pt x="2834" y="0"/>
                    <a:pt x="2738" y="30"/>
                    <a:pt x="2645" y="99"/>
                  </a:cubicBezTo>
                  <a:cubicBezTo>
                    <a:pt x="1369" y="1072"/>
                    <a:pt x="183" y="2318"/>
                    <a:pt x="1" y="3717"/>
                  </a:cubicBezTo>
                  <a:cubicBezTo>
                    <a:pt x="62" y="3717"/>
                    <a:pt x="1247" y="2653"/>
                    <a:pt x="3253" y="859"/>
                  </a:cubicBezTo>
                  <a:cubicBezTo>
                    <a:pt x="3622" y="539"/>
                    <a:pt x="3314" y="0"/>
                    <a:pt x="2925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;p18"/>
            <p:cNvSpPr/>
            <p:nvPr/>
          </p:nvSpPr>
          <p:spPr>
            <a:xfrm flipH="1">
              <a:off x="2053347" y="1433754"/>
              <a:ext cx="124534" cy="194602"/>
            </a:xfrm>
            <a:custGeom>
              <a:avLst/>
              <a:gdLst/>
              <a:ahLst/>
              <a:cxnLst/>
              <a:rect l="l" t="t" r="r" b="b"/>
              <a:pathLst>
                <a:path w="3105" h="4852" extrusionOk="0">
                  <a:moveTo>
                    <a:pt x="2485" y="1"/>
                  </a:moveTo>
                  <a:cubicBezTo>
                    <a:pt x="2352" y="1"/>
                    <a:pt x="2212" y="60"/>
                    <a:pt x="2098" y="201"/>
                  </a:cubicBezTo>
                  <a:cubicBezTo>
                    <a:pt x="1034" y="1538"/>
                    <a:pt x="0" y="3271"/>
                    <a:pt x="396" y="4851"/>
                  </a:cubicBezTo>
                  <a:cubicBezTo>
                    <a:pt x="456" y="4791"/>
                    <a:pt x="1429" y="3392"/>
                    <a:pt x="2888" y="748"/>
                  </a:cubicBezTo>
                  <a:cubicBezTo>
                    <a:pt x="3104" y="359"/>
                    <a:pt x="2813" y="1"/>
                    <a:pt x="2485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00;p18"/>
            <p:cNvSpPr/>
            <p:nvPr/>
          </p:nvSpPr>
          <p:spPr>
            <a:xfrm flipH="1">
              <a:off x="2195688" y="1568395"/>
              <a:ext cx="63891" cy="166005"/>
            </a:xfrm>
            <a:custGeom>
              <a:avLst/>
              <a:gdLst/>
              <a:ahLst/>
              <a:cxnLst/>
              <a:rect l="l" t="t" r="r" b="b"/>
              <a:pathLst>
                <a:path w="1593" h="4139" extrusionOk="0">
                  <a:moveTo>
                    <a:pt x="1033" y="0"/>
                  </a:moveTo>
                  <a:cubicBezTo>
                    <a:pt x="842" y="0"/>
                    <a:pt x="653" y="104"/>
                    <a:pt x="578" y="339"/>
                  </a:cubicBezTo>
                  <a:cubicBezTo>
                    <a:pt x="153" y="1677"/>
                    <a:pt x="1" y="3166"/>
                    <a:pt x="730" y="4139"/>
                  </a:cubicBezTo>
                  <a:cubicBezTo>
                    <a:pt x="761" y="4108"/>
                    <a:pt x="1126" y="2801"/>
                    <a:pt x="1521" y="583"/>
                  </a:cubicBezTo>
                  <a:cubicBezTo>
                    <a:pt x="1593" y="222"/>
                    <a:pt x="1312" y="0"/>
                    <a:pt x="1033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01;p18"/>
            <p:cNvSpPr/>
            <p:nvPr/>
          </p:nvSpPr>
          <p:spPr>
            <a:xfrm flipH="1">
              <a:off x="1874708" y="1549866"/>
              <a:ext cx="232463" cy="61485"/>
            </a:xfrm>
            <a:custGeom>
              <a:avLst/>
              <a:gdLst/>
              <a:ahLst/>
              <a:cxnLst/>
              <a:rect l="l" t="t" r="r" b="b"/>
              <a:pathLst>
                <a:path w="5796" h="1533" extrusionOk="0">
                  <a:moveTo>
                    <a:pt x="2180" y="0"/>
                  </a:moveTo>
                  <a:cubicBezTo>
                    <a:pt x="1432" y="0"/>
                    <a:pt x="679" y="170"/>
                    <a:pt x="0" y="619"/>
                  </a:cubicBezTo>
                  <a:cubicBezTo>
                    <a:pt x="0" y="649"/>
                    <a:pt x="2341" y="1227"/>
                    <a:pt x="5289" y="1531"/>
                  </a:cubicBezTo>
                  <a:cubicBezTo>
                    <a:pt x="5300" y="1532"/>
                    <a:pt x="5311" y="1532"/>
                    <a:pt x="5322" y="1532"/>
                  </a:cubicBezTo>
                  <a:cubicBezTo>
                    <a:pt x="5663" y="1532"/>
                    <a:pt x="5796" y="1069"/>
                    <a:pt x="5472" y="893"/>
                  </a:cubicBezTo>
                  <a:cubicBezTo>
                    <a:pt x="4622" y="458"/>
                    <a:pt x="3408" y="0"/>
                    <a:pt x="2180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02;p18"/>
            <p:cNvSpPr/>
            <p:nvPr/>
          </p:nvSpPr>
          <p:spPr>
            <a:xfrm flipH="1">
              <a:off x="2010833" y="1615441"/>
              <a:ext cx="187783" cy="60282"/>
            </a:xfrm>
            <a:custGeom>
              <a:avLst/>
              <a:gdLst/>
              <a:ahLst/>
              <a:cxnLst/>
              <a:rect l="l" t="t" r="r" b="b"/>
              <a:pathLst>
                <a:path w="4682" h="1503" extrusionOk="0">
                  <a:moveTo>
                    <a:pt x="3533" y="1"/>
                  </a:moveTo>
                  <a:cubicBezTo>
                    <a:pt x="2403" y="1"/>
                    <a:pt x="1033" y="321"/>
                    <a:pt x="1" y="1476"/>
                  </a:cubicBezTo>
                  <a:cubicBezTo>
                    <a:pt x="6" y="1493"/>
                    <a:pt x="60" y="1503"/>
                    <a:pt x="160" y="1503"/>
                  </a:cubicBezTo>
                  <a:cubicBezTo>
                    <a:pt x="614" y="1503"/>
                    <a:pt x="2028" y="1308"/>
                    <a:pt x="4317" y="686"/>
                  </a:cubicBezTo>
                  <a:cubicBezTo>
                    <a:pt x="4682" y="565"/>
                    <a:pt x="4621" y="78"/>
                    <a:pt x="4286" y="48"/>
                  </a:cubicBezTo>
                  <a:cubicBezTo>
                    <a:pt x="4054" y="19"/>
                    <a:pt x="3800" y="1"/>
                    <a:pt x="3533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03;p18"/>
            <p:cNvSpPr/>
            <p:nvPr/>
          </p:nvSpPr>
          <p:spPr>
            <a:xfrm flipH="1">
              <a:off x="1765776" y="1435680"/>
              <a:ext cx="541331" cy="566920"/>
            </a:xfrm>
            <a:custGeom>
              <a:avLst/>
              <a:gdLst/>
              <a:ahLst/>
              <a:cxnLst/>
              <a:rect l="l" t="t" r="r" b="b"/>
              <a:pathLst>
                <a:path w="13497" h="14135" fill="none" extrusionOk="0">
                  <a:moveTo>
                    <a:pt x="882" y="14013"/>
                  </a:moveTo>
                  <a:cubicBezTo>
                    <a:pt x="1064" y="14135"/>
                    <a:pt x="0" y="11217"/>
                    <a:pt x="1824" y="7600"/>
                  </a:cubicBezTo>
                  <a:cubicBezTo>
                    <a:pt x="3435" y="4135"/>
                    <a:pt x="7873" y="1"/>
                    <a:pt x="13496" y="1004"/>
                  </a:cubicBezTo>
                </a:path>
              </a:pathLst>
            </a:custGeom>
            <a:noFill/>
            <a:ln w="6850" cap="rnd" cmpd="sng">
              <a:solidFill>
                <a:srgbClr val="D97CC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04;p18"/>
            <p:cNvSpPr/>
            <p:nvPr/>
          </p:nvSpPr>
          <p:spPr>
            <a:xfrm flipH="1">
              <a:off x="1632058" y="1458380"/>
              <a:ext cx="209963" cy="74921"/>
            </a:xfrm>
            <a:custGeom>
              <a:avLst/>
              <a:gdLst/>
              <a:ahLst/>
              <a:cxnLst/>
              <a:rect l="l" t="t" r="r" b="b"/>
              <a:pathLst>
                <a:path w="5235" h="1868" extrusionOk="0">
                  <a:moveTo>
                    <a:pt x="1744" y="1"/>
                  </a:moveTo>
                  <a:cubicBezTo>
                    <a:pt x="749" y="1"/>
                    <a:pt x="1" y="241"/>
                    <a:pt x="46" y="286"/>
                  </a:cubicBezTo>
                  <a:cubicBezTo>
                    <a:pt x="2204" y="1380"/>
                    <a:pt x="3754" y="1745"/>
                    <a:pt x="4636" y="1867"/>
                  </a:cubicBezTo>
                  <a:cubicBezTo>
                    <a:pt x="4647" y="1868"/>
                    <a:pt x="4659" y="1868"/>
                    <a:pt x="4670" y="1868"/>
                  </a:cubicBezTo>
                  <a:cubicBezTo>
                    <a:pt x="5016" y="1868"/>
                    <a:pt x="5235" y="1433"/>
                    <a:pt x="4970" y="1198"/>
                  </a:cubicBezTo>
                  <a:cubicBezTo>
                    <a:pt x="4021" y="248"/>
                    <a:pt x="2755" y="1"/>
                    <a:pt x="1744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05;p18"/>
            <p:cNvSpPr/>
            <p:nvPr/>
          </p:nvSpPr>
          <p:spPr>
            <a:xfrm flipH="1">
              <a:off x="1465892" y="1296667"/>
              <a:ext cx="157342" cy="128023"/>
            </a:xfrm>
            <a:custGeom>
              <a:avLst/>
              <a:gdLst/>
              <a:ahLst/>
              <a:cxnLst/>
              <a:rect l="l" t="t" r="r" b="b"/>
              <a:pathLst>
                <a:path w="3923" h="3192" extrusionOk="0">
                  <a:moveTo>
                    <a:pt x="676" y="1"/>
                  </a:moveTo>
                  <a:cubicBezTo>
                    <a:pt x="0" y="1"/>
                    <a:pt x="561" y="558"/>
                    <a:pt x="1035" y="914"/>
                  </a:cubicBezTo>
                  <a:cubicBezTo>
                    <a:pt x="1582" y="1309"/>
                    <a:pt x="3315" y="2950"/>
                    <a:pt x="3406" y="3163"/>
                  </a:cubicBezTo>
                  <a:cubicBezTo>
                    <a:pt x="3422" y="3182"/>
                    <a:pt x="3441" y="3191"/>
                    <a:pt x="3461" y="3191"/>
                  </a:cubicBezTo>
                  <a:cubicBezTo>
                    <a:pt x="3632" y="3191"/>
                    <a:pt x="3922" y="2585"/>
                    <a:pt x="3922" y="2585"/>
                  </a:cubicBezTo>
                  <a:cubicBezTo>
                    <a:pt x="3922" y="2585"/>
                    <a:pt x="1491" y="63"/>
                    <a:pt x="731" y="2"/>
                  </a:cubicBezTo>
                  <a:cubicBezTo>
                    <a:pt x="712" y="1"/>
                    <a:pt x="693" y="1"/>
                    <a:pt x="676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06;p18"/>
            <p:cNvSpPr/>
            <p:nvPr/>
          </p:nvSpPr>
          <p:spPr>
            <a:xfrm flipH="1">
              <a:off x="1465892" y="1335331"/>
              <a:ext cx="149320" cy="132796"/>
            </a:xfrm>
            <a:custGeom>
              <a:avLst/>
              <a:gdLst/>
              <a:ahLst/>
              <a:cxnLst/>
              <a:rect l="l" t="t" r="r" b="b"/>
              <a:pathLst>
                <a:path w="3723" h="3311" extrusionOk="0">
                  <a:moveTo>
                    <a:pt x="540" y="1"/>
                  </a:moveTo>
                  <a:cubicBezTo>
                    <a:pt x="1" y="1"/>
                    <a:pt x="505" y="527"/>
                    <a:pt x="956" y="922"/>
                  </a:cubicBezTo>
                  <a:cubicBezTo>
                    <a:pt x="1443" y="1317"/>
                    <a:pt x="3084" y="3050"/>
                    <a:pt x="3206" y="3263"/>
                  </a:cubicBezTo>
                  <a:cubicBezTo>
                    <a:pt x="3214" y="3296"/>
                    <a:pt x="3230" y="3311"/>
                    <a:pt x="3251" y="3311"/>
                  </a:cubicBezTo>
                  <a:cubicBezTo>
                    <a:pt x="3384" y="3311"/>
                    <a:pt x="3722" y="2746"/>
                    <a:pt x="3722" y="2746"/>
                  </a:cubicBezTo>
                  <a:cubicBezTo>
                    <a:pt x="3722" y="2746"/>
                    <a:pt x="1443" y="71"/>
                    <a:pt x="683" y="10"/>
                  </a:cubicBezTo>
                  <a:cubicBezTo>
                    <a:pt x="629" y="4"/>
                    <a:pt x="581" y="1"/>
                    <a:pt x="540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07;p18"/>
            <p:cNvSpPr/>
            <p:nvPr/>
          </p:nvSpPr>
          <p:spPr>
            <a:xfrm flipH="1">
              <a:off x="1467096" y="1373152"/>
              <a:ext cx="148117" cy="117515"/>
            </a:xfrm>
            <a:custGeom>
              <a:avLst/>
              <a:gdLst/>
              <a:ahLst/>
              <a:cxnLst/>
              <a:rect l="l" t="t" r="r" b="b"/>
              <a:pathLst>
                <a:path w="3693" h="2930" extrusionOk="0">
                  <a:moveTo>
                    <a:pt x="540" y="0"/>
                  </a:moveTo>
                  <a:cubicBezTo>
                    <a:pt x="0" y="0"/>
                    <a:pt x="503" y="529"/>
                    <a:pt x="926" y="952"/>
                  </a:cubicBezTo>
                  <a:cubicBezTo>
                    <a:pt x="1412" y="1378"/>
                    <a:pt x="2355" y="2685"/>
                    <a:pt x="2476" y="2867"/>
                  </a:cubicBezTo>
                  <a:cubicBezTo>
                    <a:pt x="2522" y="2913"/>
                    <a:pt x="2621" y="2930"/>
                    <a:pt x="2743" y="2930"/>
                  </a:cubicBezTo>
                  <a:cubicBezTo>
                    <a:pt x="3111" y="2930"/>
                    <a:pt x="3692" y="2776"/>
                    <a:pt x="3692" y="2776"/>
                  </a:cubicBezTo>
                  <a:cubicBezTo>
                    <a:pt x="3692" y="2776"/>
                    <a:pt x="1443" y="71"/>
                    <a:pt x="683" y="10"/>
                  </a:cubicBezTo>
                  <a:cubicBezTo>
                    <a:pt x="629" y="3"/>
                    <a:pt x="581" y="0"/>
                    <a:pt x="540" y="0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08;p18"/>
            <p:cNvSpPr/>
            <p:nvPr/>
          </p:nvSpPr>
          <p:spPr>
            <a:xfrm flipH="1">
              <a:off x="1491481" y="1345478"/>
              <a:ext cx="75643" cy="63450"/>
            </a:xfrm>
            <a:custGeom>
              <a:avLst/>
              <a:gdLst/>
              <a:ahLst/>
              <a:cxnLst/>
              <a:rect l="l" t="t" r="r" b="b"/>
              <a:pathLst>
                <a:path w="1886" h="1582" fill="none" extrusionOk="0">
                  <a:moveTo>
                    <a:pt x="1" y="1"/>
                  </a:moveTo>
                  <a:lnTo>
                    <a:pt x="1885" y="15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09;p18"/>
            <p:cNvSpPr/>
            <p:nvPr/>
          </p:nvSpPr>
          <p:spPr>
            <a:xfrm flipH="1">
              <a:off x="1129431" y="2634052"/>
              <a:ext cx="1288614" cy="2099307"/>
            </a:xfrm>
            <a:custGeom>
              <a:avLst/>
              <a:gdLst/>
              <a:ahLst/>
              <a:cxnLst/>
              <a:rect l="l" t="t" r="r" b="b"/>
              <a:pathLst>
                <a:path w="32129" h="52342" extrusionOk="0">
                  <a:moveTo>
                    <a:pt x="21186" y="1"/>
                  </a:moveTo>
                  <a:lnTo>
                    <a:pt x="6627" y="5381"/>
                  </a:lnTo>
                  <a:lnTo>
                    <a:pt x="0" y="44014"/>
                  </a:lnTo>
                  <a:cubicBezTo>
                    <a:pt x="17235" y="49029"/>
                    <a:pt x="32129" y="52342"/>
                    <a:pt x="32129" y="52342"/>
                  </a:cubicBezTo>
                  <a:cubicBezTo>
                    <a:pt x="21126" y="28877"/>
                    <a:pt x="21186" y="1"/>
                    <a:pt x="211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0;p18"/>
            <p:cNvSpPr/>
            <p:nvPr/>
          </p:nvSpPr>
          <p:spPr>
            <a:xfrm flipH="1">
              <a:off x="1014843" y="3744789"/>
              <a:ext cx="2400434" cy="1468897"/>
            </a:xfrm>
            <a:custGeom>
              <a:avLst/>
              <a:gdLst/>
              <a:ahLst/>
              <a:cxnLst/>
              <a:rect l="l" t="t" r="r" b="b"/>
              <a:pathLst>
                <a:path w="59850" h="36624" extrusionOk="0">
                  <a:moveTo>
                    <a:pt x="27928" y="1"/>
                  </a:moveTo>
                  <a:cubicBezTo>
                    <a:pt x="24994" y="1"/>
                    <a:pt x="21793" y="342"/>
                    <a:pt x="18299" y="1091"/>
                  </a:cubicBezTo>
                  <a:cubicBezTo>
                    <a:pt x="18299" y="1091"/>
                    <a:pt x="6262" y="8994"/>
                    <a:pt x="1" y="36624"/>
                  </a:cubicBezTo>
                  <a:lnTo>
                    <a:pt x="59850" y="35165"/>
                  </a:lnTo>
                  <a:cubicBezTo>
                    <a:pt x="59850" y="35165"/>
                    <a:pt x="57709" y="1"/>
                    <a:pt x="27928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1;p18"/>
            <p:cNvSpPr/>
            <p:nvPr/>
          </p:nvSpPr>
          <p:spPr>
            <a:xfrm flipH="1">
              <a:off x="2060807" y="3033923"/>
              <a:ext cx="810733" cy="991899"/>
            </a:xfrm>
            <a:custGeom>
              <a:avLst/>
              <a:gdLst/>
              <a:ahLst/>
              <a:cxnLst/>
              <a:rect l="l" t="t" r="r" b="b"/>
              <a:pathLst>
                <a:path w="20214" h="24731" extrusionOk="0">
                  <a:moveTo>
                    <a:pt x="19697" y="1"/>
                  </a:moveTo>
                  <a:lnTo>
                    <a:pt x="4742" y="11672"/>
                  </a:lnTo>
                  <a:lnTo>
                    <a:pt x="4225" y="18998"/>
                  </a:lnTo>
                  <a:cubicBezTo>
                    <a:pt x="4225" y="18998"/>
                    <a:pt x="0" y="23040"/>
                    <a:pt x="1064" y="24104"/>
                  </a:cubicBezTo>
                  <a:cubicBezTo>
                    <a:pt x="1512" y="24532"/>
                    <a:pt x="2122" y="24731"/>
                    <a:pt x="2915" y="24731"/>
                  </a:cubicBezTo>
                  <a:cubicBezTo>
                    <a:pt x="5837" y="24731"/>
                    <a:pt x="11248" y="22039"/>
                    <a:pt x="20213" y="18238"/>
                  </a:cubicBezTo>
                  <a:lnTo>
                    <a:pt x="19697" y="1"/>
                  </a:lnTo>
                  <a:close/>
                </a:path>
              </a:pathLst>
            </a:custGeom>
            <a:solidFill>
              <a:srgbClr val="724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2;p18"/>
            <p:cNvSpPr/>
            <p:nvPr/>
          </p:nvSpPr>
          <p:spPr>
            <a:xfrm flipH="1">
              <a:off x="1765776" y="1861300"/>
              <a:ext cx="1433723" cy="1805880"/>
            </a:xfrm>
            <a:custGeom>
              <a:avLst/>
              <a:gdLst/>
              <a:ahLst/>
              <a:cxnLst/>
              <a:rect l="l" t="t" r="r" b="b"/>
              <a:pathLst>
                <a:path w="35747" h="45026" extrusionOk="0">
                  <a:moveTo>
                    <a:pt x="17009" y="1"/>
                  </a:moveTo>
                  <a:cubicBezTo>
                    <a:pt x="1347" y="1"/>
                    <a:pt x="62" y="19717"/>
                    <a:pt x="62" y="20271"/>
                  </a:cubicBezTo>
                  <a:cubicBezTo>
                    <a:pt x="1" y="32004"/>
                    <a:pt x="2068" y="44830"/>
                    <a:pt x="7053" y="45013"/>
                  </a:cubicBezTo>
                  <a:cubicBezTo>
                    <a:pt x="7303" y="45021"/>
                    <a:pt x="7550" y="45026"/>
                    <a:pt x="7794" y="45026"/>
                  </a:cubicBezTo>
                  <a:cubicBezTo>
                    <a:pt x="22250" y="45026"/>
                    <a:pt x="26688" y="30241"/>
                    <a:pt x="26688" y="30241"/>
                  </a:cubicBezTo>
                  <a:cubicBezTo>
                    <a:pt x="27023" y="29359"/>
                    <a:pt x="33071" y="20544"/>
                    <a:pt x="33314" y="19602"/>
                  </a:cubicBezTo>
                  <a:cubicBezTo>
                    <a:pt x="35746" y="8508"/>
                    <a:pt x="33953" y="3310"/>
                    <a:pt x="22038" y="605"/>
                  </a:cubicBezTo>
                  <a:cubicBezTo>
                    <a:pt x="20215" y="190"/>
                    <a:pt x="18543" y="1"/>
                    <a:pt x="17009" y="1"/>
                  </a:cubicBezTo>
                  <a:close/>
                </a:path>
              </a:pathLst>
            </a:custGeom>
            <a:solidFill>
              <a:srgbClr val="724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3;p18"/>
            <p:cNvSpPr/>
            <p:nvPr/>
          </p:nvSpPr>
          <p:spPr>
            <a:xfrm flipH="1">
              <a:off x="1495171" y="1690723"/>
              <a:ext cx="1954519" cy="2073478"/>
            </a:xfrm>
            <a:custGeom>
              <a:avLst/>
              <a:gdLst/>
              <a:ahLst/>
              <a:cxnLst/>
              <a:rect l="l" t="t" r="r" b="b"/>
              <a:pathLst>
                <a:path w="48732" h="51698" extrusionOk="0">
                  <a:moveTo>
                    <a:pt x="6860" y="20573"/>
                  </a:moveTo>
                  <a:cubicBezTo>
                    <a:pt x="6856" y="20594"/>
                    <a:pt x="6852" y="20609"/>
                    <a:pt x="6850" y="20620"/>
                  </a:cubicBezTo>
                  <a:lnTo>
                    <a:pt x="6850" y="20620"/>
                  </a:lnTo>
                  <a:cubicBezTo>
                    <a:pt x="6854" y="20604"/>
                    <a:pt x="6857" y="20589"/>
                    <a:pt x="6860" y="20573"/>
                  </a:cubicBezTo>
                  <a:close/>
                  <a:moveTo>
                    <a:pt x="6850" y="20620"/>
                  </a:moveTo>
                  <a:cubicBezTo>
                    <a:pt x="6849" y="20624"/>
                    <a:pt x="6848" y="20629"/>
                    <a:pt x="6847" y="20633"/>
                  </a:cubicBezTo>
                  <a:cubicBezTo>
                    <a:pt x="6847" y="20632"/>
                    <a:pt x="6849" y="20627"/>
                    <a:pt x="6850" y="20620"/>
                  </a:cubicBezTo>
                  <a:close/>
                  <a:moveTo>
                    <a:pt x="23480" y="1"/>
                  </a:moveTo>
                  <a:cubicBezTo>
                    <a:pt x="14467" y="1"/>
                    <a:pt x="6521" y="4904"/>
                    <a:pt x="4445" y="8475"/>
                  </a:cubicBezTo>
                  <a:cubicBezTo>
                    <a:pt x="0" y="16044"/>
                    <a:pt x="7130" y="18894"/>
                    <a:pt x="6860" y="20573"/>
                  </a:cubicBezTo>
                  <a:lnTo>
                    <a:pt x="6860" y="20573"/>
                  </a:lnTo>
                  <a:cubicBezTo>
                    <a:pt x="6987" y="19932"/>
                    <a:pt x="8068" y="14331"/>
                    <a:pt x="13017" y="11454"/>
                  </a:cubicBezTo>
                  <a:cubicBezTo>
                    <a:pt x="13017" y="11454"/>
                    <a:pt x="16117" y="23764"/>
                    <a:pt x="30495" y="24889"/>
                  </a:cubicBezTo>
                  <a:lnTo>
                    <a:pt x="30343" y="32852"/>
                  </a:lnTo>
                  <a:lnTo>
                    <a:pt x="34598" y="51697"/>
                  </a:lnTo>
                  <a:cubicBezTo>
                    <a:pt x="41255" y="51363"/>
                    <a:pt x="42653" y="42670"/>
                    <a:pt x="45996" y="30451"/>
                  </a:cubicBezTo>
                  <a:cubicBezTo>
                    <a:pt x="48732" y="20390"/>
                    <a:pt x="45024" y="9539"/>
                    <a:pt x="36239" y="3794"/>
                  </a:cubicBezTo>
                  <a:cubicBezTo>
                    <a:pt x="32077" y="1057"/>
                    <a:pt x="27663" y="1"/>
                    <a:pt x="234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4;p18"/>
            <p:cNvSpPr/>
            <p:nvPr/>
          </p:nvSpPr>
          <p:spPr>
            <a:xfrm flipH="1">
              <a:off x="1815790" y="2831421"/>
              <a:ext cx="474271" cy="463562"/>
            </a:xfrm>
            <a:custGeom>
              <a:avLst/>
              <a:gdLst/>
              <a:ahLst/>
              <a:cxnLst/>
              <a:rect l="l" t="t" r="r" b="b"/>
              <a:pathLst>
                <a:path w="11825" h="11558" extrusionOk="0">
                  <a:moveTo>
                    <a:pt x="6200" y="1"/>
                  </a:moveTo>
                  <a:cubicBezTo>
                    <a:pt x="3795" y="1"/>
                    <a:pt x="1551" y="1787"/>
                    <a:pt x="822" y="4442"/>
                  </a:cubicBezTo>
                  <a:cubicBezTo>
                    <a:pt x="1" y="7542"/>
                    <a:pt x="1582" y="10642"/>
                    <a:pt x="4408" y="11402"/>
                  </a:cubicBezTo>
                  <a:cubicBezTo>
                    <a:pt x="4810" y="11507"/>
                    <a:pt x="5215" y="11557"/>
                    <a:pt x="5616" y="11557"/>
                  </a:cubicBezTo>
                  <a:cubicBezTo>
                    <a:pt x="8008" y="11557"/>
                    <a:pt x="10271" y="9771"/>
                    <a:pt x="10974" y="7116"/>
                  </a:cubicBezTo>
                  <a:cubicBezTo>
                    <a:pt x="11825" y="3986"/>
                    <a:pt x="10214" y="885"/>
                    <a:pt x="7418" y="156"/>
                  </a:cubicBezTo>
                  <a:cubicBezTo>
                    <a:pt x="7012" y="51"/>
                    <a:pt x="6604" y="1"/>
                    <a:pt x="6200" y="1"/>
                  </a:cubicBezTo>
                  <a:close/>
                </a:path>
              </a:pathLst>
            </a:custGeom>
            <a:solidFill>
              <a:srgbClr val="724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5;p18"/>
            <p:cNvSpPr/>
            <p:nvPr/>
          </p:nvSpPr>
          <p:spPr>
            <a:xfrm flipH="1">
              <a:off x="3144592" y="2716954"/>
              <a:ext cx="235351" cy="429471"/>
            </a:xfrm>
            <a:custGeom>
              <a:avLst/>
              <a:gdLst/>
              <a:ahLst/>
              <a:cxnLst/>
              <a:rect l="l" t="t" r="r" b="b"/>
              <a:pathLst>
                <a:path w="5868" h="10708" extrusionOk="0">
                  <a:moveTo>
                    <a:pt x="4561" y="1"/>
                  </a:moveTo>
                  <a:cubicBezTo>
                    <a:pt x="4561" y="2"/>
                    <a:pt x="4803" y="5928"/>
                    <a:pt x="1521" y="7721"/>
                  </a:cubicBezTo>
                  <a:cubicBezTo>
                    <a:pt x="1" y="8523"/>
                    <a:pt x="1900" y="10707"/>
                    <a:pt x="4931" y="10707"/>
                  </a:cubicBezTo>
                  <a:cubicBezTo>
                    <a:pt x="5233" y="10707"/>
                    <a:pt x="5546" y="10686"/>
                    <a:pt x="5868" y="10639"/>
                  </a:cubicBezTo>
                  <a:lnTo>
                    <a:pt x="4561" y="1"/>
                  </a:lnTo>
                  <a:close/>
                </a:path>
              </a:pathLst>
            </a:custGeom>
            <a:solidFill>
              <a:srgbClr val="7247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6;p18"/>
            <p:cNvSpPr/>
            <p:nvPr/>
          </p:nvSpPr>
          <p:spPr>
            <a:xfrm flipH="1">
              <a:off x="2763009" y="2150074"/>
              <a:ext cx="215818" cy="431597"/>
            </a:xfrm>
            <a:custGeom>
              <a:avLst/>
              <a:gdLst/>
              <a:ahLst/>
              <a:cxnLst/>
              <a:rect l="l" t="t" r="r" b="b"/>
              <a:pathLst>
                <a:path w="5381" h="10761" fill="none" extrusionOk="0">
                  <a:moveTo>
                    <a:pt x="1277" y="1"/>
                  </a:moveTo>
                  <a:cubicBezTo>
                    <a:pt x="1277" y="1"/>
                    <a:pt x="0" y="6475"/>
                    <a:pt x="5380" y="1076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7;p18"/>
            <p:cNvSpPr/>
            <p:nvPr/>
          </p:nvSpPr>
          <p:spPr>
            <a:xfrm flipH="1">
              <a:off x="1953519" y="2942478"/>
              <a:ext cx="199976" cy="209722"/>
            </a:xfrm>
            <a:custGeom>
              <a:avLst/>
              <a:gdLst/>
              <a:ahLst/>
              <a:cxnLst/>
              <a:rect l="l" t="t" r="r" b="b"/>
              <a:pathLst>
                <a:path w="4986" h="5229" fill="none" extrusionOk="0">
                  <a:moveTo>
                    <a:pt x="4985" y="1"/>
                  </a:moveTo>
                  <a:cubicBezTo>
                    <a:pt x="4985" y="1"/>
                    <a:pt x="1824" y="153"/>
                    <a:pt x="0" y="2949"/>
                  </a:cubicBezTo>
                  <a:cubicBezTo>
                    <a:pt x="0" y="2949"/>
                    <a:pt x="3253" y="1551"/>
                    <a:pt x="3648" y="5229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8;p18"/>
            <p:cNvSpPr/>
            <p:nvPr/>
          </p:nvSpPr>
          <p:spPr>
            <a:xfrm flipH="1">
              <a:off x="1280556" y="3285798"/>
              <a:ext cx="2882005" cy="2043718"/>
            </a:xfrm>
            <a:custGeom>
              <a:avLst/>
              <a:gdLst/>
              <a:ahLst/>
              <a:cxnLst/>
              <a:rect l="l" t="t" r="r" b="b"/>
              <a:pathLst>
                <a:path w="71857" h="50956" extrusionOk="0">
                  <a:moveTo>
                    <a:pt x="50452" y="1"/>
                  </a:moveTo>
                  <a:cubicBezTo>
                    <a:pt x="50190" y="1"/>
                    <a:pt x="49958" y="53"/>
                    <a:pt x="49758" y="164"/>
                  </a:cubicBezTo>
                  <a:cubicBezTo>
                    <a:pt x="49758" y="164"/>
                    <a:pt x="51673" y="7976"/>
                    <a:pt x="50001" y="12323"/>
                  </a:cubicBezTo>
                  <a:cubicBezTo>
                    <a:pt x="47873" y="17794"/>
                    <a:pt x="41490" y="22687"/>
                    <a:pt x="36019" y="27703"/>
                  </a:cubicBezTo>
                  <a:cubicBezTo>
                    <a:pt x="29362" y="33782"/>
                    <a:pt x="30700" y="46609"/>
                    <a:pt x="30700" y="46609"/>
                  </a:cubicBezTo>
                  <a:cubicBezTo>
                    <a:pt x="15867" y="47217"/>
                    <a:pt x="0" y="50955"/>
                    <a:pt x="42615" y="50955"/>
                  </a:cubicBezTo>
                  <a:cubicBezTo>
                    <a:pt x="58998" y="50955"/>
                    <a:pt x="58968" y="47065"/>
                    <a:pt x="58968" y="47065"/>
                  </a:cubicBezTo>
                  <a:cubicBezTo>
                    <a:pt x="60944" y="46670"/>
                    <a:pt x="44743" y="41958"/>
                    <a:pt x="53253" y="26791"/>
                  </a:cubicBezTo>
                  <a:cubicBezTo>
                    <a:pt x="56901" y="20256"/>
                    <a:pt x="60579" y="20864"/>
                    <a:pt x="63588" y="20104"/>
                  </a:cubicBezTo>
                  <a:cubicBezTo>
                    <a:pt x="63731" y="20070"/>
                    <a:pt x="63884" y="20055"/>
                    <a:pt x="64047" y="20055"/>
                  </a:cubicBezTo>
                  <a:cubicBezTo>
                    <a:pt x="66246" y="20055"/>
                    <a:pt x="70093" y="22900"/>
                    <a:pt x="70093" y="22900"/>
                  </a:cubicBezTo>
                  <a:cubicBezTo>
                    <a:pt x="71857" y="20240"/>
                    <a:pt x="55574" y="1"/>
                    <a:pt x="504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;p18"/>
            <p:cNvSpPr/>
            <p:nvPr/>
          </p:nvSpPr>
          <p:spPr>
            <a:xfrm flipH="1">
              <a:off x="1921834" y="1784615"/>
              <a:ext cx="927767" cy="679301"/>
            </a:xfrm>
            <a:custGeom>
              <a:avLst/>
              <a:gdLst/>
              <a:ahLst/>
              <a:cxnLst/>
              <a:rect l="l" t="t" r="r" b="b"/>
              <a:pathLst>
                <a:path w="23132" h="16937" extrusionOk="0">
                  <a:moveTo>
                    <a:pt x="4438" y="602"/>
                  </a:moveTo>
                  <a:cubicBezTo>
                    <a:pt x="4411" y="629"/>
                    <a:pt x="4384" y="632"/>
                    <a:pt x="4335" y="632"/>
                  </a:cubicBezTo>
                  <a:lnTo>
                    <a:pt x="4335" y="632"/>
                  </a:lnTo>
                  <a:cubicBezTo>
                    <a:pt x="4377" y="616"/>
                    <a:pt x="4415" y="602"/>
                    <a:pt x="4438" y="602"/>
                  </a:cubicBezTo>
                  <a:close/>
                  <a:moveTo>
                    <a:pt x="4868" y="610"/>
                  </a:moveTo>
                  <a:cubicBezTo>
                    <a:pt x="4856" y="617"/>
                    <a:pt x="4845" y="624"/>
                    <a:pt x="4833" y="632"/>
                  </a:cubicBezTo>
                  <a:cubicBezTo>
                    <a:pt x="4833" y="632"/>
                    <a:pt x="4852" y="623"/>
                    <a:pt x="4868" y="610"/>
                  </a:cubicBezTo>
                  <a:close/>
                  <a:moveTo>
                    <a:pt x="9727" y="845"/>
                  </a:moveTo>
                  <a:cubicBezTo>
                    <a:pt x="9728" y="846"/>
                    <a:pt x="9729" y="846"/>
                    <a:pt x="9730" y="847"/>
                  </a:cubicBezTo>
                  <a:lnTo>
                    <a:pt x="9730" y="847"/>
                  </a:lnTo>
                  <a:cubicBezTo>
                    <a:pt x="9719" y="845"/>
                    <a:pt x="9708" y="845"/>
                    <a:pt x="9697" y="845"/>
                  </a:cubicBezTo>
                  <a:close/>
                  <a:moveTo>
                    <a:pt x="18876" y="6803"/>
                  </a:moveTo>
                  <a:lnTo>
                    <a:pt x="18937" y="6863"/>
                  </a:lnTo>
                  <a:cubicBezTo>
                    <a:pt x="18973" y="6924"/>
                    <a:pt x="19009" y="6993"/>
                    <a:pt x="19047" y="7065"/>
                  </a:cubicBezTo>
                  <a:lnTo>
                    <a:pt x="19047" y="7065"/>
                  </a:lnTo>
                  <a:cubicBezTo>
                    <a:pt x="19039" y="7060"/>
                    <a:pt x="19030" y="7055"/>
                    <a:pt x="19022" y="7049"/>
                  </a:cubicBezTo>
                  <a:lnTo>
                    <a:pt x="19022" y="7049"/>
                  </a:lnTo>
                  <a:cubicBezTo>
                    <a:pt x="18966" y="6971"/>
                    <a:pt x="18915" y="6880"/>
                    <a:pt x="18876" y="6803"/>
                  </a:cubicBezTo>
                  <a:close/>
                  <a:moveTo>
                    <a:pt x="19332" y="7563"/>
                  </a:moveTo>
                  <a:lnTo>
                    <a:pt x="19332" y="7563"/>
                  </a:lnTo>
                  <a:cubicBezTo>
                    <a:pt x="19342" y="7572"/>
                    <a:pt x="19350" y="7582"/>
                    <a:pt x="19358" y="7591"/>
                  </a:cubicBezTo>
                  <a:lnTo>
                    <a:pt x="19358" y="7591"/>
                  </a:lnTo>
                  <a:cubicBezTo>
                    <a:pt x="19345" y="7584"/>
                    <a:pt x="19332" y="7576"/>
                    <a:pt x="19332" y="7563"/>
                  </a:cubicBezTo>
                  <a:close/>
                  <a:moveTo>
                    <a:pt x="1967" y="8840"/>
                  </a:moveTo>
                  <a:lnTo>
                    <a:pt x="1967" y="8840"/>
                  </a:lnTo>
                  <a:cubicBezTo>
                    <a:pt x="2021" y="8914"/>
                    <a:pt x="2074" y="8964"/>
                    <a:pt x="2128" y="8991"/>
                  </a:cubicBezTo>
                  <a:lnTo>
                    <a:pt x="2098" y="8961"/>
                  </a:lnTo>
                  <a:cubicBezTo>
                    <a:pt x="2054" y="8921"/>
                    <a:pt x="2010" y="8881"/>
                    <a:pt x="1967" y="8840"/>
                  </a:cubicBezTo>
                  <a:close/>
                  <a:moveTo>
                    <a:pt x="6535" y="9751"/>
                  </a:moveTo>
                  <a:lnTo>
                    <a:pt x="6535" y="9751"/>
                  </a:lnTo>
                  <a:cubicBezTo>
                    <a:pt x="6606" y="9795"/>
                    <a:pt x="6678" y="9838"/>
                    <a:pt x="6750" y="9880"/>
                  </a:cubicBezTo>
                  <a:lnTo>
                    <a:pt x="6750" y="9880"/>
                  </a:lnTo>
                  <a:cubicBezTo>
                    <a:pt x="6679" y="9846"/>
                    <a:pt x="6607" y="9799"/>
                    <a:pt x="6535" y="9751"/>
                  </a:cubicBezTo>
                  <a:close/>
                  <a:moveTo>
                    <a:pt x="20204" y="8470"/>
                  </a:moveTo>
                  <a:cubicBezTo>
                    <a:pt x="20358" y="8595"/>
                    <a:pt x="20519" y="8722"/>
                    <a:pt x="20669" y="8839"/>
                  </a:cubicBezTo>
                  <a:cubicBezTo>
                    <a:pt x="20700" y="8839"/>
                    <a:pt x="20700" y="8900"/>
                    <a:pt x="20761" y="8900"/>
                  </a:cubicBezTo>
                  <a:cubicBezTo>
                    <a:pt x="20791" y="8930"/>
                    <a:pt x="20852" y="8991"/>
                    <a:pt x="20943" y="9052"/>
                  </a:cubicBezTo>
                  <a:lnTo>
                    <a:pt x="20973" y="9082"/>
                  </a:lnTo>
                  <a:cubicBezTo>
                    <a:pt x="21125" y="9204"/>
                    <a:pt x="21247" y="9356"/>
                    <a:pt x="21399" y="9447"/>
                  </a:cubicBezTo>
                  <a:lnTo>
                    <a:pt x="21429" y="9508"/>
                  </a:lnTo>
                  <a:lnTo>
                    <a:pt x="21429" y="9538"/>
                  </a:lnTo>
                  <a:cubicBezTo>
                    <a:pt x="21460" y="9569"/>
                    <a:pt x="21521" y="9660"/>
                    <a:pt x="21581" y="9690"/>
                  </a:cubicBezTo>
                  <a:cubicBezTo>
                    <a:pt x="21855" y="9994"/>
                    <a:pt x="22159" y="10298"/>
                    <a:pt x="22341" y="10632"/>
                  </a:cubicBezTo>
                  <a:cubicBezTo>
                    <a:pt x="22828" y="11362"/>
                    <a:pt x="22645" y="11666"/>
                    <a:pt x="21976" y="11940"/>
                  </a:cubicBezTo>
                  <a:cubicBezTo>
                    <a:pt x="21676" y="12035"/>
                    <a:pt x="21375" y="12112"/>
                    <a:pt x="21072" y="12171"/>
                  </a:cubicBezTo>
                  <a:lnTo>
                    <a:pt x="21072" y="12171"/>
                  </a:lnTo>
                  <a:cubicBezTo>
                    <a:pt x="21051" y="10934"/>
                    <a:pt x="20727" y="9668"/>
                    <a:pt x="20204" y="8470"/>
                  </a:cubicBezTo>
                  <a:close/>
                  <a:moveTo>
                    <a:pt x="6383" y="12274"/>
                  </a:moveTo>
                  <a:lnTo>
                    <a:pt x="6579" y="12404"/>
                  </a:lnTo>
                  <a:lnTo>
                    <a:pt x="6579" y="12404"/>
                  </a:lnTo>
                  <a:cubicBezTo>
                    <a:pt x="6554" y="12382"/>
                    <a:pt x="6529" y="12359"/>
                    <a:pt x="6505" y="12335"/>
                  </a:cubicBezTo>
                  <a:cubicBezTo>
                    <a:pt x="6470" y="12315"/>
                    <a:pt x="6435" y="12294"/>
                    <a:pt x="6401" y="12274"/>
                  </a:cubicBezTo>
                  <a:close/>
                  <a:moveTo>
                    <a:pt x="7380" y="12912"/>
                  </a:moveTo>
                  <a:cubicBezTo>
                    <a:pt x="7391" y="12918"/>
                    <a:pt x="7402" y="12923"/>
                    <a:pt x="7413" y="12928"/>
                  </a:cubicBezTo>
                  <a:lnTo>
                    <a:pt x="7413" y="12928"/>
                  </a:lnTo>
                  <a:cubicBezTo>
                    <a:pt x="7410" y="12920"/>
                    <a:pt x="7402" y="12912"/>
                    <a:pt x="7387" y="12912"/>
                  </a:cubicBezTo>
                  <a:close/>
                  <a:moveTo>
                    <a:pt x="5320" y="11484"/>
                  </a:moveTo>
                  <a:cubicBezTo>
                    <a:pt x="5669" y="11779"/>
                    <a:pt x="5995" y="12028"/>
                    <a:pt x="6360" y="12249"/>
                  </a:cubicBezTo>
                  <a:lnTo>
                    <a:pt x="6360" y="12249"/>
                  </a:lnTo>
                  <a:cubicBezTo>
                    <a:pt x="6367" y="12252"/>
                    <a:pt x="6374" y="12255"/>
                    <a:pt x="6378" y="12260"/>
                  </a:cubicBezTo>
                  <a:lnTo>
                    <a:pt x="6378" y="12260"/>
                  </a:lnTo>
                  <a:cubicBezTo>
                    <a:pt x="6372" y="12257"/>
                    <a:pt x="6366" y="12253"/>
                    <a:pt x="6360" y="12249"/>
                  </a:cubicBezTo>
                  <a:lnTo>
                    <a:pt x="6360" y="12249"/>
                  </a:lnTo>
                  <a:cubicBezTo>
                    <a:pt x="6354" y="12247"/>
                    <a:pt x="6346" y="12246"/>
                    <a:pt x="6340" y="12245"/>
                  </a:cubicBezTo>
                  <a:lnTo>
                    <a:pt x="6340" y="12245"/>
                  </a:lnTo>
                  <a:lnTo>
                    <a:pt x="6383" y="12274"/>
                  </a:lnTo>
                  <a:cubicBezTo>
                    <a:pt x="6383" y="12268"/>
                    <a:pt x="6381" y="12264"/>
                    <a:pt x="6378" y="12260"/>
                  </a:cubicBezTo>
                  <a:lnTo>
                    <a:pt x="6378" y="12260"/>
                  </a:lnTo>
                  <a:cubicBezTo>
                    <a:pt x="6386" y="12265"/>
                    <a:pt x="6393" y="12269"/>
                    <a:pt x="6401" y="12274"/>
                  </a:cubicBezTo>
                  <a:lnTo>
                    <a:pt x="6414" y="12274"/>
                  </a:lnTo>
                  <a:cubicBezTo>
                    <a:pt x="6809" y="12456"/>
                    <a:pt x="7174" y="12730"/>
                    <a:pt x="7569" y="12943"/>
                  </a:cubicBezTo>
                  <a:cubicBezTo>
                    <a:pt x="7478" y="12943"/>
                    <a:pt x="7417" y="12882"/>
                    <a:pt x="7326" y="12851"/>
                  </a:cubicBezTo>
                  <a:lnTo>
                    <a:pt x="7326" y="12851"/>
                  </a:lnTo>
                  <a:cubicBezTo>
                    <a:pt x="7417" y="12912"/>
                    <a:pt x="7538" y="13003"/>
                    <a:pt x="7630" y="13034"/>
                  </a:cubicBezTo>
                  <a:lnTo>
                    <a:pt x="7599" y="13003"/>
                  </a:lnTo>
                  <a:lnTo>
                    <a:pt x="7599" y="13003"/>
                  </a:lnTo>
                  <a:cubicBezTo>
                    <a:pt x="7630" y="13034"/>
                    <a:pt x="7690" y="13034"/>
                    <a:pt x="7721" y="13064"/>
                  </a:cubicBezTo>
                  <a:cubicBezTo>
                    <a:pt x="7690" y="13064"/>
                    <a:pt x="7630" y="13034"/>
                    <a:pt x="7599" y="13034"/>
                  </a:cubicBezTo>
                  <a:lnTo>
                    <a:pt x="7599" y="13064"/>
                  </a:lnTo>
                  <a:cubicBezTo>
                    <a:pt x="7630" y="13064"/>
                    <a:pt x="7721" y="13155"/>
                    <a:pt x="7751" y="13155"/>
                  </a:cubicBezTo>
                  <a:lnTo>
                    <a:pt x="7842" y="13155"/>
                  </a:lnTo>
                  <a:cubicBezTo>
                    <a:pt x="7999" y="13267"/>
                    <a:pt x="8189" y="13346"/>
                    <a:pt x="8364" y="13441"/>
                  </a:cubicBezTo>
                  <a:lnTo>
                    <a:pt x="8364" y="13441"/>
                  </a:lnTo>
                  <a:cubicBezTo>
                    <a:pt x="8068" y="13235"/>
                    <a:pt x="7772" y="13029"/>
                    <a:pt x="7447" y="12851"/>
                  </a:cubicBezTo>
                  <a:cubicBezTo>
                    <a:pt x="7235" y="12730"/>
                    <a:pt x="6961" y="12547"/>
                    <a:pt x="6718" y="12395"/>
                  </a:cubicBezTo>
                  <a:cubicBezTo>
                    <a:pt x="6687" y="12395"/>
                    <a:pt x="6657" y="12335"/>
                    <a:pt x="6657" y="12335"/>
                  </a:cubicBezTo>
                  <a:cubicBezTo>
                    <a:pt x="6566" y="12274"/>
                    <a:pt x="6475" y="12243"/>
                    <a:pt x="6353" y="12152"/>
                  </a:cubicBezTo>
                  <a:lnTo>
                    <a:pt x="6353" y="12183"/>
                  </a:lnTo>
                  <a:cubicBezTo>
                    <a:pt x="6049" y="12000"/>
                    <a:pt x="5745" y="11788"/>
                    <a:pt x="5441" y="11544"/>
                  </a:cubicBezTo>
                  <a:cubicBezTo>
                    <a:pt x="5472" y="11544"/>
                    <a:pt x="5502" y="11575"/>
                    <a:pt x="5563" y="11636"/>
                  </a:cubicBezTo>
                  <a:lnTo>
                    <a:pt x="5897" y="11848"/>
                  </a:lnTo>
                  <a:cubicBezTo>
                    <a:pt x="5715" y="11696"/>
                    <a:pt x="5563" y="11575"/>
                    <a:pt x="5320" y="11484"/>
                  </a:cubicBezTo>
                  <a:close/>
                  <a:moveTo>
                    <a:pt x="2060" y="8976"/>
                  </a:moveTo>
                  <a:cubicBezTo>
                    <a:pt x="2229" y="9174"/>
                    <a:pt x="2369" y="9347"/>
                    <a:pt x="2584" y="9538"/>
                  </a:cubicBezTo>
                  <a:cubicBezTo>
                    <a:pt x="2736" y="9660"/>
                    <a:pt x="2918" y="9812"/>
                    <a:pt x="3070" y="9964"/>
                  </a:cubicBezTo>
                  <a:cubicBezTo>
                    <a:pt x="3070" y="9994"/>
                    <a:pt x="3131" y="9994"/>
                    <a:pt x="3131" y="10025"/>
                  </a:cubicBezTo>
                  <a:lnTo>
                    <a:pt x="3040" y="9964"/>
                  </a:lnTo>
                  <a:cubicBezTo>
                    <a:pt x="3010" y="9964"/>
                    <a:pt x="3040" y="10025"/>
                    <a:pt x="3070" y="10025"/>
                  </a:cubicBezTo>
                  <a:cubicBezTo>
                    <a:pt x="3162" y="10055"/>
                    <a:pt x="3131" y="10116"/>
                    <a:pt x="3192" y="10146"/>
                  </a:cubicBezTo>
                  <a:cubicBezTo>
                    <a:pt x="3313" y="10207"/>
                    <a:pt x="3465" y="10329"/>
                    <a:pt x="3587" y="10450"/>
                  </a:cubicBezTo>
                  <a:lnTo>
                    <a:pt x="3617" y="10450"/>
                  </a:lnTo>
                  <a:cubicBezTo>
                    <a:pt x="3891" y="10632"/>
                    <a:pt x="4104" y="10876"/>
                    <a:pt x="4377" y="11028"/>
                  </a:cubicBezTo>
                  <a:cubicBezTo>
                    <a:pt x="4437" y="11057"/>
                    <a:pt x="4492" y="11093"/>
                    <a:pt x="4546" y="11132"/>
                  </a:cubicBezTo>
                  <a:lnTo>
                    <a:pt x="4546" y="11132"/>
                  </a:lnTo>
                  <a:cubicBezTo>
                    <a:pt x="4481" y="11093"/>
                    <a:pt x="4417" y="11067"/>
                    <a:pt x="4377" y="11028"/>
                  </a:cubicBezTo>
                  <a:lnTo>
                    <a:pt x="4377" y="11028"/>
                  </a:lnTo>
                  <a:cubicBezTo>
                    <a:pt x="4437" y="11087"/>
                    <a:pt x="4526" y="11177"/>
                    <a:pt x="4645" y="11208"/>
                  </a:cubicBezTo>
                  <a:lnTo>
                    <a:pt x="4645" y="11208"/>
                  </a:lnTo>
                  <a:cubicBezTo>
                    <a:pt x="4825" y="11357"/>
                    <a:pt x="4990" y="11532"/>
                    <a:pt x="5198" y="11636"/>
                  </a:cubicBezTo>
                  <a:cubicBezTo>
                    <a:pt x="5198" y="11666"/>
                    <a:pt x="5289" y="11666"/>
                    <a:pt x="5289" y="11696"/>
                  </a:cubicBezTo>
                  <a:cubicBezTo>
                    <a:pt x="5320" y="11696"/>
                    <a:pt x="5441" y="11788"/>
                    <a:pt x="5411" y="11788"/>
                  </a:cubicBezTo>
                  <a:cubicBezTo>
                    <a:pt x="6110" y="12274"/>
                    <a:pt x="6839" y="12730"/>
                    <a:pt x="7569" y="13186"/>
                  </a:cubicBezTo>
                  <a:cubicBezTo>
                    <a:pt x="7599" y="13186"/>
                    <a:pt x="7630" y="13216"/>
                    <a:pt x="7690" y="13216"/>
                  </a:cubicBezTo>
                  <a:cubicBezTo>
                    <a:pt x="7721" y="13247"/>
                    <a:pt x="7751" y="13307"/>
                    <a:pt x="7842" y="13338"/>
                  </a:cubicBezTo>
                  <a:lnTo>
                    <a:pt x="7842" y="13307"/>
                  </a:lnTo>
                  <a:cubicBezTo>
                    <a:pt x="7934" y="13368"/>
                    <a:pt x="8086" y="13459"/>
                    <a:pt x="8177" y="13490"/>
                  </a:cubicBezTo>
                  <a:lnTo>
                    <a:pt x="8207" y="13490"/>
                  </a:lnTo>
                  <a:cubicBezTo>
                    <a:pt x="8207" y="13490"/>
                    <a:pt x="8180" y="13449"/>
                    <a:pt x="8180" y="13440"/>
                  </a:cubicBezTo>
                  <a:lnTo>
                    <a:pt x="8180" y="13440"/>
                  </a:lnTo>
                  <a:cubicBezTo>
                    <a:pt x="8189" y="13447"/>
                    <a:pt x="8198" y="13453"/>
                    <a:pt x="8207" y="13459"/>
                  </a:cubicBezTo>
                  <a:cubicBezTo>
                    <a:pt x="8192" y="13444"/>
                    <a:pt x="8184" y="13438"/>
                    <a:pt x="8182" y="13438"/>
                  </a:cubicBezTo>
                  <a:lnTo>
                    <a:pt x="8182" y="13438"/>
                  </a:lnTo>
                  <a:cubicBezTo>
                    <a:pt x="8181" y="13438"/>
                    <a:pt x="8180" y="13439"/>
                    <a:pt x="8180" y="13440"/>
                  </a:cubicBezTo>
                  <a:lnTo>
                    <a:pt x="8180" y="13440"/>
                  </a:lnTo>
                  <a:cubicBezTo>
                    <a:pt x="7972" y="13295"/>
                    <a:pt x="7711" y="13149"/>
                    <a:pt x="7478" y="13003"/>
                  </a:cubicBezTo>
                  <a:cubicBezTo>
                    <a:pt x="7518" y="13003"/>
                    <a:pt x="7532" y="13017"/>
                    <a:pt x="7536" y="13017"/>
                  </a:cubicBezTo>
                  <a:cubicBezTo>
                    <a:pt x="7538" y="13017"/>
                    <a:pt x="7538" y="13013"/>
                    <a:pt x="7538" y="13003"/>
                  </a:cubicBezTo>
                  <a:cubicBezTo>
                    <a:pt x="7478" y="13003"/>
                    <a:pt x="7478" y="12943"/>
                    <a:pt x="7447" y="12943"/>
                  </a:cubicBezTo>
                  <a:cubicBezTo>
                    <a:pt x="7436" y="12938"/>
                    <a:pt x="7425" y="12933"/>
                    <a:pt x="7413" y="12928"/>
                  </a:cubicBezTo>
                  <a:lnTo>
                    <a:pt x="7413" y="12928"/>
                  </a:lnTo>
                  <a:cubicBezTo>
                    <a:pt x="7417" y="12935"/>
                    <a:pt x="7417" y="12943"/>
                    <a:pt x="7417" y="12943"/>
                  </a:cubicBezTo>
                  <a:cubicBezTo>
                    <a:pt x="7401" y="12933"/>
                    <a:pt x="7384" y="12923"/>
                    <a:pt x="7368" y="12912"/>
                  </a:cubicBezTo>
                  <a:lnTo>
                    <a:pt x="7380" y="12912"/>
                  </a:lnTo>
                  <a:cubicBezTo>
                    <a:pt x="7355" y="12899"/>
                    <a:pt x="7329" y="12885"/>
                    <a:pt x="7304" y="12870"/>
                  </a:cubicBezTo>
                  <a:lnTo>
                    <a:pt x="7304" y="12870"/>
                  </a:lnTo>
                  <a:cubicBezTo>
                    <a:pt x="7188" y="12793"/>
                    <a:pt x="7068" y="12707"/>
                    <a:pt x="6931" y="12639"/>
                  </a:cubicBezTo>
                  <a:lnTo>
                    <a:pt x="6579" y="12404"/>
                  </a:lnTo>
                  <a:lnTo>
                    <a:pt x="6579" y="12404"/>
                  </a:lnTo>
                  <a:cubicBezTo>
                    <a:pt x="6601" y="12424"/>
                    <a:pt x="6624" y="12443"/>
                    <a:pt x="6648" y="12462"/>
                  </a:cubicBezTo>
                  <a:lnTo>
                    <a:pt x="6648" y="12462"/>
                  </a:lnTo>
                  <a:cubicBezTo>
                    <a:pt x="6512" y="12380"/>
                    <a:pt x="6345" y="12288"/>
                    <a:pt x="6323" y="12243"/>
                  </a:cubicBezTo>
                  <a:lnTo>
                    <a:pt x="6323" y="12243"/>
                  </a:lnTo>
                  <a:cubicBezTo>
                    <a:pt x="6323" y="12243"/>
                    <a:pt x="6330" y="12243"/>
                    <a:pt x="6340" y="12245"/>
                  </a:cubicBezTo>
                  <a:lnTo>
                    <a:pt x="6340" y="12245"/>
                  </a:lnTo>
                  <a:lnTo>
                    <a:pt x="5563" y="11727"/>
                  </a:lnTo>
                  <a:cubicBezTo>
                    <a:pt x="4396" y="10819"/>
                    <a:pt x="3140" y="9978"/>
                    <a:pt x="2060" y="8976"/>
                  </a:cubicBezTo>
                  <a:close/>
                  <a:moveTo>
                    <a:pt x="11216" y="14857"/>
                  </a:moveTo>
                  <a:lnTo>
                    <a:pt x="11216" y="14857"/>
                  </a:lnTo>
                  <a:cubicBezTo>
                    <a:pt x="11224" y="14859"/>
                    <a:pt x="11231" y="14861"/>
                    <a:pt x="11238" y="14862"/>
                  </a:cubicBezTo>
                  <a:lnTo>
                    <a:pt x="11238" y="14862"/>
                  </a:lnTo>
                  <a:cubicBezTo>
                    <a:pt x="11225" y="14857"/>
                    <a:pt x="11216" y="14857"/>
                    <a:pt x="11216" y="14857"/>
                  </a:cubicBezTo>
                  <a:close/>
                  <a:moveTo>
                    <a:pt x="19484" y="15617"/>
                  </a:moveTo>
                  <a:lnTo>
                    <a:pt x="19484" y="15617"/>
                  </a:lnTo>
                  <a:cubicBezTo>
                    <a:pt x="19454" y="15648"/>
                    <a:pt x="19484" y="15648"/>
                    <a:pt x="19484" y="15648"/>
                  </a:cubicBezTo>
                  <a:lnTo>
                    <a:pt x="19454" y="15648"/>
                  </a:lnTo>
                  <a:lnTo>
                    <a:pt x="19423" y="15678"/>
                  </a:lnTo>
                  <a:cubicBezTo>
                    <a:pt x="19423" y="15648"/>
                    <a:pt x="19454" y="15648"/>
                    <a:pt x="19484" y="15617"/>
                  </a:cubicBezTo>
                  <a:close/>
                  <a:moveTo>
                    <a:pt x="13071" y="16195"/>
                  </a:moveTo>
                  <a:cubicBezTo>
                    <a:pt x="13087" y="16198"/>
                    <a:pt x="13103" y="16201"/>
                    <a:pt x="13119" y="16205"/>
                  </a:cubicBezTo>
                  <a:lnTo>
                    <a:pt x="13119" y="16205"/>
                  </a:lnTo>
                  <a:cubicBezTo>
                    <a:pt x="13110" y="16201"/>
                    <a:pt x="13101" y="16198"/>
                    <a:pt x="13092" y="16195"/>
                  </a:cubicBezTo>
                  <a:close/>
                  <a:moveTo>
                    <a:pt x="7175" y="0"/>
                  </a:moveTo>
                  <a:cubicBezTo>
                    <a:pt x="6684" y="0"/>
                    <a:pt x="6204" y="43"/>
                    <a:pt x="5745" y="146"/>
                  </a:cubicBezTo>
                  <a:cubicBezTo>
                    <a:pt x="5350" y="237"/>
                    <a:pt x="4924" y="389"/>
                    <a:pt x="4590" y="450"/>
                  </a:cubicBezTo>
                  <a:cubicBezTo>
                    <a:pt x="4438" y="541"/>
                    <a:pt x="4256" y="602"/>
                    <a:pt x="4134" y="693"/>
                  </a:cubicBezTo>
                  <a:cubicBezTo>
                    <a:pt x="4140" y="693"/>
                    <a:pt x="4146" y="693"/>
                    <a:pt x="4152" y="692"/>
                  </a:cubicBezTo>
                  <a:lnTo>
                    <a:pt x="4152" y="692"/>
                  </a:lnTo>
                  <a:cubicBezTo>
                    <a:pt x="4015" y="755"/>
                    <a:pt x="3864" y="845"/>
                    <a:pt x="3982" y="845"/>
                  </a:cubicBezTo>
                  <a:cubicBezTo>
                    <a:pt x="4104" y="845"/>
                    <a:pt x="4286" y="693"/>
                    <a:pt x="4438" y="632"/>
                  </a:cubicBezTo>
                  <a:cubicBezTo>
                    <a:pt x="4494" y="610"/>
                    <a:pt x="4526" y="604"/>
                    <a:pt x="4549" y="604"/>
                  </a:cubicBezTo>
                  <a:cubicBezTo>
                    <a:pt x="4574" y="604"/>
                    <a:pt x="4590" y="611"/>
                    <a:pt x="4618" y="611"/>
                  </a:cubicBezTo>
                  <a:cubicBezTo>
                    <a:pt x="4634" y="611"/>
                    <a:pt x="4654" y="609"/>
                    <a:pt x="4681" y="602"/>
                  </a:cubicBezTo>
                  <a:lnTo>
                    <a:pt x="4590" y="602"/>
                  </a:lnTo>
                  <a:cubicBezTo>
                    <a:pt x="4712" y="572"/>
                    <a:pt x="4742" y="572"/>
                    <a:pt x="4833" y="572"/>
                  </a:cubicBezTo>
                  <a:cubicBezTo>
                    <a:pt x="4803" y="572"/>
                    <a:pt x="4803" y="602"/>
                    <a:pt x="4742" y="602"/>
                  </a:cubicBezTo>
                  <a:cubicBezTo>
                    <a:pt x="4803" y="602"/>
                    <a:pt x="4833" y="602"/>
                    <a:pt x="4894" y="572"/>
                  </a:cubicBezTo>
                  <a:lnTo>
                    <a:pt x="4894" y="572"/>
                  </a:lnTo>
                  <a:cubicBezTo>
                    <a:pt x="4894" y="585"/>
                    <a:pt x="4882" y="599"/>
                    <a:pt x="4868" y="610"/>
                  </a:cubicBezTo>
                  <a:lnTo>
                    <a:pt x="4868" y="610"/>
                  </a:lnTo>
                  <a:cubicBezTo>
                    <a:pt x="4966" y="553"/>
                    <a:pt x="5075" y="541"/>
                    <a:pt x="5190" y="541"/>
                  </a:cubicBezTo>
                  <a:cubicBezTo>
                    <a:pt x="5277" y="541"/>
                    <a:pt x="5366" y="548"/>
                    <a:pt x="5457" y="548"/>
                  </a:cubicBezTo>
                  <a:cubicBezTo>
                    <a:pt x="5502" y="548"/>
                    <a:pt x="5548" y="546"/>
                    <a:pt x="5593" y="541"/>
                  </a:cubicBezTo>
                  <a:cubicBezTo>
                    <a:pt x="5593" y="551"/>
                    <a:pt x="5607" y="555"/>
                    <a:pt x="5626" y="555"/>
                  </a:cubicBezTo>
                  <a:cubicBezTo>
                    <a:pt x="5664" y="555"/>
                    <a:pt x="5725" y="541"/>
                    <a:pt x="5745" y="541"/>
                  </a:cubicBezTo>
                  <a:lnTo>
                    <a:pt x="5745" y="541"/>
                  </a:lnTo>
                  <a:cubicBezTo>
                    <a:pt x="5715" y="541"/>
                    <a:pt x="5715" y="572"/>
                    <a:pt x="5715" y="572"/>
                  </a:cubicBezTo>
                  <a:cubicBezTo>
                    <a:pt x="5776" y="572"/>
                    <a:pt x="5897" y="541"/>
                    <a:pt x="5958" y="541"/>
                  </a:cubicBezTo>
                  <a:cubicBezTo>
                    <a:pt x="5958" y="541"/>
                    <a:pt x="5928" y="541"/>
                    <a:pt x="5897" y="572"/>
                  </a:cubicBezTo>
                  <a:lnTo>
                    <a:pt x="6171" y="572"/>
                  </a:lnTo>
                  <a:cubicBezTo>
                    <a:pt x="6414" y="572"/>
                    <a:pt x="6718" y="572"/>
                    <a:pt x="6991" y="541"/>
                  </a:cubicBezTo>
                  <a:lnTo>
                    <a:pt x="7447" y="541"/>
                  </a:lnTo>
                  <a:cubicBezTo>
                    <a:pt x="7782" y="541"/>
                    <a:pt x="8177" y="572"/>
                    <a:pt x="8511" y="602"/>
                  </a:cubicBezTo>
                  <a:cubicBezTo>
                    <a:pt x="8526" y="617"/>
                    <a:pt x="8557" y="617"/>
                    <a:pt x="8591" y="617"/>
                  </a:cubicBezTo>
                  <a:cubicBezTo>
                    <a:pt x="8625" y="617"/>
                    <a:pt x="8663" y="617"/>
                    <a:pt x="8694" y="632"/>
                  </a:cubicBezTo>
                  <a:cubicBezTo>
                    <a:pt x="8785" y="632"/>
                    <a:pt x="8876" y="693"/>
                    <a:pt x="8967" y="693"/>
                  </a:cubicBezTo>
                  <a:cubicBezTo>
                    <a:pt x="9089" y="724"/>
                    <a:pt x="9149" y="754"/>
                    <a:pt x="9301" y="754"/>
                  </a:cubicBezTo>
                  <a:lnTo>
                    <a:pt x="9423" y="754"/>
                  </a:lnTo>
                  <a:cubicBezTo>
                    <a:pt x="9453" y="784"/>
                    <a:pt x="9605" y="754"/>
                    <a:pt x="9636" y="845"/>
                  </a:cubicBezTo>
                  <a:cubicBezTo>
                    <a:pt x="9697" y="845"/>
                    <a:pt x="9757" y="876"/>
                    <a:pt x="9788" y="876"/>
                  </a:cubicBezTo>
                  <a:cubicBezTo>
                    <a:pt x="9782" y="870"/>
                    <a:pt x="9776" y="865"/>
                    <a:pt x="9771" y="861"/>
                  </a:cubicBezTo>
                  <a:lnTo>
                    <a:pt x="9771" y="861"/>
                  </a:lnTo>
                  <a:cubicBezTo>
                    <a:pt x="9851" y="886"/>
                    <a:pt x="9987" y="906"/>
                    <a:pt x="10061" y="906"/>
                  </a:cubicBezTo>
                  <a:lnTo>
                    <a:pt x="10092" y="906"/>
                  </a:lnTo>
                  <a:cubicBezTo>
                    <a:pt x="10074" y="897"/>
                    <a:pt x="10072" y="893"/>
                    <a:pt x="10078" y="893"/>
                  </a:cubicBezTo>
                  <a:cubicBezTo>
                    <a:pt x="10092" y="893"/>
                    <a:pt x="10153" y="915"/>
                    <a:pt x="10153" y="936"/>
                  </a:cubicBezTo>
                  <a:lnTo>
                    <a:pt x="10183" y="936"/>
                  </a:lnTo>
                  <a:cubicBezTo>
                    <a:pt x="10198" y="967"/>
                    <a:pt x="10206" y="982"/>
                    <a:pt x="10210" y="982"/>
                  </a:cubicBezTo>
                  <a:cubicBezTo>
                    <a:pt x="10213" y="982"/>
                    <a:pt x="10213" y="967"/>
                    <a:pt x="10213" y="936"/>
                  </a:cubicBezTo>
                  <a:cubicBezTo>
                    <a:pt x="10344" y="1015"/>
                    <a:pt x="10521" y="1048"/>
                    <a:pt x="10664" y="1076"/>
                  </a:cubicBezTo>
                  <a:lnTo>
                    <a:pt x="10664" y="1076"/>
                  </a:lnTo>
                  <a:cubicBezTo>
                    <a:pt x="10682" y="1082"/>
                    <a:pt x="10703" y="1088"/>
                    <a:pt x="10730" y="1088"/>
                  </a:cubicBezTo>
                  <a:lnTo>
                    <a:pt x="10791" y="1088"/>
                  </a:lnTo>
                  <a:cubicBezTo>
                    <a:pt x="10791" y="1088"/>
                    <a:pt x="10791" y="1058"/>
                    <a:pt x="10760" y="1058"/>
                  </a:cubicBezTo>
                  <a:lnTo>
                    <a:pt x="10821" y="1058"/>
                  </a:lnTo>
                  <a:lnTo>
                    <a:pt x="10882" y="1088"/>
                  </a:lnTo>
                  <a:lnTo>
                    <a:pt x="10912" y="1088"/>
                  </a:lnTo>
                  <a:cubicBezTo>
                    <a:pt x="11520" y="1301"/>
                    <a:pt x="12128" y="1514"/>
                    <a:pt x="12736" y="1787"/>
                  </a:cubicBezTo>
                  <a:lnTo>
                    <a:pt x="12767" y="1787"/>
                  </a:lnTo>
                  <a:cubicBezTo>
                    <a:pt x="12767" y="1818"/>
                    <a:pt x="12797" y="1818"/>
                    <a:pt x="12797" y="1818"/>
                  </a:cubicBezTo>
                  <a:lnTo>
                    <a:pt x="12858" y="1818"/>
                  </a:lnTo>
                  <a:cubicBezTo>
                    <a:pt x="12919" y="1818"/>
                    <a:pt x="13010" y="1909"/>
                    <a:pt x="13071" y="1939"/>
                  </a:cubicBezTo>
                  <a:cubicBezTo>
                    <a:pt x="13162" y="2000"/>
                    <a:pt x="13344" y="2061"/>
                    <a:pt x="13405" y="2122"/>
                  </a:cubicBezTo>
                  <a:lnTo>
                    <a:pt x="13466" y="2122"/>
                  </a:lnTo>
                  <a:lnTo>
                    <a:pt x="13496" y="2152"/>
                  </a:lnTo>
                  <a:cubicBezTo>
                    <a:pt x="13709" y="2274"/>
                    <a:pt x="14013" y="2426"/>
                    <a:pt x="14256" y="2578"/>
                  </a:cubicBezTo>
                  <a:cubicBezTo>
                    <a:pt x="14378" y="2669"/>
                    <a:pt x="14560" y="2730"/>
                    <a:pt x="14681" y="2851"/>
                  </a:cubicBezTo>
                  <a:cubicBezTo>
                    <a:pt x="15016" y="3034"/>
                    <a:pt x="15289" y="3277"/>
                    <a:pt x="15593" y="3459"/>
                  </a:cubicBezTo>
                  <a:lnTo>
                    <a:pt x="15624" y="3490"/>
                  </a:lnTo>
                  <a:lnTo>
                    <a:pt x="15654" y="3490"/>
                  </a:lnTo>
                  <a:lnTo>
                    <a:pt x="15654" y="3520"/>
                  </a:lnTo>
                  <a:cubicBezTo>
                    <a:pt x="15680" y="3520"/>
                    <a:pt x="15729" y="3587"/>
                    <a:pt x="15742" y="3587"/>
                  </a:cubicBezTo>
                  <a:cubicBezTo>
                    <a:pt x="15744" y="3587"/>
                    <a:pt x="15745" y="3585"/>
                    <a:pt x="15745" y="3581"/>
                  </a:cubicBezTo>
                  <a:lnTo>
                    <a:pt x="15776" y="3611"/>
                  </a:lnTo>
                  <a:lnTo>
                    <a:pt x="15806" y="3611"/>
                  </a:lnTo>
                  <a:cubicBezTo>
                    <a:pt x="15837" y="3642"/>
                    <a:pt x="15837" y="3672"/>
                    <a:pt x="15897" y="3672"/>
                  </a:cubicBezTo>
                  <a:cubicBezTo>
                    <a:pt x="16049" y="3824"/>
                    <a:pt x="16505" y="4128"/>
                    <a:pt x="16566" y="4249"/>
                  </a:cubicBezTo>
                  <a:lnTo>
                    <a:pt x="16505" y="4189"/>
                  </a:lnTo>
                  <a:lnTo>
                    <a:pt x="16505" y="4189"/>
                  </a:lnTo>
                  <a:cubicBezTo>
                    <a:pt x="16566" y="4249"/>
                    <a:pt x="16596" y="4341"/>
                    <a:pt x="16688" y="4371"/>
                  </a:cubicBezTo>
                  <a:cubicBezTo>
                    <a:pt x="16688" y="4341"/>
                    <a:pt x="16657" y="4341"/>
                    <a:pt x="16596" y="4280"/>
                  </a:cubicBezTo>
                  <a:lnTo>
                    <a:pt x="16596" y="4249"/>
                  </a:lnTo>
                  <a:cubicBezTo>
                    <a:pt x="16748" y="4401"/>
                    <a:pt x="16900" y="4523"/>
                    <a:pt x="17052" y="4675"/>
                  </a:cubicBezTo>
                  <a:lnTo>
                    <a:pt x="17052" y="4705"/>
                  </a:lnTo>
                  <a:cubicBezTo>
                    <a:pt x="17296" y="4888"/>
                    <a:pt x="17508" y="5161"/>
                    <a:pt x="17751" y="5404"/>
                  </a:cubicBezTo>
                  <a:cubicBezTo>
                    <a:pt x="17812" y="5435"/>
                    <a:pt x="17903" y="5587"/>
                    <a:pt x="17964" y="5617"/>
                  </a:cubicBezTo>
                  <a:lnTo>
                    <a:pt x="17964" y="5648"/>
                  </a:lnTo>
                  <a:lnTo>
                    <a:pt x="18025" y="5708"/>
                  </a:lnTo>
                  <a:cubicBezTo>
                    <a:pt x="18086" y="5769"/>
                    <a:pt x="18116" y="5860"/>
                    <a:pt x="18207" y="5891"/>
                  </a:cubicBezTo>
                  <a:lnTo>
                    <a:pt x="18207" y="5921"/>
                  </a:lnTo>
                  <a:lnTo>
                    <a:pt x="18238" y="5952"/>
                  </a:lnTo>
                  <a:lnTo>
                    <a:pt x="18238" y="6012"/>
                  </a:lnTo>
                  <a:cubicBezTo>
                    <a:pt x="18481" y="6225"/>
                    <a:pt x="18724" y="6559"/>
                    <a:pt x="18876" y="6833"/>
                  </a:cubicBezTo>
                  <a:lnTo>
                    <a:pt x="18846" y="6803"/>
                  </a:lnTo>
                  <a:lnTo>
                    <a:pt x="18846" y="6803"/>
                  </a:lnTo>
                  <a:cubicBezTo>
                    <a:pt x="18900" y="6875"/>
                    <a:pt x="18943" y="6958"/>
                    <a:pt x="18995" y="7032"/>
                  </a:cubicBezTo>
                  <a:lnTo>
                    <a:pt x="18995" y="7032"/>
                  </a:lnTo>
                  <a:cubicBezTo>
                    <a:pt x="18490" y="6713"/>
                    <a:pt x="17966" y="6375"/>
                    <a:pt x="17478" y="6073"/>
                  </a:cubicBezTo>
                  <a:cubicBezTo>
                    <a:pt x="17417" y="6012"/>
                    <a:pt x="17265" y="5952"/>
                    <a:pt x="17174" y="5891"/>
                  </a:cubicBezTo>
                  <a:cubicBezTo>
                    <a:pt x="17113" y="5860"/>
                    <a:pt x="17022" y="5800"/>
                    <a:pt x="16992" y="5769"/>
                  </a:cubicBezTo>
                  <a:lnTo>
                    <a:pt x="17022" y="5769"/>
                  </a:lnTo>
                  <a:cubicBezTo>
                    <a:pt x="16688" y="5587"/>
                    <a:pt x="16414" y="5404"/>
                    <a:pt x="16080" y="5283"/>
                  </a:cubicBezTo>
                  <a:cubicBezTo>
                    <a:pt x="15472" y="4979"/>
                    <a:pt x="14833" y="4675"/>
                    <a:pt x="14226" y="4432"/>
                  </a:cubicBezTo>
                  <a:cubicBezTo>
                    <a:pt x="14134" y="4401"/>
                    <a:pt x="13952" y="4371"/>
                    <a:pt x="13861" y="4280"/>
                  </a:cubicBezTo>
                  <a:cubicBezTo>
                    <a:pt x="13496" y="4189"/>
                    <a:pt x="13162" y="4067"/>
                    <a:pt x="12767" y="3945"/>
                  </a:cubicBezTo>
                  <a:cubicBezTo>
                    <a:pt x="12584" y="3915"/>
                    <a:pt x="12341" y="3824"/>
                    <a:pt x="12159" y="3793"/>
                  </a:cubicBezTo>
                  <a:cubicBezTo>
                    <a:pt x="11824" y="3733"/>
                    <a:pt x="11490" y="3642"/>
                    <a:pt x="11186" y="3611"/>
                  </a:cubicBezTo>
                  <a:lnTo>
                    <a:pt x="10487" y="3490"/>
                  </a:lnTo>
                  <a:cubicBezTo>
                    <a:pt x="10122" y="3429"/>
                    <a:pt x="9757" y="3368"/>
                    <a:pt x="9423" y="3307"/>
                  </a:cubicBezTo>
                  <a:cubicBezTo>
                    <a:pt x="8906" y="3186"/>
                    <a:pt x="8390" y="3125"/>
                    <a:pt x="7873" y="3064"/>
                  </a:cubicBezTo>
                  <a:cubicBezTo>
                    <a:pt x="7447" y="3034"/>
                    <a:pt x="7083" y="3003"/>
                    <a:pt x="6657" y="2973"/>
                  </a:cubicBezTo>
                  <a:cubicBezTo>
                    <a:pt x="6493" y="2967"/>
                    <a:pt x="6329" y="2964"/>
                    <a:pt x="6165" y="2964"/>
                  </a:cubicBezTo>
                  <a:cubicBezTo>
                    <a:pt x="4659" y="2964"/>
                    <a:pt x="3170" y="3221"/>
                    <a:pt x="1854" y="3824"/>
                  </a:cubicBezTo>
                  <a:cubicBezTo>
                    <a:pt x="1247" y="4219"/>
                    <a:pt x="578" y="4705"/>
                    <a:pt x="426" y="5465"/>
                  </a:cubicBezTo>
                  <a:cubicBezTo>
                    <a:pt x="0" y="6468"/>
                    <a:pt x="791" y="7684"/>
                    <a:pt x="1520" y="8444"/>
                  </a:cubicBezTo>
                  <a:cubicBezTo>
                    <a:pt x="1694" y="8627"/>
                    <a:pt x="1874" y="8804"/>
                    <a:pt x="2060" y="8976"/>
                  </a:cubicBezTo>
                  <a:lnTo>
                    <a:pt x="2060" y="8976"/>
                  </a:lnTo>
                  <a:cubicBezTo>
                    <a:pt x="2015" y="8922"/>
                    <a:pt x="1967" y="8867"/>
                    <a:pt x="1915" y="8809"/>
                  </a:cubicBezTo>
                  <a:lnTo>
                    <a:pt x="1915" y="8809"/>
                  </a:lnTo>
                  <a:lnTo>
                    <a:pt x="1915" y="8809"/>
                  </a:lnTo>
                  <a:lnTo>
                    <a:pt x="1915" y="8809"/>
                  </a:lnTo>
                  <a:cubicBezTo>
                    <a:pt x="1916" y="8809"/>
                    <a:pt x="1929" y="8822"/>
                    <a:pt x="1938" y="8822"/>
                  </a:cubicBezTo>
                  <a:cubicBezTo>
                    <a:pt x="1941" y="8822"/>
                    <a:pt x="1943" y="8821"/>
                    <a:pt x="1944" y="8818"/>
                  </a:cubicBezTo>
                  <a:lnTo>
                    <a:pt x="1944" y="8818"/>
                  </a:lnTo>
                  <a:cubicBezTo>
                    <a:pt x="1952" y="8825"/>
                    <a:pt x="1960" y="8833"/>
                    <a:pt x="1967" y="8840"/>
                  </a:cubicBezTo>
                  <a:lnTo>
                    <a:pt x="1967" y="8840"/>
                  </a:lnTo>
                  <a:cubicBezTo>
                    <a:pt x="1960" y="8830"/>
                    <a:pt x="1953" y="8820"/>
                    <a:pt x="1946" y="8809"/>
                  </a:cubicBezTo>
                  <a:cubicBezTo>
                    <a:pt x="1946" y="8813"/>
                    <a:pt x="1945" y="8816"/>
                    <a:pt x="1944" y="8818"/>
                  </a:cubicBezTo>
                  <a:lnTo>
                    <a:pt x="1944" y="8818"/>
                  </a:lnTo>
                  <a:cubicBezTo>
                    <a:pt x="1700" y="8583"/>
                    <a:pt x="1473" y="8331"/>
                    <a:pt x="1247" y="8079"/>
                  </a:cubicBezTo>
                  <a:cubicBezTo>
                    <a:pt x="1155" y="7927"/>
                    <a:pt x="1034" y="7836"/>
                    <a:pt x="943" y="7684"/>
                  </a:cubicBezTo>
                  <a:lnTo>
                    <a:pt x="943" y="7684"/>
                  </a:lnTo>
                  <a:cubicBezTo>
                    <a:pt x="1095" y="7836"/>
                    <a:pt x="1216" y="7988"/>
                    <a:pt x="1368" y="8140"/>
                  </a:cubicBezTo>
                  <a:cubicBezTo>
                    <a:pt x="1155" y="7836"/>
                    <a:pt x="882" y="7532"/>
                    <a:pt x="699" y="7137"/>
                  </a:cubicBezTo>
                  <a:cubicBezTo>
                    <a:pt x="699" y="7137"/>
                    <a:pt x="699" y="7107"/>
                    <a:pt x="639" y="7076"/>
                  </a:cubicBezTo>
                  <a:cubicBezTo>
                    <a:pt x="547" y="6833"/>
                    <a:pt x="456" y="6559"/>
                    <a:pt x="426" y="6316"/>
                  </a:cubicBezTo>
                  <a:cubicBezTo>
                    <a:pt x="395" y="6073"/>
                    <a:pt x="426" y="5891"/>
                    <a:pt x="487" y="5648"/>
                  </a:cubicBezTo>
                  <a:lnTo>
                    <a:pt x="487" y="5617"/>
                  </a:lnTo>
                  <a:cubicBezTo>
                    <a:pt x="547" y="5587"/>
                    <a:pt x="578" y="5496"/>
                    <a:pt x="578" y="5435"/>
                  </a:cubicBezTo>
                  <a:cubicBezTo>
                    <a:pt x="578" y="5344"/>
                    <a:pt x="608" y="5313"/>
                    <a:pt x="639" y="5252"/>
                  </a:cubicBezTo>
                  <a:cubicBezTo>
                    <a:pt x="730" y="5131"/>
                    <a:pt x="791" y="5009"/>
                    <a:pt x="912" y="4949"/>
                  </a:cubicBezTo>
                  <a:lnTo>
                    <a:pt x="912" y="4888"/>
                  </a:lnTo>
                  <a:cubicBezTo>
                    <a:pt x="1095" y="4705"/>
                    <a:pt x="1277" y="4523"/>
                    <a:pt x="1520" y="4401"/>
                  </a:cubicBezTo>
                  <a:cubicBezTo>
                    <a:pt x="1824" y="4249"/>
                    <a:pt x="2098" y="4067"/>
                    <a:pt x="2402" y="3945"/>
                  </a:cubicBezTo>
                  <a:cubicBezTo>
                    <a:pt x="2462" y="3915"/>
                    <a:pt x="2584" y="3885"/>
                    <a:pt x="2675" y="3824"/>
                  </a:cubicBezTo>
                  <a:cubicBezTo>
                    <a:pt x="2736" y="3793"/>
                    <a:pt x="2797" y="3763"/>
                    <a:pt x="2918" y="3763"/>
                  </a:cubicBezTo>
                  <a:cubicBezTo>
                    <a:pt x="3162" y="3672"/>
                    <a:pt x="3374" y="3642"/>
                    <a:pt x="3648" y="3611"/>
                  </a:cubicBezTo>
                  <a:cubicBezTo>
                    <a:pt x="3648" y="3611"/>
                    <a:pt x="3709" y="3611"/>
                    <a:pt x="3709" y="3581"/>
                  </a:cubicBezTo>
                  <a:cubicBezTo>
                    <a:pt x="3921" y="3520"/>
                    <a:pt x="4104" y="3520"/>
                    <a:pt x="4286" y="3490"/>
                  </a:cubicBezTo>
                  <a:cubicBezTo>
                    <a:pt x="4772" y="3459"/>
                    <a:pt x="5320" y="3429"/>
                    <a:pt x="5806" y="3429"/>
                  </a:cubicBezTo>
                  <a:lnTo>
                    <a:pt x="7113" y="3429"/>
                  </a:lnTo>
                  <a:cubicBezTo>
                    <a:pt x="7295" y="3459"/>
                    <a:pt x="7599" y="3459"/>
                    <a:pt x="7842" y="3490"/>
                  </a:cubicBezTo>
                  <a:cubicBezTo>
                    <a:pt x="7934" y="3490"/>
                    <a:pt x="8055" y="3520"/>
                    <a:pt x="8177" y="3520"/>
                  </a:cubicBezTo>
                  <a:cubicBezTo>
                    <a:pt x="8238" y="3520"/>
                    <a:pt x="8298" y="3581"/>
                    <a:pt x="8359" y="3581"/>
                  </a:cubicBezTo>
                  <a:cubicBezTo>
                    <a:pt x="8390" y="3581"/>
                    <a:pt x="8450" y="3581"/>
                    <a:pt x="8511" y="3611"/>
                  </a:cubicBezTo>
                  <a:cubicBezTo>
                    <a:pt x="9210" y="3672"/>
                    <a:pt x="9909" y="3824"/>
                    <a:pt x="10639" y="3976"/>
                  </a:cubicBezTo>
                  <a:cubicBezTo>
                    <a:pt x="10760" y="3976"/>
                    <a:pt x="10821" y="4037"/>
                    <a:pt x="10943" y="4037"/>
                  </a:cubicBezTo>
                  <a:lnTo>
                    <a:pt x="11520" y="4128"/>
                  </a:lnTo>
                  <a:cubicBezTo>
                    <a:pt x="12402" y="4371"/>
                    <a:pt x="13314" y="4584"/>
                    <a:pt x="14165" y="4949"/>
                  </a:cubicBezTo>
                  <a:cubicBezTo>
                    <a:pt x="14165" y="4949"/>
                    <a:pt x="14226" y="4949"/>
                    <a:pt x="14256" y="4979"/>
                  </a:cubicBezTo>
                  <a:cubicBezTo>
                    <a:pt x="14256" y="4979"/>
                    <a:pt x="14286" y="4979"/>
                    <a:pt x="14286" y="5009"/>
                  </a:cubicBezTo>
                  <a:cubicBezTo>
                    <a:pt x="14681" y="5161"/>
                    <a:pt x="15137" y="5344"/>
                    <a:pt x="15502" y="5496"/>
                  </a:cubicBezTo>
                  <a:cubicBezTo>
                    <a:pt x="15624" y="5587"/>
                    <a:pt x="15745" y="5617"/>
                    <a:pt x="15837" y="5648"/>
                  </a:cubicBezTo>
                  <a:lnTo>
                    <a:pt x="16080" y="5769"/>
                  </a:lnTo>
                  <a:cubicBezTo>
                    <a:pt x="16596" y="6043"/>
                    <a:pt x="17113" y="6316"/>
                    <a:pt x="17630" y="6620"/>
                  </a:cubicBezTo>
                  <a:cubicBezTo>
                    <a:pt x="18299" y="7022"/>
                    <a:pt x="18967" y="7470"/>
                    <a:pt x="19595" y="7965"/>
                  </a:cubicBezTo>
                  <a:lnTo>
                    <a:pt x="19595" y="7965"/>
                  </a:lnTo>
                  <a:cubicBezTo>
                    <a:pt x="19873" y="8474"/>
                    <a:pt x="20122" y="9017"/>
                    <a:pt x="20305" y="9538"/>
                  </a:cubicBezTo>
                  <a:cubicBezTo>
                    <a:pt x="20517" y="10177"/>
                    <a:pt x="20669" y="10906"/>
                    <a:pt x="20761" y="11544"/>
                  </a:cubicBezTo>
                  <a:cubicBezTo>
                    <a:pt x="20761" y="11636"/>
                    <a:pt x="20791" y="11727"/>
                    <a:pt x="20791" y="11848"/>
                  </a:cubicBezTo>
                  <a:cubicBezTo>
                    <a:pt x="20821" y="11879"/>
                    <a:pt x="20791" y="11940"/>
                    <a:pt x="20791" y="11970"/>
                  </a:cubicBezTo>
                  <a:lnTo>
                    <a:pt x="20791" y="12220"/>
                  </a:lnTo>
                  <a:lnTo>
                    <a:pt x="20791" y="12220"/>
                  </a:lnTo>
                  <a:cubicBezTo>
                    <a:pt x="20511" y="12264"/>
                    <a:pt x="20228" y="12292"/>
                    <a:pt x="19940" y="12304"/>
                  </a:cubicBezTo>
                  <a:cubicBezTo>
                    <a:pt x="19879" y="12335"/>
                    <a:pt x="19727" y="12335"/>
                    <a:pt x="19636" y="12335"/>
                  </a:cubicBezTo>
                  <a:cubicBezTo>
                    <a:pt x="18724" y="12335"/>
                    <a:pt x="17873" y="12304"/>
                    <a:pt x="16900" y="12243"/>
                  </a:cubicBezTo>
                  <a:lnTo>
                    <a:pt x="16961" y="12243"/>
                  </a:lnTo>
                  <a:cubicBezTo>
                    <a:pt x="16718" y="12183"/>
                    <a:pt x="16444" y="12183"/>
                    <a:pt x="16232" y="12152"/>
                  </a:cubicBezTo>
                  <a:cubicBezTo>
                    <a:pt x="15958" y="12152"/>
                    <a:pt x="15685" y="12091"/>
                    <a:pt x="15441" y="12091"/>
                  </a:cubicBezTo>
                  <a:cubicBezTo>
                    <a:pt x="15320" y="12031"/>
                    <a:pt x="15168" y="12031"/>
                    <a:pt x="15046" y="12000"/>
                  </a:cubicBezTo>
                  <a:cubicBezTo>
                    <a:pt x="14773" y="11970"/>
                    <a:pt x="14529" y="11879"/>
                    <a:pt x="14226" y="11879"/>
                  </a:cubicBezTo>
                  <a:cubicBezTo>
                    <a:pt x="13770" y="11788"/>
                    <a:pt x="13253" y="11788"/>
                    <a:pt x="12797" y="11666"/>
                  </a:cubicBezTo>
                  <a:cubicBezTo>
                    <a:pt x="12615" y="11636"/>
                    <a:pt x="12432" y="11636"/>
                    <a:pt x="12250" y="11544"/>
                  </a:cubicBezTo>
                  <a:cubicBezTo>
                    <a:pt x="12189" y="11544"/>
                    <a:pt x="12128" y="11544"/>
                    <a:pt x="12037" y="11514"/>
                  </a:cubicBezTo>
                  <a:cubicBezTo>
                    <a:pt x="11733" y="11423"/>
                    <a:pt x="11399" y="11362"/>
                    <a:pt x="11095" y="11271"/>
                  </a:cubicBezTo>
                  <a:cubicBezTo>
                    <a:pt x="10639" y="11180"/>
                    <a:pt x="10153" y="11058"/>
                    <a:pt x="9727" y="10906"/>
                  </a:cubicBezTo>
                  <a:cubicBezTo>
                    <a:pt x="9575" y="10876"/>
                    <a:pt x="9453" y="10815"/>
                    <a:pt x="9301" y="10784"/>
                  </a:cubicBezTo>
                  <a:cubicBezTo>
                    <a:pt x="8450" y="10481"/>
                    <a:pt x="7569" y="10146"/>
                    <a:pt x="6779" y="9660"/>
                  </a:cubicBezTo>
                  <a:cubicBezTo>
                    <a:pt x="6687" y="9599"/>
                    <a:pt x="6657" y="9569"/>
                    <a:pt x="6566" y="9538"/>
                  </a:cubicBezTo>
                  <a:cubicBezTo>
                    <a:pt x="6535" y="9508"/>
                    <a:pt x="6505" y="9508"/>
                    <a:pt x="6475" y="9447"/>
                  </a:cubicBezTo>
                  <a:cubicBezTo>
                    <a:pt x="6383" y="9417"/>
                    <a:pt x="6353" y="9386"/>
                    <a:pt x="6323" y="9356"/>
                  </a:cubicBezTo>
                  <a:lnTo>
                    <a:pt x="6201" y="9234"/>
                  </a:lnTo>
                  <a:lnTo>
                    <a:pt x="6110" y="9143"/>
                  </a:lnTo>
                  <a:cubicBezTo>
                    <a:pt x="5867" y="8930"/>
                    <a:pt x="5654" y="8535"/>
                    <a:pt x="5745" y="8201"/>
                  </a:cubicBezTo>
                  <a:cubicBezTo>
                    <a:pt x="5867" y="7563"/>
                    <a:pt x="6414" y="7259"/>
                    <a:pt x="6931" y="6955"/>
                  </a:cubicBezTo>
                  <a:cubicBezTo>
                    <a:pt x="7478" y="6681"/>
                    <a:pt x="8146" y="6499"/>
                    <a:pt x="8754" y="6347"/>
                  </a:cubicBezTo>
                  <a:cubicBezTo>
                    <a:pt x="9375" y="6215"/>
                    <a:pt x="10015" y="6150"/>
                    <a:pt x="10662" y="6150"/>
                  </a:cubicBezTo>
                  <a:cubicBezTo>
                    <a:pt x="11663" y="6150"/>
                    <a:pt x="12682" y="6307"/>
                    <a:pt x="13678" y="6620"/>
                  </a:cubicBezTo>
                  <a:cubicBezTo>
                    <a:pt x="13709" y="6620"/>
                    <a:pt x="13770" y="6620"/>
                    <a:pt x="13770" y="6651"/>
                  </a:cubicBezTo>
                  <a:cubicBezTo>
                    <a:pt x="14074" y="6711"/>
                    <a:pt x="14408" y="6803"/>
                    <a:pt x="14681" y="6955"/>
                  </a:cubicBezTo>
                  <a:cubicBezTo>
                    <a:pt x="15381" y="7228"/>
                    <a:pt x="16110" y="7563"/>
                    <a:pt x="16809" y="7897"/>
                  </a:cubicBezTo>
                  <a:cubicBezTo>
                    <a:pt x="16840" y="7927"/>
                    <a:pt x="16900" y="7927"/>
                    <a:pt x="16992" y="8018"/>
                  </a:cubicBezTo>
                  <a:cubicBezTo>
                    <a:pt x="17447" y="8292"/>
                    <a:pt x="18481" y="8748"/>
                    <a:pt x="18542" y="9265"/>
                  </a:cubicBezTo>
                  <a:cubicBezTo>
                    <a:pt x="18542" y="9356"/>
                    <a:pt x="18481" y="9417"/>
                    <a:pt x="18420" y="9447"/>
                  </a:cubicBezTo>
                  <a:cubicBezTo>
                    <a:pt x="18116" y="9660"/>
                    <a:pt x="17751" y="9751"/>
                    <a:pt x="17356" y="9751"/>
                  </a:cubicBezTo>
                  <a:cubicBezTo>
                    <a:pt x="16905" y="9810"/>
                    <a:pt x="16403" y="9843"/>
                    <a:pt x="15899" y="9843"/>
                  </a:cubicBezTo>
                  <a:cubicBezTo>
                    <a:pt x="15623" y="9843"/>
                    <a:pt x="15346" y="9833"/>
                    <a:pt x="15077" y="9812"/>
                  </a:cubicBezTo>
                  <a:cubicBezTo>
                    <a:pt x="14742" y="9751"/>
                    <a:pt x="14378" y="9721"/>
                    <a:pt x="13982" y="9690"/>
                  </a:cubicBezTo>
                  <a:lnTo>
                    <a:pt x="13952" y="9690"/>
                  </a:lnTo>
                  <a:cubicBezTo>
                    <a:pt x="13770" y="9690"/>
                    <a:pt x="13557" y="9660"/>
                    <a:pt x="13374" y="9599"/>
                  </a:cubicBezTo>
                  <a:lnTo>
                    <a:pt x="13253" y="9599"/>
                  </a:lnTo>
                  <a:cubicBezTo>
                    <a:pt x="12888" y="9538"/>
                    <a:pt x="12189" y="9447"/>
                    <a:pt x="11885" y="9143"/>
                  </a:cubicBezTo>
                  <a:cubicBezTo>
                    <a:pt x="11885" y="9113"/>
                    <a:pt x="11885" y="9052"/>
                    <a:pt x="11946" y="9052"/>
                  </a:cubicBezTo>
                  <a:cubicBezTo>
                    <a:pt x="12098" y="8809"/>
                    <a:pt x="12341" y="8687"/>
                    <a:pt x="12554" y="8535"/>
                  </a:cubicBezTo>
                  <a:cubicBezTo>
                    <a:pt x="12615" y="8474"/>
                    <a:pt x="12736" y="8383"/>
                    <a:pt x="12858" y="8353"/>
                  </a:cubicBezTo>
                  <a:lnTo>
                    <a:pt x="12797" y="8353"/>
                  </a:lnTo>
                  <a:cubicBezTo>
                    <a:pt x="12767" y="8292"/>
                    <a:pt x="13010" y="8201"/>
                    <a:pt x="13071" y="8170"/>
                  </a:cubicBezTo>
                  <a:lnTo>
                    <a:pt x="12919" y="8170"/>
                  </a:lnTo>
                  <a:lnTo>
                    <a:pt x="12949" y="8140"/>
                  </a:lnTo>
                  <a:cubicBezTo>
                    <a:pt x="12888" y="8140"/>
                    <a:pt x="12858" y="8079"/>
                    <a:pt x="12888" y="8079"/>
                  </a:cubicBezTo>
                  <a:cubicBezTo>
                    <a:pt x="12858" y="8079"/>
                    <a:pt x="12858" y="8049"/>
                    <a:pt x="12858" y="8049"/>
                  </a:cubicBezTo>
                  <a:cubicBezTo>
                    <a:pt x="12888" y="8018"/>
                    <a:pt x="12949" y="8018"/>
                    <a:pt x="12949" y="7927"/>
                  </a:cubicBezTo>
                  <a:lnTo>
                    <a:pt x="12888" y="7927"/>
                  </a:lnTo>
                  <a:cubicBezTo>
                    <a:pt x="12767" y="8140"/>
                    <a:pt x="12554" y="8079"/>
                    <a:pt x="12341" y="8170"/>
                  </a:cubicBezTo>
                  <a:cubicBezTo>
                    <a:pt x="12128" y="8231"/>
                    <a:pt x="11885" y="8322"/>
                    <a:pt x="11672" y="8474"/>
                  </a:cubicBezTo>
                  <a:cubicBezTo>
                    <a:pt x="11338" y="8657"/>
                    <a:pt x="11216" y="9204"/>
                    <a:pt x="11551" y="9569"/>
                  </a:cubicBezTo>
                  <a:cubicBezTo>
                    <a:pt x="11976" y="9994"/>
                    <a:pt x="12584" y="10116"/>
                    <a:pt x="13101" y="10268"/>
                  </a:cubicBezTo>
                  <a:cubicBezTo>
                    <a:pt x="14063" y="10467"/>
                    <a:pt x="15051" y="10593"/>
                    <a:pt x="16018" y="10593"/>
                  </a:cubicBezTo>
                  <a:cubicBezTo>
                    <a:pt x="16823" y="10593"/>
                    <a:pt x="17613" y="10505"/>
                    <a:pt x="18359" y="10298"/>
                  </a:cubicBezTo>
                  <a:cubicBezTo>
                    <a:pt x="20183" y="9690"/>
                    <a:pt x="18663" y="8231"/>
                    <a:pt x="17447" y="7715"/>
                  </a:cubicBezTo>
                  <a:cubicBezTo>
                    <a:pt x="16900" y="7441"/>
                    <a:pt x="16414" y="7137"/>
                    <a:pt x="15897" y="6924"/>
                  </a:cubicBezTo>
                  <a:cubicBezTo>
                    <a:pt x="15806" y="6863"/>
                    <a:pt x="15593" y="6803"/>
                    <a:pt x="15533" y="6772"/>
                  </a:cubicBezTo>
                  <a:cubicBezTo>
                    <a:pt x="15381" y="6711"/>
                    <a:pt x="15137" y="6559"/>
                    <a:pt x="15016" y="6559"/>
                  </a:cubicBezTo>
                  <a:cubicBezTo>
                    <a:pt x="14773" y="6468"/>
                    <a:pt x="14529" y="6468"/>
                    <a:pt x="14286" y="6347"/>
                  </a:cubicBezTo>
                  <a:cubicBezTo>
                    <a:pt x="14013" y="6256"/>
                    <a:pt x="13770" y="6164"/>
                    <a:pt x="13496" y="6104"/>
                  </a:cubicBezTo>
                  <a:cubicBezTo>
                    <a:pt x="13253" y="6043"/>
                    <a:pt x="13010" y="6012"/>
                    <a:pt x="12767" y="5921"/>
                  </a:cubicBezTo>
                  <a:cubicBezTo>
                    <a:pt x="12152" y="5794"/>
                    <a:pt x="11552" y="5741"/>
                    <a:pt x="10957" y="5741"/>
                  </a:cubicBezTo>
                  <a:cubicBezTo>
                    <a:pt x="10698" y="5741"/>
                    <a:pt x="10441" y="5751"/>
                    <a:pt x="10183" y="5769"/>
                  </a:cubicBezTo>
                  <a:lnTo>
                    <a:pt x="10061" y="5769"/>
                  </a:lnTo>
                  <a:cubicBezTo>
                    <a:pt x="9666" y="5800"/>
                    <a:pt x="9210" y="5891"/>
                    <a:pt x="8785" y="5921"/>
                  </a:cubicBezTo>
                  <a:cubicBezTo>
                    <a:pt x="7630" y="6195"/>
                    <a:pt x="6383" y="6499"/>
                    <a:pt x="5715" y="7471"/>
                  </a:cubicBezTo>
                  <a:cubicBezTo>
                    <a:pt x="4833" y="8809"/>
                    <a:pt x="6171" y="9721"/>
                    <a:pt x="7326" y="10268"/>
                  </a:cubicBezTo>
                  <a:lnTo>
                    <a:pt x="6779" y="9903"/>
                  </a:lnTo>
                  <a:lnTo>
                    <a:pt x="6791" y="9903"/>
                  </a:lnTo>
                  <a:cubicBezTo>
                    <a:pt x="6815" y="9916"/>
                    <a:pt x="6838" y="9929"/>
                    <a:pt x="6862" y="9942"/>
                  </a:cubicBezTo>
                  <a:lnTo>
                    <a:pt x="6862" y="9942"/>
                  </a:lnTo>
                  <a:cubicBezTo>
                    <a:pt x="6925" y="9989"/>
                    <a:pt x="6943" y="9998"/>
                    <a:pt x="6999" y="10017"/>
                  </a:cubicBezTo>
                  <a:lnTo>
                    <a:pt x="6999" y="10017"/>
                  </a:lnTo>
                  <a:cubicBezTo>
                    <a:pt x="7355" y="10207"/>
                    <a:pt x="7728" y="10382"/>
                    <a:pt x="8086" y="10572"/>
                  </a:cubicBezTo>
                  <a:cubicBezTo>
                    <a:pt x="8437" y="10697"/>
                    <a:pt x="8767" y="10823"/>
                    <a:pt x="9094" y="10948"/>
                  </a:cubicBezTo>
                  <a:lnTo>
                    <a:pt x="9094" y="10948"/>
                  </a:lnTo>
                  <a:cubicBezTo>
                    <a:pt x="8748" y="10831"/>
                    <a:pt x="8402" y="10710"/>
                    <a:pt x="8055" y="10572"/>
                  </a:cubicBezTo>
                  <a:cubicBezTo>
                    <a:pt x="7994" y="10572"/>
                    <a:pt x="8359" y="10663"/>
                    <a:pt x="8359" y="10724"/>
                  </a:cubicBezTo>
                  <a:cubicBezTo>
                    <a:pt x="8177" y="10632"/>
                    <a:pt x="8025" y="10602"/>
                    <a:pt x="7873" y="10511"/>
                  </a:cubicBezTo>
                  <a:lnTo>
                    <a:pt x="7873" y="10511"/>
                  </a:lnTo>
                  <a:cubicBezTo>
                    <a:pt x="7873" y="10511"/>
                    <a:pt x="7934" y="10602"/>
                    <a:pt x="7994" y="10602"/>
                  </a:cubicBezTo>
                  <a:cubicBezTo>
                    <a:pt x="9119" y="11180"/>
                    <a:pt x="10335" y="11484"/>
                    <a:pt x="11551" y="11727"/>
                  </a:cubicBezTo>
                  <a:lnTo>
                    <a:pt x="11642" y="11727"/>
                  </a:lnTo>
                  <a:cubicBezTo>
                    <a:pt x="12007" y="11818"/>
                    <a:pt x="12432" y="11940"/>
                    <a:pt x="12797" y="11970"/>
                  </a:cubicBezTo>
                  <a:cubicBezTo>
                    <a:pt x="13071" y="12091"/>
                    <a:pt x="13344" y="12091"/>
                    <a:pt x="13648" y="12122"/>
                  </a:cubicBezTo>
                  <a:cubicBezTo>
                    <a:pt x="14256" y="12243"/>
                    <a:pt x="14894" y="12395"/>
                    <a:pt x="15502" y="12487"/>
                  </a:cubicBezTo>
                  <a:cubicBezTo>
                    <a:pt x="16110" y="12608"/>
                    <a:pt x="16718" y="12699"/>
                    <a:pt x="17356" y="12730"/>
                  </a:cubicBezTo>
                  <a:cubicBezTo>
                    <a:pt x="17478" y="12750"/>
                    <a:pt x="17593" y="12757"/>
                    <a:pt x="17703" y="12757"/>
                  </a:cubicBezTo>
                  <a:cubicBezTo>
                    <a:pt x="17924" y="12757"/>
                    <a:pt x="18126" y="12730"/>
                    <a:pt x="18329" y="12730"/>
                  </a:cubicBezTo>
                  <a:cubicBezTo>
                    <a:pt x="18532" y="12740"/>
                    <a:pt x="18738" y="12743"/>
                    <a:pt x="18945" y="12743"/>
                  </a:cubicBezTo>
                  <a:cubicBezTo>
                    <a:pt x="19359" y="12743"/>
                    <a:pt x="19778" y="12730"/>
                    <a:pt x="20183" y="12730"/>
                  </a:cubicBezTo>
                  <a:cubicBezTo>
                    <a:pt x="20198" y="12715"/>
                    <a:pt x="20236" y="12715"/>
                    <a:pt x="20274" y="12715"/>
                  </a:cubicBezTo>
                  <a:cubicBezTo>
                    <a:pt x="20312" y="12715"/>
                    <a:pt x="20350" y="12715"/>
                    <a:pt x="20365" y="12699"/>
                  </a:cubicBezTo>
                  <a:cubicBezTo>
                    <a:pt x="20505" y="12699"/>
                    <a:pt x="20644" y="12691"/>
                    <a:pt x="20783" y="12676"/>
                  </a:cubicBezTo>
                  <a:lnTo>
                    <a:pt x="20783" y="12676"/>
                  </a:lnTo>
                  <a:cubicBezTo>
                    <a:pt x="20774" y="12838"/>
                    <a:pt x="20751" y="13001"/>
                    <a:pt x="20700" y="13155"/>
                  </a:cubicBezTo>
                  <a:lnTo>
                    <a:pt x="20700" y="13186"/>
                  </a:lnTo>
                  <a:cubicBezTo>
                    <a:pt x="20639" y="13672"/>
                    <a:pt x="20487" y="14098"/>
                    <a:pt x="20305" y="14523"/>
                  </a:cubicBezTo>
                  <a:cubicBezTo>
                    <a:pt x="20092" y="14857"/>
                    <a:pt x="19849" y="15192"/>
                    <a:pt x="19606" y="15496"/>
                  </a:cubicBezTo>
                  <a:lnTo>
                    <a:pt x="19575" y="15496"/>
                  </a:lnTo>
                  <a:cubicBezTo>
                    <a:pt x="19333" y="15765"/>
                    <a:pt x="18973" y="15938"/>
                    <a:pt x="18661" y="16122"/>
                  </a:cubicBezTo>
                  <a:lnTo>
                    <a:pt x="18661" y="16122"/>
                  </a:lnTo>
                  <a:cubicBezTo>
                    <a:pt x="18652" y="16126"/>
                    <a:pt x="18642" y="16130"/>
                    <a:pt x="18633" y="16134"/>
                  </a:cubicBezTo>
                  <a:cubicBezTo>
                    <a:pt x="18572" y="16134"/>
                    <a:pt x="18542" y="16195"/>
                    <a:pt x="18542" y="16195"/>
                  </a:cubicBezTo>
                  <a:lnTo>
                    <a:pt x="18542" y="16225"/>
                  </a:lnTo>
                  <a:lnTo>
                    <a:pt x="18511" y="16225"/>
                  </a:lnTo>
                  <a:cubicBezTo>
                    <a:pt x="18420" y="16286"/>
                    <a:pt x="18268" y="16256"/>
                    <a:pt x="18207" y="16347"/>
                  </a:cubicBezTo>
                  <a:lnTo>
                    <a:pt x="18177" y="16347"/>
                  </a:lnTo>
                  <a:cubicBezTo>
                    <a:pt x="18086" y="16377"/>
                    <a:pt x="17934" y="16408"/>
                    <a:pt x="17812" y="16408"/>
                  </a:cubicBezTo>
                  <a:lnTo>
                    <a:pt x="17751" y="16408"/>
                  </a:lnTo>
                  <a:cubicBezTo>
                    <a:pt x="17751" y="16408"/>
                    <a:pt x="17711" y="16421"/>
                    <a:pt x="17684" y="16421"/>
                  </a:cubicBezTo>
                  <a:cubicBezTo>
                    <a:pt x="17670" y="16421"/>
                    <a:pt x="17660" y="16418"/>
                    <a:pt x="17660" y="16408"/>
                  </a:cubicBezTo>
                  <a:cubicBezTo>
                    <a:pt x="17449" y="16456"/>
                    <a:pt x="17194" y="16488"/>
                    <a:pt x="16946" y="16488"/>
                  </a:cubicBezTo>
                  <a:cubicBezTo>
                    <a:pt x="16732" y="16488"/>
                    <a:pt x="16523" y="16464"/>
                    <a:pt x="16353" y="16408"/>
                  </a:cubicBezTo>
                  <a:cubicBezTo>
                    <a:pt x="15685" y="16347"/>
                    <a:pt x="15046" y="16225"/>
                    <a:pt x="14408" y="16073"/>
                  </a:cubicBezTo>
                  <a:cubicBezTo>
                    <a:pt x="13678" y="15921"/>
                    <a:pt x="12949" y="15648"/>
                    <a:pt x="12250" y="15374"/>
                  </a:cubicBezTo>
                  <a:lnTo>
                    <a:pt x="12250" y="15374"/>
                  </a:lnTo>
                  <a:lnTo>
                    <a:pt x="12278" y="15393"/>
                  </a:lnTo>
                  <a:lnTo>
                    <a:pt x="12278" y="15393"/>
                  </a:lnTo>
                  <a:cubicBezTo>
                    <a:pt x="12230" y="15371"/>
                    <a:pt x="12180" y="15365"/>
                    <a:pt x="12159" y="15344"/>
                  </a:cubicBezTo>
                  <a:cubicBezTo>
                    <a:pt x="12159" y="15344"/>
                    <a:pt x="12128" y="15344"/>
                    <a:pt x="12128" y="15313"/>
                  </a:cubicBezTo>
                  <a:lnTo>
                    <a:pt x="11885" y="15192"/>
                  </a:lnTo>
                  <a:cubicBezTo>
                    <a:pt x="11855" y="15161"/>
                    <a:pt x="11733" y="15131"/>
                    <a:pt x="11703" y="15070"/>
                  </a:cubicBezTo>
                  <a:lnTo>
                    <a:pt x="11672" y="15040"/>
                  </a:lnTo>
                  <a:cubicBezTo>
                    <a:pt x="11528" y="14982"/>
                    <a:pt x="11383" y="14896"/>
                    <a:pt x="11238" y="14862"/>
                  </a:cubicBezTo>
                  <a:lnTo>
                    <a:pt x="11238" y="14862"/>
                  </a:lnTo>
                  <a:cubicBezTo>
                    <a:pt x="11249" y="14866"/>
                    <a:pt x="11263" y="14874"/>
                    <a:pt x="11277" y="14888"/>
                  </a:cubicBezTo>
                  <a:cubicBezTo>
                    <a:pt x="11095" y="14827"/>
                    <a:pt x="10912" y="14706"/>
                    <a:pt x="10730" y="14675"/>
                  </a:cubicBezTo>
                  <a:cubicBezTo>
                    <a:pt x="10639" y="14614"/>
                    <a:pt x="10608" y="14614"/>
                    <a:pt x="10578" y="14584"/>
                  </a:cubicBezTo>
                  <a:cubicBezTo>
                    <a:pt x="10578" y="14584"/>
                    <a:pt x="10517" y="14554"/>
                    <a:pt x="10487" y="14554"/>
                  </a:cubicBezTo>
                  <a:cubicBezTo>
                    <a:pt x="10274" y="14432"/>
                    <a:pt x="10031" y="14310"/>
                    <a:pt x="9818" y="14158"/>
                  </a:cubicBezTo>
                  <a:cubicBezTo>
                    <a:pt x="9757" y="14158"/>
                    <a:pt x="9818" y="14219"/>
                    <a:pt x="9849" y="14219"/>
                  </a:cubicBezTo>
                  <a:cubicBezTo>
                    <a:pt x="9849" y="14219"/>
                    <a:pt x="9879" y="14219"/>
                    <a:pt x="9879" y="14250"/>
                  </a:cubicBezTo>
                  <a:lnTo>
                    <a:pt x="9849" y="14250"/>
                  </a:lnTo>
                  <a:lnTo>
                    <a:pt x="9818" y="14219"/>
                  </a:lnTo>
                  <a:lnTo>
                    <a:pt x="9362" y="13976"/>
                  </a:lnTo>
                  <a:cubicBezTo>
                    <a:pt x="9301" y="13976"/>
                    <a:pt x="9301" y="13946"/>
                    <a:pt x="9241" y="13946"/>
                  </a:cubicBezTo>
                  <a:cubicBezTo>
                    <a:pt x="8997" y="13824"/>
                    <a:pt x="8785" y="13672"/>
                    <a:pt x="8542" y="13550"/>
                  </a:cubicBezTo>
                  <a:cubicBezTo>
                    <a:pt x="8486" y="13511"/>
                    <a:pt x="8426" y="13475"/>
                    <a:pt x="8364" y="13441"/>
                  </a:cubicBezTo>
                  <a:lnTo>
                    <a:pt x="8364" y="13441"/>
                  </a:lnTo>
                  <a:cubicBezTo>
                    <a:pt x="8372" y="13447"/>
                    <a:pt x="8381" y="13453"/>
                    <a:pt x="8390" y="13459"/>
                  </a:cubicBezTo>
                  <a:cubicBezTo>
                    <a:pt x="8055" y="13611"/>
                    <a:pt x="8086" y="13672"/>
                    <a:pt x="8146" y="13672"/>
                  </a:cubicBezTo>
                  <a:cubicBezTo>
                    <a:pt x="8207" y="13733"/>
                    <a:pt x="8177" y="13733"/>
                    <a:pt x="8207" y="13763"/>
                  </a:cubicBezTo>
                  <a:lnTo>
                    <a:pt x="8177" y="13763"/>
                  </a:lnTo>
                  <a:cubicBezTo>
                    <a:pt x="8207" y="13794"/>
                    <a:pt x="8298" y="13824"/>
                    <a:pt x="8359" y="13885"/>
                  </a:cubicBezTo>
                  <a:cubicBezTo>
                    <a:pt x="8602" y="13976"/>
                    <a:pt x="8785" y="14098"/>
                    <a:pt x="8997" y="14250"/>
                  </a:cubicBezTo>
                  <a:cubicBezTo>
                    <a:pt x="8997" y="14280"/>
                    <a:pt x="9089" y="14280"/>
                    <a:pt x="9119" y="14341"/>
                  </a:cubicBezTo>
                  <a:cubicBezTo>
                    <a:pt x="8876" y="14219"/>
                    <a:pt x="8633" y="14098"/>
                    <a:pt x="8450" y="13976"/>
                  </a:cubicBezTo>
                  <a:cubicBezTo>
                    <a:pt x="8359" y="13946"/>
                    <a:pt x="8329" y="13946"/>
                    <a:pt x="8238" y="13915"/>
                  </a:cubicBezTo>
                  <a:lnTo>
                    <a:pt x="8238" y="13915"/>
                  </a:lnTo>
                  <a:cubicBezTo>
                    <a:pt x="8359" y="13976"/>
                    <a:pt x="8481" y="14037"/>
                    <a:pt x="8572" y="14098"/>
                  </a:cubicBezTo>
                  <a:cubicBezTo>
                    <a:pt x="8785" y="14189"/>
                    <a:pt x="8967" y="14341"/>
                    <a:pt x="9149" y="14402"/>
                  </a:cubicBezTo>
                  <a:cubicBezTo>
                    <a:pt x="9393" y="14523"/>
                    <a:pt x="9575" y="14675"/>
                    <a:pt x="9788" y="14736"/>
                  </a:cubicBezTo>
                  <a:lnTo>
                    <a:pt x="9788" y="14797"/>
                  </a:lnTo>
                  <a:cubicBezTo>
                    <a:pt x="10456" y="15131"/>
                    <a:pt x="11125" y="15435"/>
                    <a:pt x="11763" y="15709"/>
                  </a:cubicBezTo>
                  <a:cubicBezTo>
                    <a:pt x="12191" y="15843"/>
                    <a:pt x="12618" y="15995"/>
                    <a:pt x="13045" y="16151"/>
                  </a:cubicBezTo>
                  <a:lnTo>
                    <a:pt x="13045" y="16151"/>
                  </a:lnTo>
                  <a:cubicBezTo>
                    <a:pt x="12961" y="16123"/>
                    <a:pt x="12873" y="16092"/>
                    <a:pt x="12797" y="16073"/>
                  </a:cubicBezTo>
                  <a:lnTo>
                    <a:pt x="12797" y="16073"/>
                  </a:lnTo>
                  <a:cubicBezTo>
                    <a:pt x="12894" y="16118"/>
                    <a:pt x="12993" y="16158"/>
                    <a:pt x="13092" y="16195"/>
                  </a:cubicBezTo>
                  <a:lnTo>
                    <a:pt x="13165" y="16195"/>
                  </a:lnTo>
                  <a:cubicBezTo>
                    <a:pt x="13238" y="16221"/>
                    <a:pt x="13310" y="16248"/>
                    <a:pt x="13383" y="16275"/>
                  </a:cubicBezTo>
                  <a:lnTo>
                    <a:pt x="13383" y="16275"/>
                  </a:lnTo>
                  <a:cubicBezTo>
                    <a:pt x="13294" y="16245"/>
                    <a:pt x="13211" y="16224"/>
                    <a:pt x="13119" y="16205"/>
                  </a:cubicBezTo>
                  <a:lnTo>
                    <a:pt x="13119" y="16205"/>
                  </a:lnTo>
                  <a:cubicBezTo>
                    <a:pt x="13755" y="16436"/>
                    <a:pt x="14423" y="16525"/>
                    <a:pt x="15046" y="16681"/>
                  </a:cubicBezTo>
                  <a:cubicBezTo>
                    <a:pt x="15381" y="16742"/>
                    <a:pt x="15715" y="16833"/>
                    <a:pt x="16080" y="16864"/>
                  </a:cubicBezTo>
                  <a:cubicBezTo>
                    <a:pt x="16302" y="16908"/>
                    <a:pt x="16525" y="16936"/>
                    <a:pt x="16747" y="16936"/>
                  </a:cubicBezTo>
                  <a:cubicBezTo>
                    <a:pt x="16829" y="16936"/>
                    <a:pt x="16910" y="16933"/>
                    <a:pt x="16992" y="16924"/>
                  </a:cubicBezTo>
                  <a:cubicBezTo>
                    <a:pt x="16961" y="16904"/>
                    <a:pt x="16927" y="16897"/>
                    <a:pt x="16894" y="16897"/>
                  </a:cubicBezTo>
                  <a:cubicBezTo>
                    <a:pt x="16826" y="16897"/>
                    <a:pt x="16759" y="16924"/>
                    <a:pt x="16718" y="16924"/>
                  </a:cubicBezTo>
                  <a:cubicBezTo>
                    <a:pt x="16536" y="16864"/>
                    <a:pt x="16414" y="16864"/>
                    <a:pt x="16232" y="16833"/>
                  </a:cubicBezTo>
                  <a:cubicBezTo>
                    <a:pt x="16240" y="16817"/>
                    <a:pt x="16270" y="16812"/>
                    <a:pt x="16314" y="16812"/>
                  </a:cubicBezTo>
                  <a:cubicBezTo>
                    <a:pt x="16413" y="16812"/>
                    <a:pt x="16578" y="16840"/>
                    <a:pt x="16698" y="16840"/>
                  </a:cubicBezTo>
                  <a:cubicBezTo>
                    <a:pt x="16728" y="16840"/>
                    <a:pt x="16756" y="16838"/>
                    <a:pt x="16779" y="16833"/>
                  </a:cubicBezTo>
                  <a:lnTo>
                    <a:pt x="16779" y="16803"/>
                  </a:lnTo>
                  <a:lnTo>
                    <a:pt x="17144" y="16803"/>
                  </a:lnTo>
                  <a:cubicBezTo>
                    <a:pt x="17167" y="16806"/>
                    <a:pt x="17191" y="16808"/>
                    <a:pt x="17215" y="16808"/>
                  </a:cubicBezTo>
                  <a:cubicBezTo>
                    <a:pt x="17410" y="16808"/>
                    <a:pt x="17620" y="16712"/>
                    <a:pt x="17782" y="16712"/>
                  </a:cubicBezTo>
                  <a:cubicBezTo>
                    <a:pt x="18147" y="16651"/>
                    <a:pt x="18511" y="16560"/>
                    <a:pt x="18846" y="16377"/>
                  </a:cubicBezTo>
                  <a:cubicBezTo>
                    <a:pt x="19058" y="16316"/>
                    <a:pt x="19271" y="16164"/>
                    <a:pt x="19454" y="16013"/>
                  </a:cubicBezTo>
                  <a:cubicBezTo>
                    <a:pt x="19514" y="15952"/>
                    <a:pt x="19606" y="15891"/>
                    <a:pt x="19636" y="15861"/>
                  </a:cubicBezTo>
                  <a:lnTo>
                    <a:pt x="20101" y="15367"/>
                  </a:lnTo>
                  <a:lnTo>
                    <a:pt x="20101" y="15367"/>
                  </a:lnTo>
                  <a:cubicBezTo>
                    <a:pt x="20088" y="15394"/>
                    <a:pt x="20082" y="15434"/>
                    <a:pt x="20094" y="15434"/>
                  </a:cubicBezTo>
                  <a:cubicBezTo>
                    <a:pt x="20099" y="15434"/>
                    <a:pt x="20108" y="15426"/>
                    <a:pt x="20122" y="15405"/>
                  </a:cubicBezTo>
                  <a:lnTo>
                    <a:pt x="20183" y="15344"/>
                  </a:lnTo>
                  <a:lnTo>
                    <a:pt x="20183" y="15405"/>
                  </a:lnTo>
                  <a:cubicBezTo>
                    <a:pt x="20092" y="15496"/>
                    <a:pt x="20062" y="15557"/>
                    <a:pt x="19970" y="15648"/>
                  </a:cubicBezTo>
                  <a:cubicBezTo>
                    <a:pt x="20244" y="15405"/>
                    <a:pt x="20487" y="15070"/>
                    <a:pt x="20609" y="14706"/>
                  </a:cubicBezTo>
                  <a:cubicBezTo>
                    <a:pt x="20639" y="14675"/>
                    <a:pt x="20639" y="14675"/>
                    <a:pt x="20639" y="14645"/>
                  </a:cubicBezTo>
                  <a:cubicBezTo>
                    <a:pt x="20700" y="14462"/>
                    <a:pt x="20761" y="14280"/>
                    <a:pt x="20821" y="14128"/>
                  </a:cubicBezTo>
                  <a:cubicBezTo>
                    <a:pt x="20821" y="14006"/>
                    <a:pt x="20913" y="13915"/>
                    <a:pt x="20913" y="13794"/>
                  </a:cubicBezTo>
                  <a:cubicBezTo>
                    <a:pt x="20998" y="13414"/>
                    <a:pt x="21048" y="13027"/>
                    <a:pt x="21066" y="12636"/>
                  </a:cubicBezTo>
                  <a:lnTo>
                    <a:pt x="21066" y="12636"/>
                  </a:lnTo>
                  <a:cubicBezTo>
                    <a:pt x="21288" y="12598"/>
                    <a:pt x="21511" y="12546"/>
                    <a:pt x="21733" y="12487"/>
                  </a:cubicBezTo>
                  <a:lnTo>
                    <a:pt x="21703" y="12487"/>
                  </a:lnTo>
                  <a:cubicBezTo>
                    <a:pt x="21824" y="12456"/>
                    <a:pt x="21976" y="12456"/>
                    <a:pt x="22007" y="12395"/>
                  </a:cubicBezTo>
                  <a:lnTo>
                    <a:pt x="22068" y="12335"/>
                  </a:lnTo>
                  <a:cubicBezTo>
                    <a:pt x="22128" y="12304"/>
                    <a:pt x="22189" y="12304"/>
                    <a:pt x="22220" y="12304"/>
                  </a:cubicBezTo>
                  <a:cubicBezTo>
                    <a:pt x="22189" y="12304"/>
                    <a:pt x="22432" y="12243"/>
                    <a:pt x="22372" y="12243"/>
                  </a:cubicBezTo>
                  <a:cubicBezTo>
                    <a:pt x="22432" y="12243"/>
                    <a:pt x="22463" y="12183"/>
                    <a:pt x="22463" y="12183"/>
                  </a:cubicBezTo>
                  <a:cubicBezTo>
                    <a:pt x="22493" y="12152"/>
                    <a:pt x="22615" y="12091"/>
                    <a:pt x="22645" y="12091"/>
                  </a:cubicBezTo>
                  <a:lnTo>
                    <a:pt x="22676" y="12031"/>
                  </a:lnTo>
                  <a:cubicBezTo>
                    <a:pt x="22676" y="12031"/>
                    <a:pt x="22753" y="11992"/>
                    <a:pt x="22769" y="11992"/>
                  </a:cubicBezTo>
                  <a:cubicBezTo>
                    <a:pt x="22773" y="11992"/>
                    <a:pt x="22773" y="11994"/>
                    <a:pt x="22767" y="12000"/>
                  </a:cubicBezTo>
                  <a:cubicBezTo>
                    <a:pt x="22919" y="11848"/>
                    <a:pt x="23131" y="11484"/>
                    <a:pt x="23040" y="11119"/>
                  </a:cubicBezTo>
                  <a:cubicBezTo>
                    <a:pt x="23040" y="11058"/>
                    <a:pt x="22980" y="10967"/>
                    <a:pt x="22949" y="10936"/>
                  </a:cubicBezTo>
                  <a:cubicBezTo>
                    <a:pt x="22888" y="10632"/>
                    <a:pt x="22676" y="10329"/>
                    <a:pt x="22493" y="10055"/>
                  </a:cubicBezTo>
                  <a:cubicBezTo>
                    <a:pt x="22007" y="9386"/>
                    <a:pt x="21369" y="8809"/>
                    <a:pt x="20700" y="8292"/>
                  </a:cubicBezTo>
                  <a:cubicBezTo>
                    <a:pt x="20405" y="8046"/>
                    <a:pt x="20050" y="7761"/>
                    <a:pt x="19700" y="7500"/>
                  </a:cubicBezTo>
                  <a:lnTo>
                    <a:pt x="19700" y="7500"/>
                  </a:lnTo>
                  <a:cubicBezTo>
                    <a:pt x="17989" y="4385"/>
                    <a:pt x="15034" y="2043"/>
                    <a:pt x="11855" y="906"/>
                  </a:cubicBezTo>
                  <a:cubicBezTo>
                    <a:pt x="11125" y="632"/>
                    <a:pt x="10365" y="420"/>
                    <a:pt x="9636" y="268"/>
                  </a:cubicBezTo>
                  <a:cubicBezTo>
                    <a:pt x="8822" y="116"/>
                    <a:pt x="7985" y="0"/>
                    <a:pt x="717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20;p18"/>
            <p:cNvSpPr/>
            <p:nvPr/>
          </p:nvSpPr>
          <p:spPr>
            <a:xfrm flipH="1">
              <a:off x="2114471" y="2432912"/>
              <a:ext cx="57314" cy="9786"/>
            </a:xfrm>
            <a:custGeom>
              <a:avLst/>
              <a:gdLst/>
              <a:ahLst/>
              <a:cxnLst/>
              <a:rect l="l" t="t" r="r" b="b"/>
              <a:pathLst>
                <a:path w="1429" h="244" extrusionOk="0">
                  <a:moveTo>
                    <a:pt x="1307" y="0"/>
                  </a:moveTo>
                  <a:cubicBezTo>
                    <a:pt x="1302" y="0"/>
                    <a:pt x="1298" y="1"/>
                    <a:pt x="1294" y="3"/>
                  </a:cubicBezTo>
                  <a:lnTo>
                    <a:pt x="1294" y="3"/>
                  </a:lnTo>
                  <a:cubicBezTo>
                    <a:pt x="1299" y="2"/>
                    <a:pt x="1303" y="1"/>
                    <a:pt x="1307" y="0"/>
                  </a:cubicBezTo>
                  <a:close/>
                  <a:moveTo>
                    <a:pt x="1429" y="0"/>
                  </a:moveTo>
                  <a:cubicBezTo>
                    <a:pt x="1412" y="5"/>
                    <a:pt x="1396" y="10"/>
                    <a:pt x="1379" y="15"/>
                  </a:cubicBezTo>
                  <a:lnTo>
                    <a:pt x="1379" y="15"/>
                  </a:lnTo>
                  <a:cubicBezTo>
                    <a:pt x="1395" y="11"/>
                    <a:pt x="1411" y="6"/>
                    <a:pt x="1429" y="0"/>
                  </a:cubicBezTo>
                  <a:close/>
                  <a:moveTo>
                    <a:pt x="1294" y="3"/>
                  </a:moveTo>
                  <a:cubicBezTo>
                    <a:pt x="1115" y="34"/>
                    <a:pt x="908" y="92"/>
                    <a:pt x="730" y="92"/>
                  </a:cubicBezTo>
                  <a:cubicBezTo>
                    <a:pt x="608" y="92"/>
                    <a:pt x="517" y="152"/>
                    <a:pt x="396" y="183"/>
                  </a:cubicBezTo>
                  <a:lnTo>
                    <a:pt x="304" y="183"/>
                  </a:lnTo>
                  <a:cubicBezTo>
                    <a:pt x="274" y="183"/>
                    <a:pt x="213" y="183"/>
                    <a:pt x="152" y="213"/>
                  </a:cubicBezTo>
                  <a:cubicBezTo>
                    <a:pt x="152" y="224"/>
                    <a:pt x="144" y="232"/>
                    <a:pt x="135" y="236"/>
                  </a:cubicBezTo>
                  <a:lnTo>
                    <a:pt x="135" y="236"/>
                  </a:lnTo>
                  <a:cubicBezTo>
                    <a:pt x="235" y="227"/>
                    <a:pt x="344" y="213"/>
                    <a:pt x="426" y="213"/>
                  </a:cubicBezTo>
                  <a:cubicBezTo>
                    <a:pt x="713" y="156"/>
                    <a:pt x="1082" y="98"/>
                    <a:pt x="1379" y="15"/>
                  </a:cubicBezTo>
                  <a:lnTo>
                    <a:pt x="1379" y="15"/>
                  </a:lnTo>
                  <a:cubicBezTo>
                    <a:pt x="1314" y="31"/>
                    <a:pt x="1265" y="31"/>
                    <a:pt x="1216" y="31"/>
                  </a:cubicBezTo>
                  <a:cubicBezTo>
                    <a:pt x="1267" y="31"/>
                    <a:pt x="1275" y="10"/>
                    <a:pt x="1294" y="3"/>
                  </a:cubicBezTo>
                  <a:close/>
                  <a:moveTo>
                    <a:pt x="135" y="236"/>
                  </a:moveTo>
                  <a:cubicBezTo>
                    <a:pt x="87" y="240"/>
                    <a:pt x="40" y="244"/>
                    <a:pt x="0" y="244"/>
                  </a:cubicBezTo>
                  <a:lnTo>
                    <a:pt x="122" y="244"/>
                  </a:lnTo>
                  <a:cubicBezTo>
                    <a:pt x="103" y="244"/>
                    <a:pt x="120" y="244"/>
                    <a:pt x="135" y="236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21;p18"/>
            <p:cNvSpPr/>
            <p:nvPr/>
          </p:nvSpPr>
          <p:spPr>
            <a:xfrm flipH="1">
              <a:off x="2582605" y="2252469"/>
              <a:ext cx="54867" cy="37861"/>
            </a:xfrm>
            <a:custGeom>
              <a:avLst/>
              <a:gdLst/>
              <a:ahLst/>
              <a:cxnLst/>
              <a:rect l="l" t="t" r="r" b="b"/>
              <a:pathLst>
                <a:path w="1368" h="944" extrusionOk="0">
                  <a:moveTo>
                    <a:pt x="0" y="1"/>
                  </a:moveTo>
                  <a:cubicBezTo>
                    <a:pt x="0" y="1"/>
                    <a:pt x="17" y="18"/>
                    <a:pt x="38" y="26"/>
                  </a:cubicBezTo>
                  <a:lnTo>
                    <a:pt x="38" y="26"/>
                  </a:lnTo>
                  <a:cubicBezTo>
                    <a:pt x="26" y="18"/>
                    <a:pt x="13" y="9"/>
                    <a:pt x="0" y="1"/>
                  </a:cubicBezTo>
                  <a:close/>
                  <a:moveTo>
                    <a:pt x="38" y="26"/>
                  </a:moveTo>
                  <a:lnTo>
                    <a:pt x="38" y="26"/>
                  </a:lnTo>
                  <a:cubicBezTo>
                    <a:pt x="57" y="39"/>
                    <a:pt x="76" y="52"/>
                    <a:pt x="95" y="65"/>
                  </a:cubicBezTo>
                  <a:lnTo>
                    <a:pt x="95" y="65"/>
                  </a:lnTo>
                  <a:cubicBezTo>
                    <a:pt x="84" y="54"/>
                    <a:pt x="72" y="43"/>
                    <a:pt x="61" y="31"/>
                  </a:cubicBezTo>
                  <a:cubicBezTo>
                    <a:pt x="53" y="31"/>
                    <a:pt x="46" y="29"/>
                    <a:pt x="38" y="26"/>
                  </a:cubicBezTo>
                  <a:close/>
                  <a:moveTo>
                    <a:pt x="95" y="65"/>
                  </a:moveTo>
                  <a:lnTo>
                    <a:pt x="95" y="65"/>
                  </a:lnTo>
                  <a:cubicBezTo>
                    <a:pt x="205" y="170"/>
                    <a:pt x="316" y="250"/>
                    <a:pt x="426" y="305"/>
                  </a:cubicBezTo>
                  <a:cubicBezTo>
                    <a:pt x="345" y="305"/>
                    <a:pt x="456" y="401"/>
                    <a:pt x="481" y="401"/>
                  </a:cubicBezTo>
                  <a:cubicBezTo>
                    <a:pt x="485" y="401"/>
                    <a:pt x="487" y="399"/>
                    <a:pt x="487" y="396"/>
                  </a:cubicBezTo>
                  <a:cubicBezTo>
                    <a:pt x="760" y="548"/>
                    <a:pt x="1125" y="852"/>
                    <a:pt x="1368" y="943"/>
                  </a:cubicBezTo>
                  <a:cubicBezTo>
                    <a:pt x="944" y="660"/>
                    <a:pt x="519" y="351"/>
                    <a:pt x="95" y="65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22;p18"/>
            <p:cNvSpPr/>
            <p:nvPr/>
          </p:nvSpPr>
          <p:spPr>
            <a:xfrm flipH="1">
              <a:off x="2514302" y="2326868"/>
              <a:ext cx="26872" cy="15883"/>
            </a:xfrm>
            <a:custGeom>
              <a:avLst/>
              <a:gdLst/>
              <a:ahLst/>
              <a:cxnLst/>
              <a:rect l="l" t="t" r="r" b="b"/>
              <a:pathLst>
                <a:path w="670" h="396" extrusionOk="0">
                  <a:moveTo>
                    <a:pt x="0" y="0"/>
                  </a:moveTo>
                  <a:cubicBezTo>
                    <a:pt x="3" y="9"/>
                    <a:pt x="9" y="18"/>
                    <a:pt x="17" y="28"/>
                  </a:cubicBezTo>
                  <a:lnTo>
                    <a:pt x="17" y="28"/>
                  </a:lnTo>
                  <a:cubicBezTo>
                    <a:pt x="11" y="20"/>
                    <a:pt x="6" y="11"/>
                    <a:pt x="0" y="0"/>
                  </a:cubicBezTo>
                  <a:close/>
                  <a:moveTo>
                    <a:pt x="17" y="28"/>
                  </a:moveTo>
                  <a:lnTo>
                    <a:pt x="17" y="28"/>
                  </a:lnTo>
                  <a:cubicBezTo>
                    <a:pt x="28" y="43"/>
                    <a:pt x="39" y="52"/>
                    <a:pt x="50" y="60"/>
                  </a:cubicBezTo>
                  <a:lnTo>
                    <a:pt x="50" y="60"/>
                  </a:lnTo>
                  <a:cubicBezTo>
                    <a:pt x="36" y="49"/>
                    <a:pt x="25" y="38"/>
                    <a:pt x="17" y="28"/>
                  </a:cubicBezTo>
                  <a:close/>
                  <a:moveTo>
                    <a:pt x="396" y="274"/>
                  </a:moveTo>
                  <a:lnTo>
                    <a:pt x="396" y="274"/>
                  </a:lnTo>
                  <a:cubicBezTo>
                    <a:pt x="422" y="300"/>
                    <a:pt x="470" y="303"/>
                    <a:pt x="483" y="304"/>
                  </a:cubicBezTo>
                  <a:lnTo>
                    <a:pt x="483" y="304"/>
                  </a:lnTo>
                  <a:cubicBezTo>
                    <a:pt x="464" y="295"/>
                    <a:pt x="436" y="287"/>
                    <a:pt x="396" y="274"/>
                  </a:cubicBezTo>
                  <a:close/>
                  <a:moveTo>
                    <a:pt x="50" y="60"/>
                  </a:moveTo>
                  <a:cubicBezTo>
                    <a:pt x="154" y="147"/>
                    <a:pt x="389" y="255"/>
                    <a:pt x="487" y="304"/>
                  </a:cubicBezTo>
                  <a:cubicBezTo>
                    <a:pt x="487" y="304"/>
                    <a:pt x="486" y="304"/>
                    <a:pt x="483" y="304"/>
                  </a:cubicBezTo>
                  <a:lnTo>
                    <a:pt x="483" y="304"/>
                  </a:lnTo>
                  <a:cubicBezTo>
                    <a:pt x="508" y="316"/>
                    <a:pt x="517" y="331"/>
                    <a:pt x="517" y="365"/>
                  </a:cubicBezTo>
                  <a:lnTo>
                    <a:pt x="548" y="365"/>
                  </a:lnTo>
                  <a:cubicBezTo>
                    <a:pt x="608" y="395"/>
                    <a:pt x="639" y="395"/>
                    <a:pt x="669" y="395"/>
                  </a:cubicBezTo>
                  <a:cubicBezTo>
                    <a:pt x="669" y="395"/>
                    <a:pt x="608" y="365"/>
                    <a:pt x="608" y="304"/>
                  </a:cubicBezTo>
                  <a:lnTo>
                    <a:pt x="548" y="304"/>
                  </a:lnTo>
                  <a:cubicBezTo>
                    <a:pt x="456" y="243"/>
                    <a:pt x="304" y="152"/>
                    <a:pt x="92" y="91"/>
                  </a:cubicBezTo>
                  <a:cubicBezTo>
                    <a:pt x="78" y="77"/>
                    <a:pt x="64" y="70"/>
                    <a:pt x="50" y="6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23;p18"/>
            <p:cNvSpPr/>
            <p:nvPr/>
          </p:nvSpPr>
          <p:spPr>
            <a:xfrm flipH="1">
              <a:off x="2848598" y="1996623"/>
              <a:ext cx="8342" cy="30361"/>
            </a:xfrm>
            <a:custGeom>
              <a:avLst/>
              <a:gdLst/>
              <a:ahLst/>
              <a:cxnLst/>
              <a:rect l="l" t="t" r="r" b="b"/>
              <a:pathLst>
                <a:path w="208" h="757" extrusionOk="0">
                  <a:moveTo>
                    <a:pt x="175" y="0"/>
                  </a:moveTo>
                  <a:cubicBezTo>
                    <a:pt x="174" y="0"/>
                    <a:pt x="167" y="14"/>
                    <a:pt x="153" y="27"/>
                  </a:cubicBezTo>
                  <a:cubicBezTo>
                    <a:pt x="126" y="81"/>
                    <a:pt x="104" y="133"/>
                    <a:pt x="85" y="185"/>
                  </a:cubicBezTo>
                  <a:lnTo>
                    <a:pt x="85" y="185"/>
                  </a:lnTo>
                  <a:cubicBezTo>
                    <a:pt x="72" y="207"/>
                    <a:pt x="66" y="228"/>
                    <a:pt x="64" y="249"/>
                  </a:cubicBezTo>
                  <a:lnTo>
                    <a:pt x="64" y="249"/>
                  </a:lnTo>
                  <a:cubicBezTo>
                    <a:pt x="15" y="409"/>
                    <a:pt x="1" y="569"/>
                    <a:pt x="1" y="757"/>
                  </a:cubicBezTo>
                  <a:lnTo>
                    <a:pt x="31" y="757"/>
                  </a:lnTo>
                  <a:cubicBezTo>
                    <a:pt x="31" y="544"/>
                    <a:pt x="62" y="301"/>
                    <a:pt x="183" y="88"/>
                  </a:cubicBezTo>
                  <a:cubicBezTo>
                    <a:pt x="200" y="56"/>
                    <a:pt x="207" y="23"/>
                    <a:pt x="201" y="23"/>
                  </a:cubicBezTo>
                  <a:lnTo>
                    <a:pt x="201" y="23"/>
                  </a:lnTo>
                  <a:cubicBezTo>
                    <a:pt x="196" y="23"/>
                    <a:pt x="181" y="48"/>
                    <a:pt x="153" y="118"/>
                  </a:cubicBezTo>
                  <a:cubicBezTo>
                    <a:pt x="146" y="123"/>
                    <a:pt x="140" y="127"/>
                    <a:pt x="134" y="132"/>
                  </a:cubicBezTo>
                  <a:lnTo>
                    <a:pt x="134" y="132"/>
                  </a:lnTo>
                  <a:lnTo>
                    <a:pt x="153" y="88"/>
                  </a:lnTo>
                  <a:cubicBezTo>
                    <a:pt x="170" y="21"/>
                    <a:pt x="177" y="0"/>
                    <a:pt x="175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4;p18"/>
            <p:cNvSpPr/>
            <p:nvPr/>
          </p:nvSpPr>
          <p:spPr>
            <a:xfrm flipH="1">
              <a:off x="2247347" y="2174460"/>
              <a:ext cx="35375" cy="6136"/>
            </a:xfrm>
            <a:custGeom>
              <a:avLst/>
              <a:gdLst/>
              <a:ahLst/>
              <a:cxnLst/>
              <a:rect l="l" t="t" r="r" b="b"/>
              <a:pathLst>
                <a:path w="882" h="153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92"/>
                    <a:pt x="608" y="153"/>
                    <a:pt x="882" y="153"/>
                  </a:cubicBezTo>
                  <a:cubicBezTo>
                    <a:pt x="608" y="122"/>
                    <a:pt x="274" y="6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5;p18"/>
            <p:cNvSpPr/>
            <p:nvPr/>
          </p:nvSpPr>
          <p:spPr>
            <a:xfrm flipH="1">
              <a:off x="2291224" y="2167160"/>
              <a:ext cx="32968" cy="6658"/>
            </a:xfrm>
            <a:custGeom>
              <a:avLst/>
              <a:gdLst/>
              <a:ahLst/>
              <a:cxnLst/>
              <a:rect l="l" t="t" r="r" b="b"/>
              <a:pathLst>
                <a:path w="822" h="166" extrusionOk="0">
                  <a:moveTo>
                    <a:pt x="1" y="0"/>
                  </a:moveTo>
                  <a:cubicBezTo>
                    <a:pt x="214" y="91"/>
                    <a:pt x="457" y="91"/>
                    <a:pt x="670" y="152"/>
                  </a:cubicBezTo>
                  <a:cubicBezTo>
                    <a:pt x="670" y="152"/>
                    <a:pt x="737" y="166"/>
                    <a:pt x="782" y="166"/>
                  </a:cubicBezTo>
                  <a:cubicBezTo>
                    <a:pt x="805" y="166"/>
                    <a:pt x="822" y="162"/>
                    <a:pt x="822" y="152"/>
                  </a:cubicBezTo>
                  <a:cubicBezTo>
                    <a:pt x="518" y="91"/>
                    <a:pt x="244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6;p18"/>
            <p:cNvSpPr/>
            <p:nvPr/>
          </p:nvSpPr>
          <p:spPr>
            <a:xfrm flipH="1">
              <a:off x="2637432" y="2235423"/>
              <a:ext cx="23222" cy="17086"/>
            </a:xfrm>
            <a:custGeom>
              <a:avLst/>
              <a:gdLst/>
              <a:ahLst/>
              <a:cxnLst/>
              <a:rect l="l" t="t" r="r" b="b"/>
              <a:pathLst>
                <a:path w="579" h="426" extrusionOk="0">
                  <a:moveTo>
                    <a:pt x="1" y="0"/>
                  </a:moveTo>
                  <a:lnTo>
                    <a:pt x="1" y="0"/>
                  </a:lnTo>
                  <a:cubicBezTo>
                    <a:pt x="153" y="122"/>
                    <a:pt x="305" y="274"/>
                    <a:pt x="457" y="365"/>
                  </a:cubicBezTo>
                  <a:cubicBezTo>
                    <a:pt x="487" y="396"/>
                    <a:pt x="548" y="396"/>
                    <a:pt x="578" y="426"/>
                  </a:cubicBezTo>
                  <a:cubicBezTo>
                    <a:pt x="487" y="304"/>
                    <a:pt x="335" y="244"/>
                    <a:pt x="183" y="152"/>
                  </a:cubicBezTo>
                  <a:cubicBezTo>
                    <a:pt x="153" y="92"/>
                    <a:pt x="92" y="61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7;p18"/>
            <p:cNvSpPr/>
            <p:nvPr/>
          </p:nvSpPr>
          <p:spPr>
            <a:xfrm flipH="1">
              <a:off x="2205876" y="2086705"/>
              <a:ext cx="28075" cy="12233"/>
            </a:xfrm>
            <a:custGeom>
              <a:avLst/>
              <a:gdLst/>
              <a:ahLst/>
              <a:cxnLst/>
              <a:rect l="l" t="t" r="r" b="b"/>
              <a:pathLst>
                <a:path w="700" h="305" extrusionOk="0">
                  <a:moveTo>
                    <a:pt x="0" y="0"/>
                  </a:moveTo>
                  <a:lnTo>
                    <a:pt x="0" y="0"/>
                  </a:lnTo>
                  <a:cubicBezTo>
                    <a:pt x="57" y="29"/>
                    <a:pt x="115" y="54"/>
                    <a:pt x="172" y="77"/>
                  </a:cubicBezTo>
                  <a:lnTo>
                    <a:pt x="172" y="77"/>
                  </a:lnTo>
                  <a:cubicBezTo>
                    <a:pt x="116" y="51"/>
                    <a:pt x="58" y="23"/>
                    <a:pt x="0" y="0"/>
                  </a:cubicBezTo>
                  <a:close/>
                  <a:moveTo>
                    <a:pt x="172" y="77"/>
                  </a:moveTo>
                  <a:cubicBezTo>
                    <a:pt x="263" y="121"/>
                    <a:pt x="350" y="164"/>
                    <a:pt x="426" y="183"/>
                  </a:cubicBezTo>
                  <a:cubicBezTo>
                    <a:pt x="487" y="213"/>
                    <a:pt x="608" y="274"/>
                    <a:pt x="699" y="304"/>
                  </a:cubicBezTo>
                  <a:cubicBezTo>
                    <a:pt x="537" y="211"/>
                    <a:pt x="356" y="154"/>
                    <a:pt x="172" y="77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8;p18"/>
            <p:cNvSpPr/>
            <p:nvPr/>
          </p:nvSpPr>
          <p:spPr>
            <a:xfrm flipH="1">
              <a:off x="2720335" y="2178109"/>
              <a:ext cx="13476" cy="12233"/>
            </a:xfrm>
            <a:custGeom>
              <a:avLst/>
              <a:gdLst/>
              <a:ahLst/>
              <a:cxnLst/>
              <a:rect l="l" t="t" r="r" b="b"/>
              <a:pathLst>
                <a:path w="336" h="305" extrusionOk="0">
                  <a:moveTo>
                    <a:pt x="1" y="1"/>
                  </a:moveTo>
                  <a:cubicBezTo>
                    <a:pt x="123" y="122"/>
                    <a:pt x="275" y="214"/>
                    <a:pt x="335" y="305"/>
                  </a:cubicBezTo>
                  <a:cubicBezTo>
                    <a:pt x="335" y="274"/>
                    <a:pt x="92" y="62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9;p18"/>
            <p:cNvSpPr/>
            <p:nvPr/>
          </p:nvSpPr>
          <p:spPr>
            <a:xfrm flipH="1">
              <a:off x="2155902" y="1972077"/>
              <a:ext cx="12233" cy="15923"/>
            </a:xfrm>
            <a:custGeom>
              <a:avLst/>
              <a:gdLst/>
              <a:ahLst/>
              <a:cxnLst/>
              <a:rect l="l" t="t" r="r" b="b"/>
              <a:pathLst>
                <a:path w="305" h="397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53"/>
                    <a:pt x="183" y="244"/>
                    <a:pt x="305" y="396"/>
                  </a:cubicBezTo>
                  <a:cubicBezTo>
                    <a:pt x="274" y="305"/>
                    <a:pt x="213" y="275"/>
                    <a:pt x="153" y="183"/>
                  </a:cubicBezTo>
                  <a:cubicBezTo>
                    <a:pt x="122" y="12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0;p18"/>
            <p:cNvSpPr/>
            <p:nvPr/>
          </p:nvSpPr>
          <p:spPr>
            <a:xfrm flipH="1">
              <a:off x="2313163" y="1869683"/>
              <a:ext cx="9786" cy="3690"/>
            </a:xfrm>
            <a:custGeom>
              <a:avLst/>
              <a:gdLst/>
              <a:ahLst/>
              <a:cxnLst/>
              <a:rect l="l" t="t" r="r" b="b"/>
              <a:pathLst>
                <a:path w="244" h="92" extrusionOk="0">
                  <a:moveTo>
                    <a:pt x="0" y="1"/>
                  </a:moveTo>
                  <a:cubicBezTo>
                    <a:pt x="46" y="46"/>
                    <a:pt x="91" y="46"/>
                    <a:pt x="133" y="46"/>
                  </a:cubicBezTo>
                  <a:cubicBezTo>
                    <a:pt x="136" y="46"/>
                    <a:pt x="138" y="46"/>
                    <a:pt x="141" y="46"/>
                  </a:cubicBezTo>
                  <a:lnTo>
                    <a:pt x="141" y="46"/>
                  </a:lnTo>
                  <a:cubicBezTo>
                    <a:pt x="120" y="36"/>
                    <a:pt x="102" y="22"/>
                    <a:pt x="91" y="1"/>
                  </a:cubicBezTo>
                  <a:close/>
                  <a:moveTo>
                    <a:pt x="141" y="46"/>
                  </a:moveTo>
                  <a:lnTo>
                    <a:pt x="141" y="46"/>
                  </a:lnTo>
                  <a:cubicBezTo>
                    <a:pt x="179" y="65"/>
                    <a:pt x="224" y="72"/>
                    <a:pt x="243" y="92"/>
                  </a:cubicBezTo>
                  <a:cubicBezTo>
                    <a:pt x="215" y="49"/>
                    <a:pt x="180" y="46"/>
                    <a:pt x="141" y="46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31;p18"/>
            <p:cNvSpPr/>
            <p:nvPr/>
          </p:nvSpPr>
          <p:spPr>
            <a:xfrm flipH="1">
              <a:off x="2720335" y="2189099"/>
              <a:ext cx="6136" cy="3690"/>
            </a:xfrm>
            <a:custGeom>
              <a:avLst/>
              <a:gdLst/>
              <a:ahLst/>
              <a:cxnLst/>
              <a:rect l="l" t="t" r="r" b="b"/>
              <a:pathLst>
                <a:path w="153" h="92" extrusionOk="0">
                  <a:moveTo>
                    <a:pt x="0" y="0"/>
                  </a:moveTo>
                  <a:cubicBezTo>
                    <a:pt x="61" y="31"/>
                    <a:pt x="122" y="61"/>
                    <a:pt x="152" y="92"/>
                  </a:cubicBezTo>
                  <a:lnTo>
                    <a:pt x="92" y="31"/>
                  </a:lnTo>
                  <a:cubicBezTo>
                    <a:pt x="92" y="0"/>
                    <a:pt x="61" y="0"/>
                    <a:pt x="61" y="0"/>
                  </a:cubicBezTo>
                  <a:lnTo>
                    <a:pt x="61" y="0"/>
                  </a:lnTo>
                  <a:cubicBezTo>
                    <a:pt x="61" y="2"/>
                    <a:pt x="61" y="4"/>
                    <a:pt x="61" y="6"/>
                  </a:cubicBezTo>
                  <a:lnTo>
                    <a:pt x="61" y="6"/>
                  </a:lnTo>
                  <a:cubicBezTo>
                    <a:pt x="49" y="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32;p18"/>
            <p:cNvSpPr/>
            <p:nvPr/>
          </p:nvSpPr>
          <p:spPr>
            <a:xfrm flipH="1">
              <a:off x="2683757" y="2215931"/>
              <a:ext cx="8583" cy="6136"/>
            </a:xfrm>
            <a:custGeom>
              <a:avLst/>
              <a:gdLst/>
              <a:ahLst/>
              <a:cxnLst/>
              <a:rect l="l" t="t" r="r" b="b"/>
              <a:pathLst>
                <a:path w="214" h="153" extrusionOk="0">
                  <a:moveTo>
                    <a:pt x="0" y="0"/>
                  </a:moveTo>
                  <a:cubicBezTo>
                    <a:pt x="18" y="27"/>
                    <a:pt x="39" y="49"/>
                    <a:pt x="61" y="67"/>
                  </a:cubicBezTo>
                  <a:lnTo>
                    <a:pt x="61" y="67"/>
                  </a:lnTo>
                  <a:lnTo>
                    <a:pt x="61" y="30"/>
                  </a:lnTo>
                  <a:cubicBezTo>
                    <a:pt x="31" y="30"/>
                    <a:pt x="31" y="30"/>
                    <a:pt x="0" y="0"/>
                  </a:cubicBezTo>
                  <a:close/>
                  <a:moveTo>
                    <a:pt x="61" y="67"/>
                  </a:moveTo>
                  <a:lnTo>
                    <a:pt x="61" y="91"/>
                  </a:lnTo>
                  <a:lnTo>
                    <a:pt x="95" y="91"/>
                  </a:lnTo>
                  <a:cubicBezTo>
                    <a:pt x="83" y="84"/>
                    <a:pt x="72" y="76"/>
                    <a:pt x="61" y="67"/>
                  </a:cubicBezTo>
                  <a:close/>
                  <a:moveTo>
                    <a:pt x="95" y="91"/>
                  </a:moveTo>
                  <a:cubicBezTo>
                    <a:pt x="137" y="118"/>
                    <a:pt x="180" y="135"/>
                    <a:pt x="213" y="152"/>
                  </a:cubicBezTo>
                  <a:cubicBezTo>
                    <a:pt x="183" y="122"/>
                    <a:pt x="152" y="122"/>
                    <a:pt x="122" y="9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33;p18"/>
            <p:cNvSpPr/>
            <p:nvPr/>
          </p:nvSpPr>
          <p:spPr>
            <a:xfrm flipH="1">
              <a:off x="2283925" y="2173256"/>
              <a:ext cx="7340" cy="1243"/>
            </a:xfrm>
            <a:custGeom>
              <a:avLst/>
              <a:gdLst/>
              <a:ahLst/>
              <a:cxnLst/>
              <a:rect l="l" t="t" r="r" b="b"/>
              <a:pathLst>
                <a:path w="183" h="31" extrusionOk="0">
                  <a:moveTo>
                    <a:pt x="1" y="0"/>
                  </a:moveTo>
                  <a:cubicBezTo>
                    <a:pt x="31" y="0"/>
                    <a:pt x="92" y="31"/>
                    <a:pt x="92" y="31"/>
                  </a:cubicBezTo>
                  <a:lnTo>
                    <a:pt x="183" y="31"/>
                  </a:lnTo>
                  <a:cubicBezTo>
                    <a:pt x="92" y="31"/>
                    <a:pt x="61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34;p18"/>
            <p:cNvSpPr/>
            <p:nvPr/>
          </p:nvSpPr>
          <p:spPr>
            <a:xfrm flipH="1">
              <a:off x="2650868" y="2239073"/>
              <a:ext cx="8543" cy="3931"/>
            </a:xfrm>
            <a:custGeom>
              <a:avLst/>
              <a:gdLst/>
              <a:ahLst/>
              <a:cxnLst/>
              <a:rect l="l" t="t" r="r" b="b"/>
              <a:pathLst>
                <a:path w="213" h="98" extrusionOk="0">
                  <a:moveTo>
                    <a:pt x="0" y="1"/>
                  </a:moveTo>
                  <a:cubicBezTo>
                    <a:pt x="52" y="27"/>
                    <a:pt x="105" y="98"/>
                    <a:pt x="138" y="98"/>
                  </a:cubicBezTo>
                  <a:cubicBezTo>
                    <a:pt x="143" y="98"/>
                    <a:pt x="148" y="96"/>
                    <a:pt x="152" y="92"/>
                  </a:cubicBezTo>
                  <a:cubicBezTo>
                    <a:pt x="213" y="92"/>
                    <a:pt x="122" y="31"/>
                    <a:pt x="91" y="31"/>
                  </a:cubicBezTo>
                  <a:cubicBezTo>
                    <a:pt x="91" y="31"/>
                    <a:pt x="61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5;p18"/>
            <p:cNvSpPr/>
            <p:nvPr/>
          </p:nvSpPr>
          <p:spPr>
            <a:xfrm flipH="1">
              <a:off x="2728958" y="2183003"/>
              <a:ext cx="4853" cy="2727"/>
            </a:xfrm>
            <a:custGeom>
              <a:avLst/>
              <a:gdLst/>
              <a:ahLst/>
              <a:cxnLst/>
              <a:rect l="l" t="t" r="r" b="b"/>
              <a:pathLst>
                <a:path w="121" h="68" extrusionOk="0">
                  <a:moveTo>
                    <a:pt x="1" y="0"/>
                  </a:moveTo>
                  <a:lnTo>
                    <a:pt x="31" y="31"/>
                  </a:lnTo>
                  <a:lnTo>
                    <a:pt x="92" y="61"/>
                  </a:lnTo>
                  <a:cubicBezTo>
                    <a:pt x="101" y="66"/>
                    <a:pt x="106" y="67"/>
                    <a:pt x="108" y="67"/>
                  </a:cubicBezTo>
                  <a:cubicBezTo>
                    <a:pt x="120" y="67"/>
                    <a:pt x="27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36;p18"/>
            <p:cNvSpPr/>
            <p:nvPr/>
          </p:nvSpPr>
          <p:spPr>
            <a:xfrm flipH="1">
              <a:off x="2238804" y="2183003"/>
              <a:ext cx="6136" cy="562"/>
            </a:xfrm>
            <a:custGeom>
              <a:avLst/>
              <a:gdLst/>
              <a:ahLst/>
              <a:cxnLst/>
              <a:rect l="l" t="t" r="r" b="b"/>
              <a:pathLst>
                <a:path w="153" h="14" extrusionOk="0">
                  <a:moveTo>
                    <a:pt x="1" y="0"/>
                  </a:moveTo>
                  <a:cubicBezTo>
                    <a:pt x="61" y="0"/>
                    <a:pt x="95" y="14"/>
                    <a:pt x="120" y="14"/>
                  </a:cubicBezTo>
                  <a:cubicBezTo>
                    <a:pt x="132" y="14"/>
                    <a:pt x="142" y="11"/>
                    <a:pt x="153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37;p18"/>
            <p:cNvSpPr/>
            <p:nvPr/>
          </p:nvSpPr>
          <p:spPr>
            <a:xfrm flipH="1">
              <a:off x="2169298" y="1969671"/>
              <a:ext cx="4933" cy="2447"/>
            </a:xfrm>
            <a:custGeom>
              <a:avLst/>
              <a:gdLst/>
              <a:ahLst/>
              <a:cxnLst/>
              <a:rect l="l" t="t" r="r" b="b"/>
              <a:pathLst>
                <a:path w="123" h="61" extrusionOk="0">
                  <a:moveTo>
                    <a:pt x="61" y="0"/>
                  </a:moveTo>
                  <a:cubicBezTo>
                    <a:pt x="1" y="0"/>
                    <a:pt x="61" y="61"/>
                    <a:pt x="122" y="61"/>
                  </a:cubicBezTo>
                  <a:cubicBezTo>
                    <a:pt x="122" y="31"/>
                    <a:pt x="61" y="31"/>
                    <a:pt x="6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38;p18"/>
            <p:cNvSpPr/>
            <p:nvPr/>
          </p:nvSpPr>
          <p:spPr>
            <a:xfrm flipH="1">
              <a:off x="2252200" y="1940633"/>
              <a:ext cx="4813" cy="4693"/>
            </a:xfrm>
            <a:custGeom>
              <a:avLst/>
              <a:gdLst/>
              <a:ahLst/>
              <a:cxnLst/>
              <a:rect l="l" t="t" r="r" b="b"/>
              <a:pathLst>
                <a:path w="120" h="117" extrusionOk="0">
                  <a:moveTo>
                    <a:pt x="18" y="1"/>
                  </a:moveTo>
                  <a:cubicBezTo>
                    <a:pt x="0" y="1"/>
                    <a:pt x="75" y="51"/>
                    <a:pt x="119" y="116"/>
                  </a:cubicBezTo>
                  <a:cubicBezTo>
                    <a:pt x="119" y="55"/>
                    <a:pt x="89" y="55"/>
                    <a:pt x="89" y="25"/>
                  </a:cubicBezTo>
                  <a:cubicBezTo>
                    <a:pt x="46" y="8"/>
                    <a:pt x="25" y="1"/>
                    <a:pt x="18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39;p18"/>
            <p:cNvSpPr/>
            <p:nvPr/>
          </p:nvSpPr>
          <p:spPr>
            <a:xfrm flipH="1">
              <a:off x="2131516" y="2007452"/>
              <a:ext cx="4933" cy="4933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1" y="0"/>
                  </a:moveTo>
                  <a:lnTo>
                    <a:pt x="122" y="122"/>
                  </a:lnTo>
                  <a:lnTo>
                    <a:pt x="92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40;p18"/>
            <p:cNvSpPr/>
            <p:nvPr/>
          </p:nvSpPr>
          <p:spPr>
            <a:xfrm flipH="1">
              <a:off x="2196130" y="1945285"/>
              <a:ext cx="2487" cy="2487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1" y="0"/>
                  </a:moveTo>
                  <a:cubicBezTo>
                    <a:pt x="1" y="31"/>
                    <a:pt x="31" y="31"/>
                    <a:pt x="61" y="61"/>
                  </a:cubicBezTo>
                  <a:cubicBezTo>
                    <a:pt x="61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1;p18"/>
            <p:cNvSpPr/>
            <p:nvPr/>
          </p:nvSpPr>
          <p:spPr>
            <a:xfrm flipH="1">
              <a:off x="2161998" y="2459183"/>
              <a:ext cx="6136" cy="602"/>
            </a:xfrm>
            <a:custGeom>
              <a:avLst/>
              <a:gdLst/>
              <a:ahLst/>
              <a:cxnLst/>
              <a:rect l="l" t="t" r="r" b="b"/>
              <a:pathLst>
                <a:path w="153" h="15" extrusionOk="0">
                  <a:moveTo>
                    <a:pt x="120" y="1"/>
                  </a:moveTo>
                  <a:cubicBezTo>
                    <a:pt x="82" y="1"/>
                    <a:pt x="21" y="14"/>
                    <a:pt x="1" y="14"/>
                  </a:cubicBezTo>
                  <a:lnTo>
                    <a:pt x="153" y="14"/>
                  </a:lnTo>
                  <a:cubicBezTo>
                    <a:pt x="153" y="4"/>
                    <a:pt x="139" y="1"/>
                    <a:pt x="12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2;p18"/>
            <p:cNvSpPr/>
            <p:nvPr/>
          </p:nvSpPr>
          <p:spPr>
            <a:xfrm flipH="1">
              <a:off x="2721578" y="2186652"/>
              <a:ext cx="4893" cy="369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0" y="1"/>
                  </a:moveTo>
                  <a:cubicBezTo>
                    <a:pt x="92" y="61"/>
                    <a:pt x="92" y="61"/>
                    <a:pt x="122" y="92"/>
                  </a:cubicBezTo>
                  <a:cubicBezTo>
                    <a:pt x="92" y="61"/>
                    <a:pt x="61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3;p18"/>
            <p:cNvSpPr/>
            <p:nvPr/>
          </p:nvSpPr>
          <p:spPr>
            <a:xfrm flipH="1">
              <a:off x="2366787" y="2148871"/>
              <a:ext cx="2487" cy="124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cubicBezTo>
                    <a:pt x="31" y="31"/>
                    <a:pt x="31" y="31"/>
                    <a:pt x="61" y="31"/>
                  </a:cubicBezTo>
                  <a:cubicBezTo>
                    <a:pt x="31" y="0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4;p18"/>
            <p:cNvSpPr/>
            <p:nvPr/>
          </p:nvSpPr>
          <p:spPr>
            <a:xfrm flipH="1">
              <a:off x="2769105" y="2143978"/>
              <a:ext cx="2487" cy="4051"/>
            </a:xfrm>
            <a:custGeom>
              <a:avLst/>
              <a:gdLst/>
              <a:ahLst/>
              <a:cxnLst/>
              <a:rect l="l" t="t" r="r" b="b"/>
              <a:pathLst>
                <a:path w="62" h="101" extrusionOk="0">
                  <a:moveTo>
                    <a:pt x="1" y="1"/>
                  </a:moveTo>
                  <a:cubicBezTo>
                    <a:pt x="1" y="50"/>
                    <a:pt x="41" y="100"/>
                    <a:pt x="56" y="100"/>
                  </a:cubicBezTo>
                  <a:cubicBezTo>
                    <a:pt x="59" y="100"/>
                    <a:pt x="61" y="98"/>
                    <a:pt x="61" y="92"/>
                  </a:cubicBezTo>
                  <a:cubicBezTo>
                    <a:pt x="31" y="62"/>
                    <a:pt x="3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5;p18"/>
            <p:cNvSpPr/>
            <p:nvPr/>
          </p:nvSpPr>
          <p:spPr>
            <a:xfrm flipH="1">
              <a:off x="2716685" y="2190302"/>
              <a:ext cx="4933" cy="2487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31" y="31"/>
                    <a:pt x="122" y="62"/>
                  </a:cubicBezTo>
                  <a:cubicBezTo>
                    <a:pt x="92" y="31"/>
                    <a:pt x="31" y="3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6;p18"/>
            <p:cNvSpPr/>
            <p:nvPr/>
          </p:nvSpPr>
          <p:spPr>
            <a:xfrm flipH="1">
              <a:off x="2563073" y="2202495"/>
              <a:ext cx="4933" cy="1604"/>
            </a:xfrm>
            <a:custGeom>
              <a:avLst/>
              <a:gdLst/>
              <a:ahLst/>
              <a:cxnLst/>
              <a:rect l="l" t="t" r="r" b="b"/>
              <a:pathLst>
                <a:path w="123" h="40" extrusionOk="0">
                  <a:moveTo>
                    <a:pt x="1" y="1"/>
                  </a:moveTo>
                  <a:cubicBezTo>
                    <a:pt x="49" y="1"/>
                    <a:pt x="98" y="40"/>
                    <a:pt x="116" y="40"/>
                  </a:cubicBezTo>
                  <a:cubicBezTo>
                    <a:pt x="120" y="40"/>
                    <a:pt x="122" y="37"/>
                    <a:pt x="122" y="31"/>
                  </a:cubicBezTo>
                  <a:cubicBezTo>
                    <a:pt x="92" y="31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7;p18"/>
            <p:cNvSpPr/>
            <p:nvPr/>
          </p:nvSpPr>
          <p:spPr>
            <a:xfrm flipH="1">
              <a:off x="2265636" y="1892865"/>
              <a:ext cx="3690" cy="1243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1" y="0"/>
                  </a:moveTo>
                  <a:cubicBezTo>
                    <a:pt x="92" y="31"/>
                    <a:pt x="62" y="31"/>
                    <a:pt x="92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8;p18"/>
            <p:cNvSpPr/>
            <p:nvPr/>
          </p:nvSpPr>
          <p:spPr>
            <a:xfrm flipH="1">
              <a:off x="2124217" y="2018401"/>
              <a:ext cx="2447" cy="2487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62"/>
                  </a:moveTo>
                  <a:cubicBezTo>
                    <a:pt x="30" y="62"/>
                    <a:pt x="30" y="31"/>
                    <a:pt x="0" y="1"/>
                  </a:cubicBezTo>
                  <a:cubicBezTo>
                    <a:pt x="30" y="31"/>
                    <a:pt x="30" y="62"/>
                    <a:pt x="61" y="62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9;p18"/>
            <p:cNvSpPr/>
            <p:nvPr/>
          </p:nvSpPr>
          <p:spPr>
            <a:xfrm flipH="1">
              <a:off x="2172988" y="1964818"/>
              <a:ext cx="2447" cy="4893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"/>
                    <a:pt x="17" y="19"/>
                    <a:pt x="22" y="30"/>
                  </a:cubicBezTo>
                  <a:lnTo>
                    <a:pt x="22" y="30"/>
                  </a:lnTo>
                  <a:cubicBezTo>
                    <a:pt x="18" y="21"/>
                    <a:pt x="11" y="11"/>
                    <a:pt x="1" y="0"/>
                  </a:cubicBezTo>
                  <a:close/>
                  <a:moveTo>
                    <a:pt x="22" y="30"/>
                  </a:moveTo>
                  <a:cubicBezTo>
                    <a:pt x="31" y="47"/>
                    <a:pt x="31" y="60"/>
                    <a:pt x="31" y="60"/>
                  </a:cubicBezTo>
                  <a:cubicBezTo>
                    <a:pt x="31" y="60"/>
                    <a:pt x="31" y="121"/>
                    <a:pt x="61" y="121"/>
                  </a:cubicBezTo>
                  <a:cubicBezTo>
                    <a:pt x="40" y="80"/>
                    <a:pt x="34" y="53"/>
                    <a:pt x="22" y="3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50;p18"/>
            <p:cNvSpPr/>
            <p:nvPr/>
          </p:nvSpPr>
          <p:spPr>
            <a:xfrm flipH="1">
              <a:off x="2374127" y="2386588"/>
              <a:ext cx="4893" cy="1243"/>
            </a:xfrm>
            <a:custGeom>
              <a:avLst/>
              <a:gdLst/>
              <a:ahLst/>
              <a:cxnLst/>
              <a:rect l="l" t="t" r="r" b="b"/>
              <a:pathLst>
                <a:path w="122" h="31" extrusionOk="0">
                  <a:moveTo>
                    <a:pt x="61" y="0"/>
                  </a:moveTo>
                  <a:cubicBezTo>
                    <a:pt x="0" y="0"/>
                    <a:pt x="122" y="31"/>
                    <a:pt x="122" y="31"/>
                  </a:cubicBezTo>
                  <a:cubicBezTo>
                    <a:pt x="91" y="0"/>
                    <a:pt x="91" y="0"/>
                    <a:pt x="6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51;p18"/>
            <p:cNvSpPr/>
            <p:nvPr/>
          </p:nvSpPr>
          <p:spPr>
            <a:xfrm flipH="1">
              <a:off x="2734974" y="2173256"/>
              <a:ext cx="3690" cy="369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91"/>
                    <a:pt x="31" y="91"/>
                    <a:pt x="92" y="91"/>
                  </a:cubicBezTo>
                  <a:cubicBezTo>
                    <a:pt x="61" y="91"/>
                    <a:pt x="61" y="31"/>
                    <a:pt x="0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52;p18"/>
            <p:cNvSpPr/>
            <p:nvPr/>
          </p:nvSpPr>
          <p:spPr>
            <a:xfrm flipH="1">
              <a:off x="2714238" y="2191546"/>
              <a:ext cx="2487" cy="369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cubicBezTo>
                    <a:pt x="0" y="20"/>
                    <a:pt x="14" y="27"/>
                    <a:pt x="32" y="48"/>
                  </a:cubicBezTo>
                  <a:lnTo>
                    <a:pt x="32" y="48"/>
                  </a:lnTo>
                  <a:cubicBezTo>
                    <a:pt x="31" y="38"/>
                    <a:pt x="31" y="31"/>
                    <a:pt x="31" y="31"/>
                  </a:cubicBezTo>
                  <a:cubicBezTo>
                    <a:pt x="31" y="0"/>
                    <a:pt x="1" y="0"/>
                    <a:pt x="0" y="0"/>
                  </a:cubicBezTo>
                  <a:close/>
                  <a:moveTo>
                    <a:pt x="32" y="48"/>
                  </a:moveTo>
                  <a:cubicBezTo>
                    <a:pt x="35" y="66"/>
                    <a:pt x="41" y="91"/>
                    <a:pt x="61" y="91"/>
                  </a:cubicBezTo>
                  <a:cubicBezTo>
                    <a:pt x="51" y="71"/>
                    <a:pt x="41" y="58"/>
                    <a:pt x="32" y="48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53;p18"/>
            <p:cNvSpPr/>
            <p:nvPr/>
          </p:nvSpPr>
          <p:spPr>
            <a:xfrm flipH="1">
              <a:off x="2441186" y="1818506"/>
              <a:ext cx="6136" cy="1243"/>
            </a:xfrm>
            <a:custGeom>
              <a:avLst/>
              <a:gdLst/>
              <a:ahLst/>
              <a:cxnLst/>
              <a:rect l="l" t="t" r="r" b="b"/>
              <a:pathLst>
                <a:path w="153" h="31" extrusionOk="0">
                  <a:moveTo>
                    <a:pt x="153" y="31"/>
                  </a:moveTo>
                  <a:cubicBezTo>
                    <a:pt x="123" y="31"/>
                    <a:pt x="92" y="0"/>
                    <a:pt x="1" y="0"/>
                  </a:cubicBezTo>
                  <a:cubicBezTo>
                    <a:pt x="92" y="0"/>
                    <a:pt x="123" y="31"/>
                    <a:pt x="153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54;p18"/>
            <p:cNvSpPr/>
            <p:nvPr/>
          </p:nvSpPr>
          <p:spPr>
            <a:xfrm flipH="1">
              <a:off x="2168094" y="2442659"/>
              <a:ext cx="4933" cy="40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123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55;p18"/>
            <p:cNvSpPr/>
            <p:nvPr/>
          </p:nvSpPr>
          <p:spPr>
            <a:xfrm flipH="1">
              <a:off x="2727674" y="2184206"/>
              <a:ext cx="2447" cy="1283"/>
            </a:xfrm>
            <a:custGeom>
              <a:avLst/>
              <a:gdLst/>
              <a:ahLst/>
              <a:cxnLst/>
              <a:rect l="l" t="t" r="r" b="b"/>
              <a:pathLst>
                <a:path w="61" h="32" extrusionOk="0">
                  <a:moveTo>
                    <a:pt x="0" y="1"/>
                  </a:moveTo>
                  <a:cubicBezTo>
                    <a:pt x="31" y="31"/>
                    <a:pt x="31" y="31"/>
                    <a:pt x="61" y="31"/>
                  </a:cubicBezTo>
                  <a:cubicBezTo>
                    <a:pt x="31" y="31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56;p18"/>
            <p:cNvSpPr/>
            <p:nvPr/>
          </p:nvSpPr>
          <p:spPr>
            <a:xfrm flipH="1">
              <a:off x="2665468" y="2229327"/>
              <a:ext cx="2487" cy="369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0" y="0"/>
                  </a:moveTo>
                  <a:lnTo>
                    <a:pt x="61" y="92"/>
                  </a:lnTo>
                  <a:lnTo>
                    <a:pt x="61" y="92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57;p18"/>
            <p:cNvSpPr/>
            <p:nvPr/>
          </p:nvSpPr>
          <p:spPr>
            <a:xfrm flipH="1">
              <a:off x="2661818" y="2232977"/>
              <a:ext cx="3690" cy="1283"/>
            </a:xfrm>
            <a:custGeom>
              <a:avLst/>
              <a:gdLst/>
              <a:ahLst/>
              <a:cxnLst/>
              <a:rect l="l" t="t" r="r" b="b"/>
              <a:pathLst>
                <a:path w="92" h="32" extrusionOk="0">
                  <a:moveTo>
                    <a:pt x="61" y="31"/>
                  </a:moveTo>
                  <a:cubicBezTo>
                    <a:pt x="0" y="1"/>
                    <a:pt x="0" y="1"/>
                    <a:pt x="61" y="31"/>
                  </a:cubicBezTo>
                  <a:cubicBezTo>
                    <a:pt x="91" y="31"/>
                    <a:pt x="91" y="31"/>
                    <a:pt x="61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58;p18"/>
            <p:cNvSpPr/>
            <p:nvPr/>
          </p:nvSpPr>
          <p:spPr>
            <a:xfrm flipH="1">
              <a:off x="2307067" y="1874576"/>
              <a:ext cx="1243" cy="124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0" y="31"/>
                  </a:lnTo>
                  <a:cubicBezTo>
                    <a:pt x="30" y="31"/>
                    <a:pt x="30" y="0"/>
                    <a:pt x="0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59;p18"/>
            <p:cNvSpPr/>
            <p:nvPr/>
          </p:nvSpPr>
          <p:spPr>
            <a:xfrm flipH="1">
              <a:off x="2753263" y="2173256"/>
              <a:ext cx="3690" cy="3690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0" y="0"/>
                  </a:moveTo>
                  <a:lnTo>
                    <a:pt x="0" y="31"/>
                  </a:lnTo>
                  <a:lnTo>
                    <a:pt x="92" y="91"/>
                  </a:lnTo>
                  <a:lnTo>
                    <a:pt x="92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0;p18"/>
            <p:cNvSpPr/>
            <p:nvPr/>
          </p:nvSpPr>
          <p:spPr>
            <a:xfrm flipH="1">
              <a:off x="2435090" y="1820912"/>
              <a:ext cx="2447" cy="40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1;p18"/>
            <p:cNvSpPr/>
            <p:nvPr/>
          </p:nvSpPr>
          <p:spPr>
            <a:xfrm flipH="1">
              <a:off x="2339995" y="2104994"/>
              <a:ext cx="3690" cy="1243"/>
            </a:xfrm>
            <a:custGeom>
              <a:avLst/>
              <a:gdLst/>
              <a:ahLst/>
              <a:cxnLst/>
              <a:rect l="l" t="t" r="r" b="b"/>
              <a:pathLst>
                <a:path w="92" h="31" extrusionOk="0">
                  <a:moveTo>
                    <a:pt x="31" y="0"/>
                  </a:moveTo>
                  <a:cubicBezTo>
                    <a:pt x="31" y="30"/>
                    <a:pt x="1" y="30"/>
                    <a:pt x="1" y="30"/>
                  </a:cubicBezTo>
                  <a:cubicBezTo>
                    <a:pt x="1" y="30"/>
                    <a:pt x="92" y="30"/>
                    <a:pt x="3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2;p18"/>
            <p:cNvSpPr/>
            <p:nvPr/>
          </p:nvSpPr>
          <p:spPr>
            <a:xfrm flipH="1">
              <a:off x="2224165" y="2184206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3;p18"/>
            <p:cNvSpPr/>
            <p:nvPr/>
          </p:nvSpPr>
          <p:spPr>
            <a:xfrm flipH="1">
              <a:off x="2160795" y="2459744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cubicBezTo>
                    <a:pt x="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4;p18"/>
            <p:cNvSpPr/>
            <p:nvPr/>
          </p:nvSpPr>
          <p:spPr>
            <a:xfrm flipH="1">
              <a:off x="2430197" y="1820912"/>
              <a:ext cx="3690" cy="1885"/>
            </a:xfrm>
            <a:custGeom>
              <a:avLst/>
              <a:gdLst/>
              <a:ahLst/>
              <a:cxnLst/>
              <a:rect l="l" t="t" r="r" b="b"/>
              <a:pathLst>
                <a:path w="92" h="47" extrusionOk="0">
                  <a:moveTo>
                    <a:pt x="0" y="1"/>
                  </a:moveTo>
                  <a:cubicBezTo>
                    <a:pt x="0" y="31"/>
                    <a:pt x="15" y="47"/>
                    <a:pt x="34" y="47"/>
                  </a:cubicBezTo>
                  <a:cubicBezTo>
                    <a:pt x="53" y="47"/>
                    <a:pt x="76" y="31"/>
                    <a:pt x="9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5;p18"/>
            <p:cNvSpPr/>
            <p:nvPr/>
          </p:nvSpPr>
          <p:spPr>
            <a:xfrm flipH="1">
              <a:off x="2151009" y="1989163"/>
              <a:ext cx="2487" cy="1243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1"/>
                  </a:moveTo>
                  <a:cubicBezTo>
                    <a:pt x="0" y="31"/>
                    <a:pt x="0" y="31"/>
                    <a:pt x="61" y="3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6;p18"/>
            <p:cNvSpPr/>
            <p:nvPr/>
          </p:nvSpPr>
          <p:spPr>
            <a:xfrm flipH="1">
              <a:off x="2299767" y="1878226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1" y="1"/>
                    <a:pt x="0" y="1"/>
                  </a:cubicBezTo>
                  <a:cubicBezTo>
                    <a:pt x="3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7;p18"/>
            <p:cNvSpPr/>
            <p:nvPr/>
          </p:nvSpPr>
          <p:spPr>
            <a:xfrm flipH="1">
              <a:off x="2309514" y="1873333"/>
              <a:ext cx="2487" cy="1283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62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8;p18"/>
            <p:cNvSpPr/>
            <p:nvPr/>
          </p:nvSpPr>
          <p:spPr>
            <a:xfrm flipH="1">
              <a:off x="2583809" y="2068415"/>
              <a:ext cx="1243" cy="963"/>
            </a:xfrm>
            <a:custGeom>
              <a:avLst/>
              <a:gdLst/>
              <a:ahLst/>
              <a:cxnLst/>
              <a:rect l="l" t="t" r="r" b="b"/>
              <a:pathLst>
                <a:path w="31" h="24" extrusionOk="0">
                  <a:moveTo>
                    <a:pt x="31" y="0"/>
                  </a:moveTo>
                  <a:cubicBezTo>
                    <a:pt x="0" y="15"/>
                    <a:pt x="0" y="23"/>
                    <a:pt x="8" y="23"/>
                  </a:cubicBezTo>
                  <a:cubicBezTo>
                    <a:pt x="15" y="23"/>
                    <a:pt x="31" y="15"/>
                    <a:pt x="3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9;p18"/>
            <p:cNvSpPr/>
            <p:nvPr/>
          </p:nvSpPr>
          <p:spPr>
            <a:xfrm flipH="1">
              <a:off x="2703289" y="2207388"/>
              <a:ext cx="1243" cy="124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0;p18"/>
            <p:cNvSpPr/>
            <p:nvPr/>
          </p:nvSpPr>
          <p:spPr>
            <a:xfrm flipH="1">
              <a:off x="2099832" y="2051651"/>
              <a:ext cx="642" cy="963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4" y="0"/>
                  </a:moveTo>
                  <a:cubicBezTo>
                    <a:pt x="1" y="0"/>
                    <a:pt x="1" y="8"/>
                    <a:pt x="16" y="23"/>
                  </a:cubicBezTo>
                  <a:cubicBezTo>
                    <a:pt x="16" y="8"/>
                    <a:pt x="8" y="0"/>
                    <a:pt x="4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1;p18"/>
            <p:cNvSpPr/>
            <p:nvPr/>
          </p:nvSpPr>
          <p:spPr>
            <a:xfrm flipH="1">
              <a:off x="2699599" y="2208591"/>
              <a:ext cx="2487" cy="1283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0" y="1"/>
                  </a:moveTo>
                  <a:cubicBezTo>
                    <a:pt x="0" y="31"/>
                    <a:pt x="61" y="31"/>
                    <a:pt x="61" y="31"/>
                  </a:cubicBezTo>
                  <a:cubicBezTo>
                    <a:pt x="61" y="31"/>
                    <a:pt x="61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2;p18"/>
            <p:cNvSpPr/>
            <p:nvPr/>
          </p:nvSpPr>
          <p:spPr>
            <a:xfrm flipH="1">
              <a:off x="2435090" y="2367096"/>
              <a:ext cx="2447" cy="1243"/>
            </a:xfrm>
            <a:custGeom>
              <a:avLst/>
              <a:gdLst/>
              <a:ahLst/>
              <a:cxnLst/>
              <a:rect l="l" t="t" r="r" b="b"/>
              <a:pathLst>
                <a:path w="61" h="31" extrusionOk="0">
                  <a:moveTo>
                    <a:pt x="0" y="0"/>
                  </a:moveTo>
                  <a:cubicBezTo>
                    <a:pt x="30" y="31"/>
                    <a:pt x="30" y="31"/>
                    <a:pt x="61" y="31"/>
                  </a:cubicBezTo>
                  <a:cubicBezTo>
                    <a:pt x="30" y="31"/>
                    <a:pt x="30" y="0"/>
                    <a:pt x="0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3;p18"/>
            <p:cNvSpPr/>
            <p:nvPr/>
          </p:nvSpPr>
          <p:spPr>
            <a:xfrm flipH="1">
              <a:off x="2714238" y="219519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4;p18"/>
            <p:cNvSpPr/>
            <p:nvPr/>
          </p:nvSpPr>
          <p:spPr>
            <a:xfrm flipH="1">
              <a:off x="2227815" y="2184206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0" y="1"/>
                  </a:moveTo>
                  <a:lnTo>
                    <a:pt x="6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5;p18"/>
            <p:cNvSpPr/>
            <p:nvPr/>
          </p:nvSpPr>
          <p:spPr>
            <a:xfrm flipH="1">
              <a:off x="2157105" y="2459744"/>
              <a:ext cx="3730" cy="40"/>
            </a:xfrm>
            <a:custGeom>
              <a:avLst/>
              <a:gdLst/>
              <a:ahLst/>
              <a:cxnLst/>
              <a:rect l="l" t="t" r="r" b="b"/>
              <a:pathLst>
                <a:path w="93" h="1" extrusionOk="0">
                  <a:moveTo>
                    <a:pt x="92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6;p18"/>
            <p:cNvSpPr/>
            <p:nvPr/>
          </p:nvSpPr>
          <p:spPr>
            <a:xfrm flipH="1">
              <a:off x="2052264" y="2410974"/>
              <a:ext cx="1283" cy="1243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31"/>
                  </a:moveTo>
                  <a:lnTo>
                    <a:pt x="3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7;p18"/>
            <p:cNvSpPr/>
            <p:nvPr/>
          </p:nvSpPr>
          <p:spPr>
            <a:xfrm rot="10800000" flipH="1">
              <a:off x="2354634" y="2048883"/>
              <a:ext cx="0" cy="1283"/>
            </a:xfrm>
            <a:custGeom>
              <a:avLst/>
              <a:gdLst/>
              <a:ahLst/>
              <a:cxnLst/>
              <a:rect l="l" t="t" r="r" b="b"/>
              <a:pathLst>
                <a:path h="32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8;p18"/>
            <p:cNvSpPr/>
            <p:nvPr/>
          </p:nvSpPr>
          <p:spPr>
            <a:xfrm flipH="1">
              <a:off x="2222962" y="2089111"/>
              <a:ext cx="1243" cy="2487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0" y="1"/>
                  </a:moveTo>
                  <a:lnTo>
                    <a:pt x="31" y="62"/>
                  </a:lnTo>
                  <a:lnTo>
                    <a:pt x="31" y="62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9;p18"/>
            <p:cNvSpPr/>
            <p:nvPr/>
          </p:nvSpPr>
          <p:spPr>
            <a:xfrm flipH="1">
              <a:off x="2235154" y="2086705"/>
              <a:ext cx="40" cy="124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0;p18"/>
            <p:cNvSpPr/>
            <p:nvPr/>
          </p:nvSpPr>
          <p:spPr>
            <a:xfrm flipH="1">
              <a:off x="2160795" y="2459744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0"/>
                  </a:moveTo>
                  <a:lnTo>
                    <a:pt x="3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1;p18"/>
            <p:cNvSpPr/>
            <p:nvPr/>
          </p:nvSpPr>
          <p:spPr>
            <a:xfrm flipH="1">
              <a:off x="2168094" y="2459744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2;p18"/>
            <p:cNvSpPr/>
            <p:nvPr/>
          </p:nvSpPr>
          <p:spPr>
            <a:xfrm flipH="1">
              <a:off x="2669157" y="1808719"/>
              <a:ext cx="2447" cy="40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1"/>
                  </a:moveTo>
                  <a:cubicBezTo>
                    <a:pt x="61" y="1"/>
                    <a:pt x="61" y="1"/>
                    <a:pt x="0" y="1"/>
                  </a:cubicBezTo>
                  <a:cubicBezTo>
                    <a:pt x="61" y="1"/>
                    <a:pt x="61" y="1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3;p18"/>
            <p:cNvSpPr/>
            <p:nvPr/>
          </p:nvSpPr>
          <p:spPr>
            <a:xfrm flipH="1">
              <a:off x="2160795" y="2454851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4;p18"/>
            <p:cNvSpPr/>
            <p:nvPr/>
          </p:nvSpPr>
          <p:spPr>
            <a:xfrm flipH="1">
              <a:off x="2163201" y="2454851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1" y="1"/>
                  </a:moveTo>
                  <a:lnTo>
                    <a:pt x="6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5;p18"/>
            <p:cNvSpPr/>
            <p:nvPr/>
          </p:nvSpPr>
          <p:spPr>
            <a:xfrm flipH="1">
              <a:off x="2168094" y="2454851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6;p18"/>
            <p:cNvSpPr/>
            <p:nvPr/>
          </p:nvSpPr>
          <p:spPr>
            <a:xfrm flipH="1">
              <a:off x="2320463" y="2430466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7;p18"/>
            <p:cNvSpPr/>
            <p:nvPr/>
          </p:nvSpPr>
          <p:spPr>
            <a:xfrm flipH="1">
              <a:off x="2338752" y="242437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8;p18"/>
            <p:cNvSpPr/>
            <p:nvPr/>
          </p:nvSpPr>
          <p:spPr>
            <a:xfrm flipH="1">
              <a:off x="2561870" y="220494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9;p18"/>
            <p:cNvSpPr/>
            <p:nvPr/>
          </p:nvSpPr>
          <p:spPr>
            <a:xfrm flipH="1">
              <a:off x="2569169" y="220129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0;p18"/>
            <p:cNvSpPr/>
            <p:nvPr/>
          </p:nvSpPr>
          <p:spPr>
            <a:xfrm flipH="1">
              <a:off x="2570413" y="2201292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1;p18"/>
            <p:cNvSpPr/>
            <p:nvPr/>
          </p:nvSpPr>
          <p:spPr>
            <a:xfrm flipH="1">
              <a:off x="2569169" y="2201292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0"/>
                  </a:moveTo>
                  <a:lnTo>
                    <a:pt x="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2;p18"/>
            <p:cNvSpPr/>
            <p:nvPr/>
          </p:nvSpPr>
          <p:spPr>
            <a:xfrm flipH="1">
              <a:off x="2075446" y="2410974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3;p18"/>
            <p:cNvSpPr/>
            <p:nvPr/>
          </p:nvSpPr>
          <p:spPr>
            <a:xfrm flipH="1">
              <a:off x="2105928" y="2430466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lnTo>
                    <a:pt x="0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4;p18"/>
            <p:cNvSpPr/>
            <p:nvPr/>
          </p:nvSpPr>
          <p:spPr>
            <a:xfrm flipH="1">
              <a:off x="2138816" y="244145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5;p18"/>
            <p:cNvSpPr/>
            <p:nvPr/>
          </p:nvSpPr>
          <p:spPr>
            <a:xfrm flipH="1">
              <a:off x="2613047" y="180507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6;p18"/>
            <p:cNvSpPr/>
            <p:nvPr/>
          </p:nvSpPr>
          <p:spPr>
            <a:xfrm flipH="1">
              <a:off x="2025472" y="2243966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;p18"/>
            <p:cNvSpPr/>
            <p:nvPr/>
          </p:nvSpPr>
          <p:spPr>
            <a:xfrm flipH="1">
              <a:off x="2519196" y="2339061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cubicBezTo>
                    <a:pt x="0" y="0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;p18"/>
            <p:cNvSpPr/>
            <p:nvPr/>
          </p:nvSpPr>
          <p:spPr>
            <a:xfrm flipH="1">
              <a:off x="2111423" y="2429543"/>
              <a:ext cx="642" cy="963"/>
            </a:xfrm>
            <a:custGeom>
              <a:avLst/>
              <a:gdLst/>
              <a:ahLst/>
              <a:cxnLst/>
              <a:rect l="l" t="t" r="r" b="b"/>
              <a:pathLst>
                <a:path w="16" h="24" extrusionOk="0">
                  <a:moveTo>
                    <a:pt x="12" y="1"/>
                  </a:moveTo>
                  <a:cubicBezTo>
                    <a:pt x="8" y="1"/>
                    <a:pt x="1" y="9"/>
                    <a:pt x="1" y="24"/>
                  </a:cubicBezTo>
                  <a:cubicBezTo>
                    <a:pt x="16" y="9"/>
                    <a:pt x="16" y="1"/>
                    <a:pt x="12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9;p18"/>
            <p:cNvSpPr/>
            <p:nvPr/>
          </p:nvSpPr>
          <p:spPr>
            <a:xfrm flipH="1">
              <a:off x="2172988" y="244510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0;p18"/>
            <p:cNvSpPr/>
            <p:nvPr/>
          </p:nvSpPr>
          <p:spPr>
            <a:xfrm flipH="1">
              <a:off x="2535038" y="2329275"/>
              <a:ext cx="2487" cy="1283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1" y="1"/>
                  </a:moveTo>
                  <a:lnTo>
                    <a:pt x="61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1;p18"/>
            <p:cNvSpPr/>
            <p:nvPr/>
          </p:nvSpPr>
          <p:spPr>
            <a:xfrm flipH="1">
              <a:off x="2025472" y="2371949"/>
              <a:ext cx="1243" cy="128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1"/>
                  </a:moveTo>
                  <a:lnTo>
                    <a:pt x="0" y="31"/>
                  </a:lnTo>
                  <a:lnTo>
                    <a:pt x="3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2;p18"/>
            <p:cNvSpPr/>
            <p:nvPr/>
          </p:nvSpPr>
          <p:spPr>
            <a:xfrm flipH="1">
              <a:off x="2166891" y="2442659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3;p18"/>
            <p:cNvSpPr/>
            <p:nvPr/>
          </p:nvSpPr>
          <p:spPr>
            <a:xfrm flipH="1">
              <a:off x="2174191" y="2442659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1"/>
                  </a:moveTo>
                  <a:cubicBezTo>
                    <a:pt x="31" y="1"/>
                    <a:pt x="0" y="1"/>
                    <a:pt x="31" y="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4;p18"/>
            <p:cNvSpPr/>
            <p:nvPr/>
          </p:nvSpPr>
          <p:spPr>
            <a:xfrm flipH="1">
              <a:off x="2177841" y="2442659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1"/>
                  </a:moveTo>
                  <a:cubicBezTo>
                    <a:pt x="31" y="1"/>
                    <a:pt x="1" y="1"/>
                    <a:pt x="31" y="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5;p18"/>
            <p:cNvSpPr/>
            <p:nvPr/>
          </p:nvSpPr>
          <p:spPr>
            <a:xfrm flipH="1">
              <a:off x="2172988" y="2442659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6;p18"/>
            <p:cNvSpPr/>
            <p:nvPr/>
          </p:nvSpPr>
          <p:spPr>
            <a:xfrm flipH="1">
              <a:off x="2175394" y="2442659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7;p18"/>
            <p:cNvSpPr/>
            <p:nvPr/>
          </p:nvSpPr>
          <p:spPr>
            <a:xfrm flipH="1">
              <a:off x="2179084" y="2442659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31" y="1"/>
                    <a:pt x="1" y="1"/>
                  </a:cubicBezTo>
                  <a:cubicBezTo>
                    <a:pt x="3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8;p18"/>
            <p:cNvSpPr/>
            <p:nvPr/>
          </p:nvSpPr>
          <p:spPr>
            <a:xfrm flipH="1">
              <a:off x="2196130" y="244265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9;p18"/>
            <p:cNvSpPr/>
            <p:nvPr/>
          </p:nvSpPr>
          <p:spPr>
            <a:xfrm flipH="1">
              <a:off x="2211972" y="1933093"/>
              <a:ext cx="40" cy="124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31"/>
                  </a:lnTo>
                  <a:cubicBezTo>
                    <a:pt x="0" y="0"/>
                    <a:pt x="0" y="0"/>
                    <a:pt x="0" y="31"/>
                  </a:cubicBezTo>
                  <a:cubicBezTo>
                    <a:pt x="0" y="0"/>
                    <a:pt x="0" y="0"/>
                    <a:pt x="0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10;p18"/>
            <p:cNvSpPr/>
            <p:nvPr/>
          </p:nvSpPr>
          <p:spPr>
            <a:xfrm flipH="1">
              <a:off x="2331452" y="1857490"/>
              <a:ext cx="40" cy="2487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1" y="62"/>
                  </a:moveTo>
                  <a:lnTo>
                    <a:pt x="1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11;p18"/>
            <p:cNvSpPr/>
            <p:nvPr/>
          </p:nvSpPr>
          <p:spPr>
            <a:xfrm flipH="1">
              <a:off x="2235154" y="191600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12;p18"/>
            <p:cNvSpPr/>
            <p:nvPr/>
          </p:nvSpPr>
          <p:spPr>
            <a:xfrm flipH="1">
              <a:off x="2051061" y="2409730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3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13;p18"/>
            <p:cNvSpPr/>
            <p:nvPr/>
          </p:nvSpPr>
          <p:spPr>
            <a:xfrm flipH="1">
              <a:off x="2343645" y="1853840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1"/>
                  </a:moveTo>
                  <a:cubicBezTo>
                    <a:pt x="31" y="1"/>
                    <a:pt x="0" y="1"/>
                    <a:pt x="3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14;p18"/>
            <p:cNvSpPr/>
            <p:nvPr/>
          </p:nvSpPr>
          <p:spPr>
            <a:xfrm flipH="1">
              <a:off x="2279032" y="188676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15;p18"/>
            <p:cNvSpPr/>
            <p:nvPr/>
          </p:nvSpPr>
          <p:spPr>
            <a:xfrm flipH="1">
              <a:off x="2172988" y="1967224"/>
              <a:ext cx="40" cy="2487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1" y="0"/>
                  </a:moveTo>
                  <a:lnTo>
                    <a:pt x="1" y="61"/>
                  </a:lnTo>
                  <a:lnTo>
                    <a:pt x="1" y="6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16;p18"/>
            <p:cNvSpPr/>
            <p:nvPr/>
          </p:nvSpPr>
          <p:spPr>
            <a:xfrm flipH="1">
              <a:off x="2125420" y="2018401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lnTo>
                    <a:pt x="0" y="31"/>
                  </a:lnTo>
                  <a:cubicBezTo>
                    <a:pt x="0" y="31"/>
                    <a:pt x="0" y="1"/>
                    <a:pt x="0" y="31"/>
                  </a:cubicBezTo>
                  <a:cubicBezTo>
                    <a:pt x="0" y="1"/>
                    <a:pt x="0" y="1"/>
                    <a:pt x="0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17;p18"/>
            <p:cNvSpPr/>
            <p:nvPr/>
          </p:nvSpPr>
          <p:spPr>
            <a:xfrm flipH="1">
              <a:off x="2543581" y="2323178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31"/>
                  </a:lnTo>
                  <a:cubicBezTo>
                    <a:pt x="1" y="31"/>
                    <a:pt x="1" y="1"/>
                    <a:pt x="1" y="31"/>
                  </a:cubicBezTo>
                  <a:cubicBezTo>
                    <a:pt x="1" y="1"/>
                    <a:pt x="1" y="1"/>
                    <a:pt x="1" y="31"/>
                  </a:cubicBezTo>
                  <a:cubicBezTo>
                    <a:pt x="1" y="1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18;p18"/>
            <p:cNvSpPr/>
            <p:nvPr/>
          </p:nvSpPr>
          <p:spPr>
            <a:xfrm flipH="1">
              <a:off x="2419208" y="182460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19;p18"/>
            <p:cNvSpPr/>
            <p:nvPr/>
          </p:nvSpPr>
          <p:spPr>
            <a:xfrm flipH="1">
              <a:off x="2269286" y="1892865"/>
              <a:ext cx="1243" cy="124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31"/>
                  </a:moveTo>
                  <a:lnTo>
                    <a:pt x="31" y="31"/>
                  </a:lnTo>
                  <a:cubicBezTo>
                    <a:pt x="0" y="0"/>
                    <a:pt x="0" y="0"/>
                    <a:pt x="31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20;p18"/>
            <p:cNvSpPr/>
            <p:nvPr/>
          </p:nvSpPr>
          <p:spPr>
            <a:xfrm flipH="1">
              <a:off x="2196130" y="194773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21;p18"/>
            <p:cNvSpPr/>
            <p:nvPr/>
          </p:nvSpPr>
          <p:spPr>
            <a:xfrm flipH="1">
              <a:off x="2185180" y="1957478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cubicBezTo>
                    <a:pt x="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22;p18"/>
            <p:cNvSpPr/>
            <p:nvPr/>
          </p:nvSpPr>
          <p:spPr>
            <a:xfrm flipH="1">
              <a:off x="2171744" y="196967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23;p18"/>
            <p:cNvSpPr/>
            <p:nvPr/>
          </p:nvSpPr>
          <p:spPr>
            <a:xfrm flipH="1">
              <a:off x="2544784" y="2323178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24;p18"/>
            <p:cNvSpPr/>
            <p:nvPr/>
          </p:nvSpPr>
          <p:spPr>
            <a:xfrm flipH="1">
              <a:off x="2474075" y="1812409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1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25;p18"/>
            <p:cNvSpPr/>
            <p:nvPr/>
          </p:nvSpPr>
          <p:spPr>
            <a:xfrm flipH="1">
              <a:off x="2124217" y="202209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26;p18"/>
            <p:cNvSpPr/>
            <p:nvPr/>
          </p:nvSpPr>
          <p:spPr>
            <a:xfrm flipH="1">
              <a:off x="2533835" y="2326868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27;p18"/>
            <p:cNvSpPr/>
            <p:nvPr/>
          </p:nvSpPr>
          <p:spPr>
            <a:xfrm flipH="1">
              <a:off x="2535038" y="2326868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0"/>
                    <a:pt x="61" y="0"/>
                    <a:pt x="1" y="0"/>
                  </a:cubicBezTo>
                  <a:cubicBezTo>
                    <a:pt x="61" y="0"/>
                    <a:pt x="61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28;p18"/>
            <p:cNvSpPr/>
            <p:nvPr/>
          </p:nvSpPr>
          <p:spPr>
            <a:xfrm flipH="1">
              <a:off x="2424101" y="1824602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29;p18"/>
            <p:cNvSpPr/>
            <p:nvPr/>
          </p:nvSpPr>
          <p:spPr>
            <a:xfrm flipH="1">
              <a:off x="2422897" y="182460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30;p18"/>
            <p:cNvSpPr/>
            <p:nvPr/>
          </p:nvSpPr>
          <p:spPr>
            <a:xfrm flipH="1">
              <a:off x="2421654" y="182580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31;p18"/>
            <p:cNvSpPr/>
            <p:nvPr/>
          </p:nvSpPr>
          <p:spPr>
            <a:xfrm flipH="1">
              <a:off x="2151009" y="1990366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32;p18"/>
            <p:cNvSpPr/>
            <p:nvPr/>
          </p:nvSpPr>
          <p:spPr>
            <a:xfrm flipH="1">
              <a:off x="2149805" y="1991610"/>
              <a:ext cx="40" cy="2487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0"/>
                  </a:moveTo>
                  <a:cubicBezTo>
                    <a:pt x="0" y="0"/>
                    <a:pt x="0" y="6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3;p18"/>
            <p:cNvSpPr/>
            <p:nvPr/>
          </p:nvSpPr>
          <p:spPr>
            <a:xfrm flipH="1">
              <a:off x="2132720" y="201234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4;p18"/>
            <p:cNvSpPr/>
            <p:nvPr/>
          </p:nvSpPr>
          <p:spPr>
            <a:xfrm flipH="1">
              <a:off x="2522845" y="2332965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35;p18"/>
            <p:cNvSpPr/>
            <p:nvPr/>
          </p:nvSpPr>
          <p:spPr>
            <a:xfrm flipH="1">
              <a:off x="2449689" y="1817262"/>
              <a:ext cx="2487" cy="1283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0" y="1"/>
                  </a:moveTo>
                  <a:lnTo>
                    <a:pt x="0" y="3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36;p18"/>
            <p:cNvSpPr/>
            <p:nvPr/>
          </p:nvSpPr>
          <p:spPr>
            <a:xfrm flipH="1">
              <a:off x="2154699" y="198796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37;p18"/>
            <p:cNvSpPr/>
            <p:nvPr/>
          </p:nvSpPr>
          <p:spPr>
            <a:xfrm flipH="1">
              <a:off x="2149805" y="1991610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3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38;p18"/>
            <p:cNvSpPr/>
            <p:nvPr/>
          </p:nvSpPr>
          <p:spPr>
            <a:xfrm flipH="1">
              <a:off x="2137613" y="2006249"/>
              <a:ext cx="40" cy="124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0"/>
                  </a:moveTo>
                  <a:lnTo>
                    <a:pt x="0" y="30"/>
                  </a:lnTo>
                  <a:cubicBezTo>
                    <a:pt x="0" y="0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39;p18"/>
            <p:cNvSpPr/>
            <p:nvPr/>
          </p:nvSpPr>
          <p:spPr>
            <a:xfrm flipH="1">
              <a:off x="2569169" y="2307336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0;p18"/>
            <p:cNvSpPr/>
            <p:nvPr/>
          </p:nvSpPr>
          <p:spPr>
            <a:xfrm flipH="1">
              <a:off x="2569330" y="2306133"/>
              <a:ext cx="1123" cy="562"/>
            </a:xfrm>
            <a:custGeom>
              <a:avLst/>
              <a:gdLst/>
              <a:ahLst/>
              <a:cxnLst/>
              <a:rect l="l" t="t" r="r" b="b"/>
              <a:pathLst>
                <a:path w="28" h="14" extrusionOk="0">
                  <a:moveTo>
                    <a:pt x="1" y="0"/>
                  </a:moveTo>
                  <a:cubicBezTo>
                    <a:pt x="11" y="10"/>
                    <a:pt x="18" y="14"/>
                    <a:pt x="21" y="14"/>
                  </a:cubicBezTo>
                  <a:cubicBezTo>
                    <a:pt x="28" y="14"/>
                    <a:pt x="21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1;p18"/>
            <p:cNvSpPr/>
            <p:nvPr/>
          </p:nvSpPr>
          <p:spPr>
            <a:xfrm flipH="1">
              <a:off x="2297321" y="187942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2;p18"/>
            <p:cNvSpPr/>
            <p:nvPr/>
          </p:nvSpPr>
          <p:spPr>
            <a:xfrm flipH="1">
              <a:off x="2303417" y="1875779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1"/>
                  </a:moveTo>
                  <a:cubicBezTo>
                    <a:pt x="62" y="1"/>
                    <a:pt x="62" y="1"/>
                    <a:pt x="1" y="1"/>
                  </a:cubicBezTo>
                  <a:cubicBezTo>
                    <a:pt x="62" y="1"/>
                    <a:pt x="1" y="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;p18"/>
            <p:cNvSpPr/>
            <p:nvPr/>
          </p:nvSpPr>
          <p:spPr>
            <a:xfrm flipH="1">
              <a:off x="2302174" y="1878226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1"/>
                  </a:moveTo>
                  <a:lnTo>
                    <a:pt x="31" y="1"/>
                  </a:lnTo>
                  <a:cubicBezTo>
                    <a:pt x="31" y="1"/>
                    <a:pt x="1" y="1"/>
                    <a:pt x="3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4;p18"/>
            <p:cNvSpPr/>
            <p:nvPr/>
          </p:nvSpPr>
          <p:spPr>
            <a:xfrm flipH="1">
              <a:off x="2586255" y="229394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5;p18"/>
            <p:cNvSpPr/>
            <p:nvPr/>
          </p:nvSpPr>
          <p:spPr>
            <a:xfrm flipH="1">
              <a:off x="2337549" y="2410974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6;p18"/>
            <p:cNvSpPr/>
            <p:nvPr/>
          </p:nvSpPr>
          <p:spPr>
            <a:xfrm flipH="1">
              <a:off x="2327803" y="1866033"/>
              <a:ext cx="40" cy="124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1"/>
                  </a:moveTo>
                  <a:cubicBezTo>
                    <a:pt x="1" y="1"/>
                    <a:pt x="1" y="31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7;p18"/>
            <p:cNvSpPr/>
            <p:nvPr/>
          </p:nvSpPr>
          <p:spPr>
            <a:xfrm flipH="1">
              <a:off x="2331452" y="1866033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8;p18"/>
            <p:cNvSpPr/>
            <p:nvPr/>
          </p:nvSpPr>
          <p:spPr>
            <a:xfrm flipH="1">
              <a:off x="2327803" y="1866033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cubicBezTo>
                    <a:pt x="1" y="1"/>
                    <a:pt x="62" y="1"/>
                    <a:pt x="62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9;p18"/>
            <p:cNvSpPr/>
            <p:nvPr/>
          </p:nvSpPr>
          <p:spPr>
            <a:xfrm flipH="1">
              <a:off x="2593555" y="207451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50;p18"/>
            <p:cNvSpPr/>
            <p:nvPr/>
          </p:nvSpPr>
          <p:spPr>
            <a:xfrm flipH="1">
              <a:off x="2333899" y="1863586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51;p18"/>
            <p:cNvSpPr/>
            <p:nvPr/>
          </p:nvSpPr>
          <p:spPr>
            <a:xfrm flipH="1">
              <a:off x="2587458" y="2069619"/>
              <a:ext cx="40" cy="124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31"/>
                  </a:lnTo>
                  <a:cubicBezTo>
                    <a:pt x="0" y="31"/>
                    <a:pt x="0" y="1"/>
                    <a:pt x="0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52;p18"/>
            <p:cNvSpPr/>
            <p:nvPr/>
          </p:nvSpPr>
          <p:spPr>
            <a:xfrm flipH="1">
              <a:off x="2368030" y="239878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53;p18"/>
            <p:cNvSpPr/>
            <p:nvPr/>
          </p:nvSpPr>
          <p:spPr>
            <a:xfrm flipH="1">
              <a:off x="2586255" y="2069619"/>
              <a:ext cx="1243" cy="124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1" y="1"/>
                  </a:moveTo>
                  <a:cubicBezTo>
                    <a:pt x="0" y="31"/>
                    <a:pt x="0" y="31"/>
                    <a:pt x="3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54;p18"/>
            <p:cNvSpPr/>
            <p:nvPr/>
          </p:nvSpPr>
          <p:spPr>
            <a:xfrm flipH="1">
              <a:off x="2369234" y="2398781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55;p18"/>
            <p:cNvSpPr/>
            <p:nvPr/>
          </p:nvSpPr>
          <p:spPr>
            <a:xfrm flipH="1">
              <a:off x="2830069" y="1996463"/>
              <a:ext cx="1243" cy="128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1"/>
                  </a:move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56;p18"/>
            <p:cNvSpPr/>
            <p:nvPr/>
          </p:nvSpPr>
          <p:spPr>
            <a:xfrm flipH="1">
              <a:off x="2544784" y="2314676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0"/>
                    <a:pt x="31" y="0"/>
                    <a:pt x="1" y="0"/>
                  </a:cubicBezTo>
                  <a:cubicBezTo>
                    <a:pt x="31" y="0"/>
                    <a:pt x="31" y="0"/>
                    <a:pt x="1" y="0"/>
                  </a:cubicBezTo>
                  <a:cubicBezTo>
                    <a:pt x="31" y="0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57;p18"/>
            <p:cNvSpPr/>
            <p:nvPr/>
          </p:nvSpPr>
          <p:spPr>
            <a:xfrm flipH="1">
              <a:off x="2546027" y="2313432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31" y="1"/>
                    <a:pt x="0" y="1"/>
                  </a:cubicBezTo>
                  <a:cubicBezTo>
                    <a:pt x="3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58;p18"/>
            <p:cNvSpPr/>
            <p:nvPr/>
          </p:nvSpPr>
          <p:spPr>
            <a:xfrm flipH="1">
              <a:off x="2732527" y="2184206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59;p18"/>
            <p:cNvSpPr/>
            <p:nvPr/>
          </p:nvSpPr>
          <p:spPr>
            <a:xfrm flipH="1">
              <a:off x="2698396" y="2211038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60;p18"/>
            <p:cNvSpPr/>
            <p:nvPr/>
          </p:nvSpPr>
          <p:spPr>
            <a:xfrm flipH="1">
              <a:off x="2685000" y="1926996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61;p18"/>
            <p:cNvSpPr/>
            <p:nvPr/>
          </p:nvSpPr>
          <p:spPr>
            <a:xfrm flipH="1">
              <a:off x="2698396" y="2209835"/>
              <a:ext cx="1243" cy="124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62;p18"/>
            <p:cNvSpPr/>
            <p:nvPr/>
          </p:nvSpPr>
          <p:spPr>
            <a:xfrm flipH="1">
              <a:off x="2727674" y="2185449"/>
              <a:ext cx="1243" cy="1243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0"/>
                  </a:moveTo>
                  <a:lnTo>
                    <a:pt x="31" y="3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63;p18"/>
            <p:cNvSpPr/>
            <p:nvPr/>
          </p:nvSpPr>
          <p:spPr>
            <a:xfrm flipH="1">
              <a:off x="2681350" y="2223230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64;p18"/>
            <p:cNvSpPr/>
            <p:nvPr/>
          </p:nvSpPr>
          <p:spPr>
            <a:xfrm flipH="1">
              <a:off x="2727674" y="218665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65;p18"/>
            <p:cNvSpPr/>
            <p:nvPr/>
          </p:nvSpPr>
          <p:spPr>
            <a:xfrm flipH="1">
              <a:off x="2728878" y="218544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66;p18"/>
            <p:cNvSpPr/>
            <p:nvPr/>
          </p:nvSpPr>
          <p:spPr>
            <a:xfrm flipH="1">
              <a:off x="2727674" y="2185449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31" y="0"/>
                    <a:pt x="1" y="0"/>
                    <a:pt x="3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67;p18"/>
            <p:cNvSpPr/>
            <p:nvPr/>
          </p:nvSpPr>
          <p:spPr>
            <a:xfrm flipH="1">
              <a:off x="2726431" y="2186652"/>
              <a:ext cx="40" cy="2487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1"/>
                  </a:moveTo>
                  <a:cubicBezTo>
                    <a:pt x="0" y="1"/>
                    <a:pt x="0" y="61"/>
                    <a:pt x="0" y="1"/>
                  </a:cubicBezTo>
                  <a:cubicBezTo>
                    <a:pt x="0" y="6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68;p18"/>
            <p:cNvSpPr/>
            <p:nvPr/>
          </p:nvSpPr>
          <p:spPr>
            <a:xfrm flipH="1">
              <a:off x="2772755" y="2142775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0" y="0"/>
                  </a:move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69;p18"/>
            <p:cNvSpPr/>
            <p:nvPr/>
          </p:nvSpPr>
          <p:spPr>
            <a:xfrm flipH="1">
              <a:off x="2155902" y="2051330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70;p18"/>
            <p:cNvSpPr/>
            <p:nvPr/>
          </p:nvSpPr>
          <p:spPr>
            <a:xfrm flipH="1">
              <a:off x="2617940" y="22683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71;p18"/>
            <p:cNvSpPr/>
            <p:nvPr/>
          </p:nvSpPr>
          <p:spPr>
            <a:xfrm flipH="1">
              <a:off x="2714238" y="2196399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lnTo>
                    <a:pt x="0" y="31"/>
                  </a:lnTo>
                  <a:lnTo>
                    <a:pt x="0" y="31"/>
                  </a:lnTo>
                  <a:cubicBezTo>
                    <a:pt x="0" y="1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72;p18"/>
            <p:cNvSpPr/>
            <p:nvPr/>
          </p:nvSpPr>
          <p:spPr>
            <a:xfrm flipH="1">
              <a:off x="2766659" y="2148871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1" y="0"/>
                  </a:moveTo>
                  <a:lnTo>
                    <a:pt x="61" y="0"/>
                  </a:lnTo>
                  <a:cubicBezTo>
                    <a:pt x="61" y="0"/>
                    <a:pt x="0" y="0"/>
                    <a:pt x="6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73;p18"/>
            <p:cNvSpPr/>
            <p:nvPr/>
          </p:nvSpPr>
          <p:spPr>
            <a:xfrm flipH="1">
              <a:off x="2802034" y="2109847"/>
              <a:ext cx="842" cy="602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21" y="1"/>
                  </a:moveTo>
                  <a:cubicBezTo>
                    <a:pt x="1" y="1"/>
                    <a:pt x="7" y="14"/>
                    <a:pt x="14" y="14"/>
                  </a:cubicBezTo>
                  <a:cubicBezTo>
                    <a:pt x="17" y="14"/>
                    <a:pt x="21" y="11"/>
                    <a:pt x="2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74;p18"/>
            <p:cNvSpPr/>
            <p:nvPr/>
          </p:nvSpPr>
          <p:spPr>
            <a:xfrm flipH="1">
              <a:off x="2483821" y="2343914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75;p18"/>
            <p:cNvSpPr/>
            <p:nvPr/>
          </p:nvSpPr>
          <p:spPr>
            <a:xfrm flipH="1">
              <a:off x="2763009" y="2153724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76;p18"/>
            <p:cNvSpPr/>
            <p:nvPr/>
          </p:nvSpPr>
          <p:spPr>
            <a:xfrm flipH="1">
              <a:off x="2687446" y="221593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77;p18"/>
            <p:cNvSpPr/>
            <p:nvPr/>
          </p:nvSpPr>
          <p:spPr>
            <a:xfrm flipH="1">
              <a:off x="2208322" y="2184206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78;p18"/>
            <p:cNvSpPr/>
            <p:nvPr/>
          </p:nvSpPr>
          <p:spPr>
            <a:xfrm flipH="1">
              <a:off x="2209526" y="2184206"/>
              <a:ext cx="40" cy="1283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1"/>
                    <a:pt x="0" y="3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79;p18"/>
            <p:cNvSpPr/>
            <p:nvPr/>
          </p:nvSpPr>
          <p:spPr>
            <a:xfrm flipH="1">
              <a:off x="2210769" y="2184206"/>
              <a:ext cx="1243" cy="1283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0" y="1"/>
                  </a:moveTo>
                  <a:cubicBezTo>
                    <a:pt x="31" y="1"/>
                    <a:pt x="31" y="1"/>
                    <a:pt x="0" y="1"/>
                  </a:cubicBezTo>
                  <a:cubicBezTo>
                    <a:pt x="31" y="1"/>
                    <a:pt x="31" y="1"/>
                    <a:pt x="0" y="1"/>
                  </a:cubicBezTo>
                  <a:cubicBezTo>
                    <a:pt x="31" y="31"/>
                    <a:pt x="31" y="31"/>
                    <a:pt x="0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80;p18"/>
            <p:cNvSpPr/>
            <p:nvPr/>
          </p:nvSpPr>
          <p:spPr>
            <a:xfrm flipH="1">
              <a:off x="2681350" y="2220784"/>
              <a:ext cx="2447" cy="40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1"/>
                  </a:moveTo>
                  <a:lnTo>
                    <a:pt x="61" y="1"/>
                  </a:lnTo>
                  <a:cubicBezTo>
                    <a:pt x="61" y="1"/>
                    <a:pt x="0" y="1"/>
                    <a:pt x="6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81;p18"/>
            <p:cNvSpPr/>
            <p:nvPr/>
          </p:nvSpPr>
          <p:spPr>
            <a:xfrm flipH="1">
              <a:off x="2204673" y="2184206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1"/>
                    <a:pt x="0" y="1"/>
                    <a:pt x="31" y="1"/>
                  </a:cubicBezTo>
                  <a:cubicBezTo>
                    <a:pt x="0" y="1"/>
                    <a:pt x="0" y="1"/>
                    <a:pt x="3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82;p18"/>
            <p:cNvSpPr/>
            <p:nvPr/>
          </p:nvSpPr>
          <p:spPr>
            <a:xfrm flipH="1">
              <a:off x="2541134" y="2312229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0"/>
                    <a:pt x="61" y="0"/>
                    <a:pt x="1" y="0"/>
                  </a:cubicBezTo>
                  <a:cubicBezTo>
                    <a:pt x="6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83;p18"/>
            <p:cNvSpPr/>
            <p:nvPr/>
          </p:nvSpPr>
          <p:spPr>
            <a:xfrm flipH="1">
              <a:off x="2227815" y="2184206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84;p18"/>
            <p:cNvSpPr/>
            <p:nvPr/>
          </p:nvSpPr>
          <p:spPr>
            <a:xfrm flipH="1">
              <a:off x="2708142" y="2198845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1"/>
                    <a:pt x="1" y="1"/>
                    <a:pt x="31" y="1"/>
                  </a:cubicBezTo>
                  <a:cubicBezTo>
                    <a:pt x="1" y="1"/>
                    <a:pt x="1" y="1"/>
                    <a:pt x="3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85;p18"/>
            <p:cNvSpPr/>
            <p:nvPr/>
          </p:nvSpPr>
          <p:spPr>
            <a:xfrm flipH="1">
              <a:off x="2710589" y="219764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86;p18"/>
            <p:cNvSpPr/>
            <p:nvPr/>
          </p:nvSpPr>
          <p:spPr>
            <a:xfrm flipH="1">
              <a:off x="2711792" y="219639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87;p18"/>
            <p:cNvSpPr/>
            <p:nvPr/>
          </p:nvSpPr>
          <p:spPr>
            <a:xfrm flipH="1">
              <a:off x="2220515" y="2184206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88;p18"/>
            <p:cNvSpPr/>
            <p:nvPr/>
          </p:nvSpPr>
          <p:spPr>
            <a:xfrm flipH="1">
              <a:off x="2221718" y="2184206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1"/>
                    <a:pt x="1" y="1"/>
                  </a:cubicBezTo>
                  <a:cubicBezTo>
                    <a:pt x="3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89;p18"/>
            <p:cNvSpPr/>
            <p:nvPr/>
          </p:nvSpPr>
          <p:spPr>
            <a:xfrm flipH="1">
              <a:off x="2350945" y="2048883"/>
              <a:ext cx="1283" cy="1283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90;p18"/>
            <p:cNvSpPr/>
            <p:nvPr/>
          </p:nvSpPr>
          <p:spPr>
            <a:xfrm flipH="1">
              <a:off x="2363137" y="2046477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91;p18"/>
            <p:cNvSpPr/>
            <p:nvPr/>
          </p:nvSpPr>
          <p:spPr>
            <a:xfrm flipH="1">
              <a:off x="2361934" y="2048883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92;p18"/>
            <p:cNvSpPr/>
            <p:nvPr/>
          </p:nvSpPr>
          <p:spPr>
            <a:xfrm flipH="1">
              <a:off x="2220515" y="2091558"/>
              <a:ext cx="842" cy="602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21" y="1"/>
                  </a:moveTo>
                  <a:cubicBezTo>
                    <a:pt x="0" y="1"/>
                    <a:pt x="7" y="14"/>
                    <a:pt x="14" y="14"/>
                  </a:cubicBezTo>
                  <a:cubicBezTo>
                    <a:pt x="17" y="14"/>
                    <a:pt x="21" y="11"/>
                    <a:pt x="21" y="1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93;p18"/>
            <p:cNvSpPr/>
            <p:nvPr/>
          </p:nvSpPr>
          <p:spPr>
            <a:xfrm flipH="1">
              <a:off x="2376814" y="2385385"/>
              <a:ext cx="2206" cy="562"/>
            </a:xfrm>
            <a:custGeom>
              <a:avLst/>
              <a:gdLst/>
              <a:ahLst/>
              <a:cxnLst/>
              <a:rect l="l" t="t" r="r" b="b"/>
              <a:pathLst>
                <a:path w="55" h="14" extrusionOk="0">
                  <a:moveTo>
                    <a:pt x="0" y="0"/>
                  </a:moveTo>
                  <a:cubicBezTo>
                    <a:pt x="20" y="10"/>
                    <a:pt x="34" y="14"/>
                    <a:pt x="41" y="14"/>
                  </a:cubicBezTo>
                  <a:cubicBezTo>
                    <a:pt x="54" y="14"/>
                    <a:pt x="41" y="0"/>
                    <a:pt x="0" y="0"/>
                  </a:cubicBez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94;p18"/>
            <p:cNvSpPr/>
            <p:nvPr/>
          </p:nvSpPr>
          <p:spPr>
            <a:xfrm flipH="1">
              <a:off x="2533835" y="1929443"/>
              <a:ext cx="1243" cy="40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0"/>
                  </a:move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95;p18"/>
            <p:cNvSpPr/>
            <p:nvPr/>
          </p:nvSpPr>
          <p:spPr>
            <a:xfrm flipH="1">
              <a:off x="2520399" y="1930646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96;p18"/>
            <p:cNvSpPr/>
            <p:nvPr/>
          </p:nvSpPr>
          <p:spPr>
            <a:xfrm flipH="1">
              <a:off x="2448486" y="206841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97;p18"/>
            <p:cNvSpPr/>
            <p:nvPr/>
          </p:nvSpPr>
          <p:spPr>
            <a:xfrm flipH="1">
              <a:off x="2447283" y="2068415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98;p18"/>
            <p:cNvSpPr/>
            <p:nvPr/>
          </p:nvSpPr>
          <p:spPr>
            <a:xfrm flipH="1">
              <a:off x="2344848" y="2264661"/>
              <a:ext cx="1283" cy="40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99;p18"/>
            <p:cNvSpPr/>
            <p:nvPr/>
          </p:nvSpPr>
          <p:spPr>
            <a:xfrm flipH="1">
              <a:off x="2446039" y="237559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00;p18"/>
            <p:cNvSpPr/>
            <p:nvPr/>
          </p:nvSpPr>
          <p:spPr>
            <a:xfrm flipH="1">
              <a:off x="2447283" y="237559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01;p18"/>
            <p:cNvSpPr/>
            <p:nvPr/>
          </p:nvSpPr>
          <p:spPr>
            <a:xfrm flipH="1">
              <a:off x="2435090" y="2380492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02;p18"/>
            <p:cNvSpPr/>
            <p:nvPr/>
          </p:nvSpPr>
          <p:spPr>
            <a:xfrm flipH="1">
              <a:off x="2474075" y="2361000"/>
              <a:ext cx="40" cy="1243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0" y="3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03;p18"/>
            <p:cNvSpPr/>
            <p:nvPr/>
          </p:nvSpPr>
          <p:spPr>
            <a:xfrm flipH="1">
              <a:off x="2443593" y="2374396"/>
              <a:ext cx="2487" cy="40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0" y="1"/>
                  </a:moveTo>
                  <a:lnTo>
                    <a:pt x="61" y="1"/>
                  </a:ln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04;p18"/>
            <p:cNvSpPr/>
            <p:nvPr/>
          </p:nvSpPr>
          <p:spPr>
            <a:xfrm flipH="1">
              <a:off x="2642326" y="2256159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05;p18"/>
            <p:cNvSpPr/>
            <p:nvPr/>
          </p:nvSpPr>
          <p:spPr>
            <a:xfrm flipH="1">
              <a:off x="2318056" y="2268351"/>
              <a:ext cx="40" cy="4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4C79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06;p18"/>
            <p:cNvSpPr/>
            <p:nvPr/>
          </p:nvSpPr>
          <p:spPr>
            <a:xfrm flipH="1">
              <a:off x="1793330" y="1808358"/>
              <a:ext cx="962420" cy="885052"/>
            </a:xfrm>
            <a:custGeom>
              <a:avLst/>
              <a:gdLst/>
              <a:ahLst/>
              <a:cxnLst/>
              <a:rect l="l" t="t" r="r" b="b"/>
              <a:pathLst>
                <a:path w="23996" h="22067" extrusionOk="0">
                  <a:moveTo>
                    <a:pt x="13468" y="1450"/>
                  </a:moveTo>
                  <a:cubicBezTo>
                    <a:pt x="13472" y="1459"/>
                    <a:pt x="13479" y="1469"/>
                    <a:pt x="13497" y="1469"/>
                  </a:cubicBezTo>
                  <a:cubicBezTo>
                    <a:pt x="13487" y="1463"/>
                    <a:pt x="13478" y="1457"/>
                    <a:pt x="13468" y="1450"/>
                  </a:cubicBezTo>
                  <a:close/>
                  <a:moveTo>
                    <a:pt x="4799" y="2481"/>
                  </a:moveTo>
                  <a:cubicBezTo>
                    <a:pt x="4795" y="2481"/>
                    <a:pt x="4789" y="2491"/>
                    <a:pt x="4785" y="2502"/>
                  </a:cubicBezTo>
                  <a:lnTo>
                    <a:pt x="4803" y="2502"/>
                  </a:lnTo>
                  <a:cubicBezTo>
                    <a:pt x="4803" y="2487"/>
                    <a:pt x="4801" y="2481"/>
                    <a:pt x="4799" y="2481"/>
                  </a:cubicBezTo>
                  <a:close/>
                  <a:moveTo>
                    <a:pt x="17843" y="4812"/>
                  </a:moveTo>
                  <a:cubicBezTo>
                    <a:pt x="17843" y="4812"/>
                    <a:pt x="17873" y="4812"/>
                    <a:pt x="17873" y="4843"/>
                  </a:cubicBezTo>
                  <a:lnTo>
                    <a:pt x="17843" y="4812"/>
                  </a:lnTo>
                  <a:close/>
                  <a:moveTo>
                    <a:pt x="18022" y="4961"/>
                  </a:moveTo>
                  <a:lnTo>
                    <a:pt x="18025" y="4964"/>
                  </a:lnTo>
                  <a:lnTo>
                    <a:pt x="18022" y="4961"/>
                  </a:lnTo>
                  <a:close/>
                  <a:moveTo>
                    <a:pt x="20052" y="7143"/>
                  </a:moveTo>
                  <a:lnTo>
                    <a:pt x="20052" y="7143"/>
                  </a:lnTo>
                  <a:cubicBezTo>
                    <a:pt x="20231" y="7376"/>
                    <a:pt x="20407" y="7612"/>
                    <a:pt x="20579" y="7852"/>
                  </a:cubicBezTo>
                  <a:cubicBezTo>
                    <a:pt x="20579" y="7882"/>
                    <a:pt x="20609" y="7882"/>
                    <a:pt x="20609" y="7913"/>
                  </a:cubicBezTo>
                  <a:cubicBezTo>
                    <a:pt x="20640" y="7943"/>
                    <a:pt x="20670" y="8004"/>
                    <a:pt x="20731" y="8065"/>
                  </a:cubicBezTo>
                  <a:cubicBezTo>
                    <a:pt x="20791" y="8156"/>
                    <a:pt x="20852" y="8247"/>
                    <a:pt x="20913" y="8338"/>
                  </a:cubicBezTo>
                  <a:lnTo>
                    <a:pt x="20925" y="8338"/>
                  </a:lnTo>
                  <a:cubicBezTo>
                    <a:pt x="20695" y="7980"/>
                    <a:pt x="20418" y="7615"/>
                    <a:pt x="20153" y="7274"/>
                  </a:cubicBezTo>
                  <a:lnTo>
                    <a:pt x="20062" y="7153"/>
                  </a:lnTo>
                  <a:lnTo>
                    <a:pt x="20052" y="7143"/>
                  </a:lnTo>
                  <a:close/>
                  <a:moveTo>
                    <a:pt x="9545" y="9889"/>
                  </a:moveTo>
                  <a:lnTo>
                    <a:pt x="9636" y="9980"/>
                  </a:lnTo>
                  <a:cubicBezTo>
                    <a:pt x="9636" y="9949"/>
                    <a:pt x="9545" y="9889"/>
                    <a:pt x="9545" y="9889"/>
                  </a:cubicBezTo>
                  <a:close/>
                  <a:moveTo>
                    <a:pt x="12889" y="12320"/>
                  </a:moveTo>
                  <a:cubicBezTo>
                    <a:pt x="12919" y="12381"/>
                    <a:pt x="13041" y="12411"/>
                    <a:pt x="13071" y="12442"/>
                  </a:cubicBezTo>
                  <a:cubicBezTo>
                    <a:pt x="13090" y="12453"/>
                    <a:pt x="13110" y="12464"/>
                    <a:pt x="13129" y="12475"/>
                  </a:cubicBezTo>
                  <a:lnTo>
                    <a:pt x="13129" y="12475"/>
                  </a:lnTo>
                  <a:cubicBezTo>
                    <a:pt x="13049" y="12425"/>
                    <a:pt x="12969" y="12374"/>
                    <a:pt x="12889" y="12320"/>
                  </a:cubicBezTo>
                  <a:close/>
                  <a:moveTo>
                    <a:pt x="14530" y="12776"/>
                  </a:moveTo>
                  <a:lnTo>
                    <a:pt x="14530" y="12776"/>
                  </a:lnTo>
                  <a:cubicBezTo>
                    <a:pt x="14560" y="12837"/>
                    <a:pt x="14652" y="12837"/>
                    <a:pt x="14652" y="12867"/>
                  </a:cubicBezTo>
                  <a:lnTo>
                    <a:pt x="14682" y="12867"/>
                  </a:lnTo>
                  <a:cubicBezTo>
                    <a:pt x="14702" y="12877"/>
                    <a:pt x="14722" y="12886"/>
                    <a:pt x="14742" y="12896"/>
                  </a:cubicBezTo>
                  <a:lnTo>
                    <a:pt x="14742" y="12896"/>
                  </a:lnTo>
                  <a:cubicBezTo>
                    <a:pt x="14666" y="12855"/>
                    <a:pt x="14595" y="12815"/>
                    <a:pt x="14530" y="12776"/>
                  </a:cubicBezTo>
                  <a:close/>
                  <a:moveTo>
                    <a:pt x="13983" y="10740"/>
                  </a:moveTo>
                  <a:cubicBezTo>
                    <a:pt x="14541" y="11238"/>
                    <a:pt x="14877" y="12194"/>
                    <a:pt x="15137" y="13085"/>
                  </a:cubicBezTo>
                  <a:lnTo>
                    <a:pt x="15137" y="13085"/>
                  </a:lnTo>
                  <a:cubicBezTo>
                    <a:pt x="15004" y="13021"/>
                    <a:pt x="14872" y="12958"/>
                    <a:pt x="14742" y="12896"/>
                  </a:cubicBezTo>
                  <a:lnTo>
                    <a:pt x="14742" y="12896"/>
                  </a:lnTo>
                  <a:cubicBezTo>
                    <a:pt x="14865" y="12962"/>
                    <a:pt x="15001" y="13030"/>
                    <a:pt x="15141" y="13099"/>
                  </a:cubicBezTo>
                  <a:lnTo>
                    <a:pt x="15141" y="13099"/>
                  </a:lnTo>
                  <a:cubicBezTo>
                    <a:pt x="15152" y="13139"/>
                    <a:pt x="15164" y="13178"/>
                    <a:pt x="15175" y="13218"/>
                  </a:cubicBezTo>
                  <a:lnTo>
                    <a:pt x="15175" y="13218"/>
                  </a:lnTo>
                  <a:cubicBezTo>
                    <a:pt x="14495" y="12886"/>
                    <a:pt x="13828" y="12538"/>
                    <a:pt x="13162" y="12168"/>
                  </a:cubicBezTo>
                  <a:cubicBezTo>
                    <a:pt x="13184" y="12168"/>
                    <a:pt x="13032" y="12089"/>
                    <a:pt x="12934" y="12033"/>
                  </a:cubicBezTo>
                  <a:lnTo>
                    <a:pt x="12934" y="12033"/>
                  </a:lnTo>
                  <a:cubicBezTo>
                    <a:pt x="13194" y="11521"/>
                    <a:pt x="13447" y="10847"/>
                    <a:pt x="13983" y="10740"/>
                  </a:cubicBezTo>
                  <a:close/>
                  <a:moveTo>
                    <a:pt x="23498" y="12843"/>
                  </a:moveTo>
                  <a:lnTo>
                    <a:pt x="23498" y="12843"/>
                  </a:lnTo>
                  <a:cubicBezTo>
                    <a:pt x="23559" y="13015"/>
                    <a:pt x="23613" y="13188"/>
                    <a:pt x="23659" y="13361"/>
                  </a:cubicBezTo>
                  <a:lnTo>
                    <a:pt x="23659" y="13361"/>
                  </a:lnTo>
                  <a:cubicBezTo>
                    <a:pt x="23615" y="13179"/>
                    <a:pt x="23581" y="13026"/>
                    <a:pt x="23498" y="12843"/>
                  </a:cubicBezTo>
                  <a:close/>
                  <a:moveTo>
                    <a:pt x="12804" y="12275"/>
                  </a:moveTo>
                  <a:cubicBezTo>
                    <a:pt x="13090" y="12412"/>
                    <a:pt x="13314" y="12551"/>
                    <a:pt x="13588" y="12715"/>
                  </a:cubicBezTo>
                  <a:cubicBezTo>
                    <a:pt x="13402" y="12609"/>
                    <a:pt x="13263" y="12549"/>
                    <a:pt x="13129" y="12475"/>
                  </a:cubicBezTo>
                  <a:lnTo>
                    <a:pt x="13129" y="12475"/>
                  </a:lnTo>
                  <a:cubicBezTo>
                    <a:pt x="13506" y="12711"/>
                    <a:pt x="13886" y="12915"/>
                    <a:pt x="14287" y="13141"/>
                  </a:cubicBezTo>
                  <a:lnTo>
                    <a:pt x="14256" y="13080"/>
                  </a:lnTo>
                  <a:lnTo>
                    <a:pt x="14256" y="13080"/>
                  </a:lnTo>
                  <a:lnTo>
                    <a:pt x="14712" y="13323"/>
                  </a:lnTo>
                  <a:cubicBezTo>
                    <a:pt x="14743" y="13323"/>
                    <a:pt x="14804" y="13354"/>
                    <a:pt x="14804" y="13354"/>
                  </a:cubicBezTo>
                  <a:lnTo>
                    <a:pt x="15282" y="13599"/>
                  </a:lnTo>
                  <a:lnTo>
                    <a:pt x="15282" y="13599"/>
                  </a:lnTo>
                  <a:cubicBezTo>
                    <a:pt x="15287" y="13617"/>
                    <a:pt x="15292" y="13636"/>
                    <a:pt x="15297" y="13654"/>
                  </a:cubicBezTo>
                  <a:lnTo>
                    <a:pt x="15297" y="13654"/>
                  </a:lnTo>
                  <a:cubicBezTo>
                    <a:pt x="14463" y="13226"/>
                    <a:pt x="13599" y="12820"/>
                    <a:pt x="12797" y="12289"/>
                  </a:cubicBezTo>
                  <a:lnTo>
                    <a:pt x="12797" y="12289"/>
                  </a:lnTo>
                  <a:cubicBezTo>
                    <a:pt x="12799" y="12285"/>
                    <a:pt x="12802" y="12280"/>
                    <a:pt x="12804" y="12275"/>
                  </a:cubicBezTo>
                  <a:close/>
                  <a:moveTo>
                    <a:pt x="9435" y="4687"/>
                  </a:moveTo>
                  <a:cubicBezTo>
                    <a:pt x="10002" y="4687"/>
                    <a:pt x="10582" y="4761"/>
                    <a:pt x="11156" y="4934"/>
                  </a:cubicBezTo>
                  <a:cubicBezTo>
                    <a:pt x="11217" y="4934"/>
                    <a:pt x="11369" y="4995"/>
                    <a:pt x="11460" y="4995"/>
                  </a:cubicBezTo>
                  <a:cubicBezTo>
                    <a:pt x="11490" y="5025"/>
                    <a:pt x="11612" y="5025"/>
                    <a:pt x="11642" y="5086"/>
                  </a:cubicBezTo>
                  <a:cubicBezTo>
                    <a:pt x="12250" y="5299"/>
                    <a:pt x="12828" y="5724"/>
                    <a:pt x="13314" y="6211"/>
                  </a:cubicBezTo>
                  <a:cubicBezTo>
                    <a:pt x="13983" y="6910"/>
                    <a:pt x="14500" y="7761"/>
                    <a:pt x="14864" y="8612"/>
                  </a:cubicBezTo>
                  <a:cubicBezTo>
                    <a:pt x="15576" y="10257"/>
                    <a:pt x="16063" y="11960"/>
                    <a:pt x="16393" y="13679"/>
                  </a:cubicBezTo>
                  <a:lnTo>
                    <a:pt x="16393" y="13679"/>
                  </a:lnTo>
                  <a:cubicBezTo>
                    <a:pt x="16230" y="13606"/>
                    <a:pt x="16062" y="13528"/>
                    <a:pt x="15891" y="13447"/>
                  </a:cubicBezTo>
                  <a:lnTo>
                    <a:pt x="15891" y="13447"/>
                  </a:lnTo>
                  <a:cubicBezTo>
                    <a:pt x="15883" y="13416"/>
                    <a:pt x="15875" y="13385"/>
                    <a:pt x="15867" y="13354"/>
                  </a:cubicBezTo>
                  <a:cubicBezTo>
                    <a:pt x="15418" y="11653"/>
                    <a:pt x="14692" y="10116"/>
                    <a:pt x="13835" y="10116"/>
                  </a:cubicBezTo>
                  <a:cubicBezTo>
                    <a:pt x="13370" y="10116"/>
                    <a:pt x="12867" y="10568"/>
                    <a:pt x="12348" y="11691"/>
                  </a:cubicBezTo>
                  <a:lnTo>
                    <a:pt x="12348" y="11691"/>
                  </a:lnTo>
                  <a:cubicBezTo>
                    <a:pt x="12096" y="11521"/>
                    <a:pt x="11849" y="11335"/>
                    <a:pt x="11612" y="11226"/>
                  </a:cubicBezTo>
                  <a:lnTo>
                    <a:pt x="11612" y="11226"/>
                  </a:lnTo>
                  <a:cubicBezTo>
                    <a:pt x="11764" y="11317"/>
                    <a:pt x="11916" y="11378"/>
                    <a:pt x="12007" y="11499"/>
                  </a:cubicBezTo>
                  <a:cubicBezTo>
                    <a:pt x="11247" y="11074"/>
                    <a:pt x="10548" y="10618"/>
                    <a:pt x="9819" y="10132"/>
                  </a:cubicBezTo>
                  <a:cubicBezTo>
                    <a:pt x="9697" y="10040"/>
                    <a:pt x="9727" y="10040"/>
                    <a:pt x="9636" y="9980"/>
                  </a:cubicBezTo>
                  <a:cubicBezTo>
                    <a:pt x="9582" y="9980"/>
                    <a:pt x="9504" y="9884"/>
                    <a:pt x="9530" y="9884"/>
                  </a:cubicBezTo>
                  <a:cubicBezTo>
                    <a:pt x="9533" y="9884"/>
                    <a:pt x="9538" y="9885"/>
                    <a:pt x="9545" y="9889"/>
                  </a:cubicBezTo>
                  <a:cubicBezTo>
                    <a:pt x="8952" y="9465"/>
                    <a:pt x="8385" y="9015"/>
                    <a:pt x="7844" y="8489"/>
                  </a:cubicBezTo>
                  <a:lnTo>
                    <a:pt x="7844" y="8489"/>
                  </a:lnTo>
                  <a:cubicBezTo>
                    <a:pt x="7922" y="8551"/>
                    <a:pt x="7989" y="8628"/>
                    <a:pt x="8056" y="8673"/>
                  </a:cubicBezTo>
                  <a:lnTo>
                    <a:pt x="7995" y="8612"/>
                  </a:lnTo>
                  <a:cubicBezTo>
                    <a:pt x="7569" y="8217"/>
                    <a:pt x="7113" y="7822"/>
                    <a:pt x="6749" y="7366"/>
                  </a:cubicBezTo>
                  <a:cubicBezTo>
                    <a:pt x="6657" y="7305"/>
                    <a:pt x="6414" y="6940"/>
                    <a:pt x="6293" y="6758"/>
                  </a:cubicBezTo>
                  <a:lnTo>
                    <a:pt x="6293" y="6758"/>
                  </a:lnTo>
                  <a:cubicBezTo>
                    <a:pt x="6506" y="6971"/>
                    <a:pt x="6657" y="7214"/>
                    <a:pt x="6870" y="7396"/>
                  </a:cubicBezTo>
                  <a:cubicBezTo>
                    <a:pt x="6475" y="6940"/>
                    <a:pt x="6110" y="6515"/>
                    <a:pt x="5867" y="5998"/>
                  </a:cubicBezTo>
                  <a:cubicBezTo>
                    <a:pt x="5812" y="5877"/>
                    <a:pt x="5766" y="5755"/>
                    <a:pt x="5728" y="5633"/>
                  </a:cubicBezTo>
                  <a:lnTo>
                    <a:pt x="5728" y="5633"/>
                  </a:lnTo>
                  <a:cubicBezTo>
                    <a:pt x="6248" y="5369"/>
                    <a:pt x="6797" y="5156"/>
                    <a:pt x="7357" y="4995"/>
                  </a:cubicBezTo>
                  <a:cubicBezTo>
                    <a:pt x="8004" y="4807"/>
                    <a:pt x="8710" y="4687"/>
                    <a:pt x="9435" y="4687"/>
                  </a:cubicBezTo>
                  <a:close/>
                  <a:moveTo>
                    <a:pt x="15898" y="13474"/>
                  </a:moveTo>
                  <a:lnTo>
                    <a:pt x="15898" y="13474"/>
                  </a:lnTo>
                  <a:cubicBezTo>
                    <a:pt x="15995" y="13525"/>
                    <a:pt x="16090" y="13576"/>
                    <a:pt x="16178" y="13626"/>
                  </a:cubicBezTo>
                  <a:lnTo>
                    <a:pt x="16178" y="13626"/>
                  </a:lnTo>
                  <a:cubicBezTo>
                    <a:pt x="16146" y="13615"/>
                    <a:pt x="16113" y="13605"/>
                    <a:pt x="16080" y="13597"/>
                  </a:cubicBezTo>
                  <a:lnTo>
                    <a:pt x="16080" y="13597"/>
                  </a:lnTo>
                  <a:cubicBezTo>
                    <a:pt x="16134" y="13624"/>
                    <a:pt x="16201" y="13657"/>
                    <a:pt x="16271" y="13688"/>
                  </a:cubicBezTo>
                  <a:lnTo>
                    <a:pt x="16271" y="13688"/>
                  </a:lnTo>
                  <a:cubicBezTo>
                    <a:pt x="16326" y="13690"/>
                    <a:pt x="16357" y="13715"/>
                    <a:pt x="16364" y="13715"/>
                  </a:cubicBezTo>
                  <a:cubicBezTo>
                    <a:pt x="16367" y="13715"/>
                    <a:pt x="16364" y="13708"/>
                    <a:pt x="16354" y="13688"/>
                  </a:cubicBezTo>
                  <a:cubicBezTo>
                    <a:pt x="16323" y="13688"/>
                    <a:pt x="16263" y="13658"/>
                    <a:pt x="16232" y="13658"/>
                  </a:cubicBezTo>
                  <a:cubicBezTo>
                    <a:pt x="16214" y="13647"/>
                    <a:pt x="16196" y="13637"/>
                    <a:pt x="16178" y="13626"/>
                  </a:cubicBezTo>
                  <a:lnTo>
                    <a:pt x="16178" y="13626"/>
                  </a:lnTo>
                  <a:cubicBezTo>
                    <a:pt x="16257" y="13653"/>
                    <a:pt x="16332" y="13682"/>
                    <a:pt x="16395" y="13687"/>
                  </a:cubicBezTo>
                  <a:lnTo>
                    <a:pt x="16395" y="13687"/>
                  </a:lnTo>
                  <a:cubicBezTo>
                    <a:pt x="16399" y="13705"/>
                    <a:pt x="16402" y="13724"/>
                    <a:pt x="16406" y="13742"/>
                  </a:cubicBezTo>
                  <a:lnTo>
                    <a:pt x="16406" y="13742"/>
                  </a:lnTo>
                  <a:cubicBezTo>
                    <a:pt x="16360" y="13726"/>
                    <a:pt x="16315" y="13708"/>
                    <a:pt x="16271" y="13688"/>
                  </a:cubicBezTo>
                  <a:lnTo>
                    <a:pt x="16271" y="13688"/>
                  </a:lnTo>
                  <a:cubicBezTo>
                    <a:pt x="16268" y="13688"/>
                    <a:pt x="16265" y="13688"/>
                    <a:pt x="16263" y="13688"/>
                  </a:cubicBezTo>
                  <a:cubicBezTo>
                    <a:pt x="16311" y="13717"/>
                    <a:pt x="16361" y="13744"/>
                    <a:pt x="16411" y="13770"/>
                  </a:cubicBezTo>
                  <a:lnTo>
                    <a:pt x="16411" y="13770"/>
                  </a:lnTo>
                  <a:cubicBezTo>
                    <a:pt x="16413" y="13780"/>
                    <a:pt x="16415" y="13790"/>
                    <a:pt x="16416" y="13800"/>
                  </a:cubicBezTo>
                  <a:lnTo>
                    <a:pt x="16416" y="13800"/>
                  </a:lnTo>
                  <a:cubicBezTo>
                    <a:pt x="16251" y="13725"/>
                    <a:pt x="16087" y="13650"/>
                    <a:pt x="15923" y="13574"/>
                  </a:cubicBezTo>
                  <a:lnTo>
                    <a:pt x="15923" y="13574"/>
                  </a:lnTo>
                  <a:cubicBezTo>
                    <a:pt x="15915" y="13541"/>
                    <a:pt x="15906" y="13507"/>
                    <a:pt x="15898" y="13474"/>
                  </a:cubicBezTo>
                  <a:close/>
                  <a:moveTo>
                    <a:pt x="9059" y="13779"/>
                  </a:moveTo>
                  <a:cubicBezTo>
                    <a:pt x="9059" y="13784"/>
                    <a:pt x="9059" y="13787"/>
                    <a:pt x="9060" y="13791"/>
                  </a:cubicBezTo>
                  <a:lnTo>
                    <a:pt x="9060" y="13791"/>
                  </a:lnTo>
                  <a:cubicBezTo>
                    <a:pt x="9070" y="13797"/>
                    <a:pt x="9080" y="13803"/>
                    <a:pt x="9089" y="13810"/>
                  </a:cubicBezTo>
                  <a:lnTo>
                    <a:pt x="9059" y="13779"/>
                  </a:lnTo>
                  <a:close/>
                  <a:moveTo>
                    <a:pt x="23767" y="13849"/>
                  </a:moveTo>
                  <a:cubicBezTo>
                    <a:pt x="23768" y="13856"/>
                    <a:pt x="23769" y="13863"/>
                    <a:pt x="23770" y="13870"/>
                  </a:cubicBezTo>
                  <a:cubicBezTo>
                    <a:pt x="23769" y="13863"/>
                    <a:pt x="23768" y="13856"/>
                    <a:pt x="23767" y="13849"/>
                  </a:cubicBezTo>
                  <a:close/>
                  <a:moveTo>
                    <a:pt x="15735" y="13901"/>
                  </a:moveTo>
                  <a:lnTo>
                    <a:pt x="15735" y="13901"/>
                  </a:lnTo>
                  <a:cubicBezTo>
                    <a:pt x="15757" y="13911"/>
                    <a:pt x="15779" y="13921"/>
                    <a:pt x="15801" y="13931"/>
                  </a:cubicBezTo>
                  <a:lnTo>
                    <a:pt x="15776" y="13931"/>
                  </a:lnTo>
                  <a:lnTo>
                    <a:pt x="15715" y="13901"/>
                  </a:lnTo>
                  <a:close/>
                  <a:moveTo>
                    <a:pt x="16870" y="13992"/>
                  </a:moveTo>
                  <a:cubicBezTo>
                    <a:pt x="16870" y="13992"/>
                    <a:pt x="16879" y="13992"/>
                    <a:pt x="16889" y="13995"/>
                  </a:cubicBezTo>
                  <a:lnTo>
                    <a:pt x="16889" y="13995"/>
                  </a:lnTo>
                  <a:cubicBezTo>
                    <a:pt x="16894" y="13997"/>
                    <a:pt x="16899" y="13999"/>
                    <a:pt x="16904" y="14001"/>
                  </a:cubicBezTo>
                  <a:lnTo>
                    <a:pt x="16904" y="14001"/>
                  </a:lnTo>
                  <a:cubicBezTo>
                    <a:pt x="16904" y="14001"/>
                    <a:pt x="16904" y="14001"/>
                    <a:pt x="16904" y="14001"/>
                  </a:cubicBezTo>
                  <a:lnTo>
                    <a:pt x="16904" y="14001"/>
                  </a:lnTo>
                  <a:cubicBezTo>
                    <a:pt x="16904" y="14001"/>
                    <a:pt x="16904" y="14001"/>
                    <a:pt x="16904" y="14001"/>
                  </a:cubicBezTo>
                  <a:lnTo>
                    <a:pt x="16904" y="14001"/>
                  </a:lnTo>
                  <a:cubicBezTo>
                    <a:pt x="16904" y="14001"/>
                    <a:pt x="16904" y="14001"/>
                    <a:pt x="16904" y="14001"/>
                  </a:cubicBezTo>
                  <a:lnTo>
                    <a:pt x="16904" y="14001"/>
                  </a:lnTo>
                  <a:cubicBezTo>
                    <a:pt x="16905" y="14005"/>
                    <a:pt x="16905" y="14009"/>
                    <a:pt x="16906" y="14013"/>
                  </a:cubicBezTo>
                  <a:lnTo>
                    <a:pt x="16906" y="14013"/>
                  </a:lnTo>
                  <a:cubicBezTo>
                    <a:pt x="16894" y="14006"/>
                    <a:pt x="16882" y="13999"/>
                    <a:pt x="16870" y="13992"/>
                  </a:cubicBezTo>
                  <a:close/>
                  <a:moveTo>
                    <a:pt x="16904" y="14001"/>
                  </a:moveTo>
                  <a:lnTo>
                    <a:pt x="16904" y="14001"/>
                  </a:lnTo>
                  <a:cubicBezTo>
                    <a:pt x="17058" y="14066"/>
                    <a:pt x="17215" y="14127"/>
                    <a:pt x="17372" y="14187"/>
                  </a:cubicBezTo>
                  <a:lnTo>
                    <a:pt x="17372" y="14187"/>
                  </a:lnTo>
                  <a:cubicBezTo>
                    <a:pt x="17382" y="14198"/>
                    <a:pt x="17437" y="14235"/>
                    <a:pt x="17418" y="14235"/>
                  </a:cubicBezTo>
                  <a:cubicBezTo>
                    <a:pt x="17283" y="14208"/>
                    <a:pt x="17076" y="14109"/>
                    <a:pt x="16925" y="14024"/>
                  </a:cubicBezTo>
                  <a:lnTo>
                    <a:pt x="16925" y="14024"/>
                  </a:lnTo>
                  <a:cubicBezTo>
                    <a:pt x="16929" y="14032"/>
                    <a:pt x="16931" y="14041"/>
                    <a:pt x="16931" y="14053"/>
                  </a:cubicBezTo>
                  <a:cubicBezTo>
                    <a:pt x="16925" y="14049"/>
                    <a:pt x="16918" y="14045"/>
                    <a:pt x="16912" y="14041"/>
                  </a:cubicBezTo>
                  <a:lnTo>
                    <a:pt x="16912" y="14041"/>
                  </a:lnTo>
                  <a:cubicBezTo>
                    <a:pt x="16910" y="14032"/>
                    <a:pt x="16908" y="14022"/>
                    <a:pt x="16906" y="14013"/>
                  </a:cubicBezTo>
                  <a:lnTo>
                    <a:pt x="16906" y="14013"/>
                  </a:lnTo>
                  <a:cubicBezTo>
                    <a:pt x="16912" y="14017"/>
                    <a:pt x="16919" y="14020"/>
                    <a:pt x="16925" y="14024"/>
                  </a:cubicBezTo>
                  <a:lnTo>
                    <a:pt x="16925" y="14024"/>
                  </a:lnTo>
                  <a:cubicBezTo>
                    <a:pt x="16920" y="14013"/>
                    <a:pt x="16912" y="14006"/>
                    <a:pt x="16904" y="14001"/>
                  </a:cubicBezTo>
                  <a:close/>
                  <a:moveTo>
                    <a:pt x="10092" y="14417"/>
                  </a:moveTo>
                  <a:lnTo>
                    <a:pt x="10123" y="14448"/>
                  </a:lnTo>
                  <a:cubicBezTo>
                    <a:pt x="10123" y="14448"/>
                    <a:pt x="10092" y="14448"/>
                    <a:pt x="10092" y="14417"/>
                  </a:cubicBezTo>
                  <a:close/>
                  <a:moveTo>
                    <a:pt x="23533" y="14877"/>
                  </a:moveTo>
                  <a:cubicBezTo>
                    <a:pt x="23531" y="14886"/>
                    <a:pt x="23529" y="14895"/>
                    <a:pt x="23527" y="14904"/>
                  </a:cubicBezTo>
                  <a:cubicBezTo>
                    <a:pt x="23527" y="14895"/>
                    <a:pt x="23529" y="14887"/>
                    <a:pt x="23533" y="14877"/>
                  </a:cubicBezTo>
                  <a:close/>
                  <a:moveTo>
                    <a:pt x="5361" y="5831"/>
                  </a:moveTo>
                  <a:lnTo>
                    <a:pt x="5361" y="5831"/>
                  </a:lnTo>
                  <a:cubicBezTo>
                    <a:pt x="5978" y="8012"/>
                    <a:pt x="8930" y="9880"/>
                    <a:pt x="10639" y="11044"/>
                  </a:cubicBezTo>
                  <a:cubicBezTo>
                    <a:pt x="11154" y="11380"/>
                    <a:pt x="11676" y="11708"/>
                    <a:pt x="12206" y="12025"/>
                  </a:cubicBezTo>
                  <a:lnTo>
                    <a:pt x="12206" y="12025"/>
                  </a:lnTo>
                  <a:cubicBezTo>
                    <a:pt x="11950" y="12665"/>
                    <a:pt x="11735" y="13386"/>
                    <a:pt x="11521" y="14083"/>
                  </a:cubicBezTo>
                  <a:cubicBezTo>
                    <a:pt x="11425" y="14371"/>
                    <a:pt x="11348" y="14697"/>
                    <a:pt x="11290" y="15031"/>
                  </a:cubicBezTo>
                  <a:lnTo>
                    <a:pt x="11290" y="15031"/>
                  </a:lnTo>
                  <a:cubicBezTo>
                    <a:pt x="11286" y="15029"/>
                    <a:pt x="11282" y="15027"/>
                    <a:pt x="11278" y="15025"/>
                  </a:cubicBezTo>
                  <a:cubicBezTo>
                    <a:pt x="10852" y="14843"/>
                    <a:pt x="10518" y="14630"/>
                    <a:pt x="10092" y="14417"/>
                  </a:cubicBezTo>
                  <a:cubicBezTo>
                    <a:pt x="10031" y="14387"/>
                    <a:pt x="9819" y="14296"/>
                    <a:pt x="9819" y="14235"/>
                  </a:cubicBezTo>
                  <a:cubicBezTo>
                    <a:pt x="9780" y="14235"/>
                    <a:pt x="9742" y="14199"/>
                    <a:pt x="9703" y="14164"/>
                  </a:cubicBezTo>
                  <a:lnTo>
                    <a:pt x="9703" y="14164"/>
                  </a:lnTo>
                  <a:cubicBezTo>
                    <a:pt x="9719" y="14170"/>
                    <a:pt x="9736" y="14174"/>
                    <a:pt x="9758" y="14174"/>
                  </a:cubicBezTo>
                  <a:cubicBezTo>
                    <a:pt x="9758" y="14174"/>
                    <a:pt x="9697" y="14174"/>
                    <a:pt x="9697" y="14144"/>
                  </a:cubicBezTo>
                  <a:cubicBezTo>
                    <a:pt x="9575" y="14083"/>
                    <a:pt x="9393" y="13962"/>
                    <a:pt x="9241" y="13870"/>
                  </a:cubicBezTo>
                  <a:cubicBezTo>
                    <a:pt x="9226" y="13855"/>
                    <a:pt x="9218" y="13848"/>
                    <a:pt x="9215" y="13848"/>
                  </a:cubicBezTo>
                  <a:cubicBezTo>
                    <a:pt x="9211" y="13848"/>
                    <a:pt x="9211" y="13855"/>
                    <a:pt x="9211" y="13870"/>
                  </a:cubicBezTo>
                  <a:lnTo>
                    <a:pt x="9180" y="13840"/>
                  </a:lnTo>
                  <a:cubicBezTo>
                    <a:pt x="9144" y="13840"/>
                    <a:pt x="9098" y="13819"/>
                    <a:pt x="9078" y="13807"/>
                  </a:cubicBezTo>
                  <a:lnTo>
                    <a:pt x="9078" y="13807"/>
                  </a:lnTo>
                  <a:cubicBezTo>
                    <a:pt x="9084" y="13810"/>
                    <a:pt x="9089" y="13810"/>
                    <a:pt x="9089" y="13810"/>
                  </a:cubicBezTo>
                  <a:cubicBezTo>
                    <a:pt x="9077" y="13803"/>
                    <a:pt x="9071" y="13801"/>
                    <a:pt x="9069" y="13801"/>
                  </a:cubicBezTo>
                  <a:lnTo>
                    <a:pt x="9069" y="13801"/>
                  </a:lnTo>
                  <a:cubicBezTo>
                    <a:pt x="9068" y="13801"/>
                    <a:pt x="9071" y="13804"/>
                    <a:pt x="9078" y="13807"/>
                  </a:cubicBezTo>
                  <a:lnTo>
                    <a:pt x="9078" y="13807"/>
                  </a:lnTo>
                  <a:cubicBezTo>
                    <a:pt x="9072" y="13805"/>
                    <a:pt x="9064" y="13801"/>
                    <a:pt x="9060" y="13791"/>
                  </a:cubicBezTo>
                  <a:lnTo>
                    <a:pt x="9060" y="13791"/>
                  </a:lnTo>
                  <a:cubicBezTo>
                    <a:pt x="8876" y="13670"/>
                    <a:pt x="8594" y="13498"/>
                    <a:pt x="8420" y="13354"/>
                  </a:cubicBezTo>
                  <a:lnTo>
                    <a:pt x="8420" y="13354"/>
                  </a:lnTo>
                  <a:cubicBezTo>
                    <a:pt x="8420" y="13384"/>
                    <a:pt x="8512" y="13445"/>
                    <a:pt x="8512" y="13445"/>
                  </a:cubicBezTo>
                  <a:cubicBezTo>
                    <a:pt x="8451" y="13445"/>
                    <a:pt x="8390" y="13323"/>
                    <a:pt x="8299" y="13293"/>
                  </a:cubicBezTo>
                  <a:cubicBezTo>
                    <a:pt x="8299" y="13293"/>
                    <a:pt x="8268" y="13293"/>
                    <a:pt x="8268" y="13232"/>
                  </a:cubicBezTo>
                  <a:lnTo>
                    <a:pt x="8268" y="13232"/>
                  </a:lnTo>
                  <a:lnTo>
                    <a:pt x="8268" y="13232"/>
                  </a:lnTo>
                  <a:cubicBezTo>
                    <a:pt x="8268" y="13232"/>
                    <a:pt x="8208" y="13202"/>
                    <a:pt x="8177" y="13202"/>
                  </a:cubicBezTo>
                  <a:cubicBezTo>
                    <a:pt x="8177" y="13171"/>
                    <a:pt x="8147" y="13171"/>
                    <a:pt x="8147" y="13141"/>
                  </a:cubicBezTo>
                  <a:cubicBezTo>
                    <a:pt x="7296" y="12594"/>
                    <a:pt x="6505" y="11925"/>
                    <a:pt x="5776" y="11226"/>
                  </a:cubicBezTo>
                  <a:cubicBezTo>
                    <a:pt x="5776" y="11196"/>
                    <a:pt x="5746" y="11196"/>
                    <a:pt x="5715" y="11165"/>
                  </a:cubicBezTo>
                  <a:lnTo>
                    <a:pt x="5715" y="11196"/>
                  </a:lnTo>
                  <a:cubicBezTo>
                    <a:pt x="5715" y="11196"/>
                    <a:pt x="5685" y="11196"/>
                    <a:pt x="5685" y="11165"/>
                  </a:cubicBezTo>
                  <a:lnTo>
                    <a:pt x="5411" y="10892"/>
                  </a:lnTo>
                  <a:cubicBezTo>
                    <a:pt x="5320" y="10740"/>
                    <a:pt x="5138" y="10588"/>
                    <a:pt x="5077" y="10466"/>
                  </a:cubicBezTo>
                  <a:cubicBezTo>
                    <a:pt x="4773" y="10132"/>
                    <a:pt x="4469" y="9706"/>
                    <a:pt x="4226" y="9281"/>
                  </a:cubicBezTo>
                  <a:lnTo>
                    <a:pt x="4226" y="9281"/>
                  </a:lnTo>
                  <a:cubicBezTo>
                    <a:pt x="4226" y="9281"/>
                    <a:pt x="4226" y="9283"/>
                    <a:pt x="4226" y="9288"/>
                  </a:cubicBezTo>
                  <a:lnTo>
                    <a:pt x="4226" y="9288"/>
                  </a:lnTo>
                  <a:cubicBezTo>
                    <a:pt x="3885" y="8679"/>
                    <a:pt x="3571" y="8025"/>
                    <a:pt x="3444" y="7366"/>
                  </a:cubicBezTo>
                  <a:lnTo>
                    <a:pt x="3444" y="7366"/>
                  </a:lnTo>
                  <a:cubicBezTo>
                    <a:pt x="3985" y="6755"/>
                    <a:pt x="4641" y="6242"/>
                    <a:pt x="5361" y="5831"/>
                  </a:cubicBezTo>
                  <a:close/>
                  <a:moveTo>
                    <a:pt x="9977" y="1678"/>
                  </a:moveTo>
                  <a:cubicBezTo>
                    <a:pt x="10246" y="1678"/>
                    <a:pt x="10514" y="1708"/>
                    <a:pt x="10791" y="1773"/>
                  </a:cubicBezTo>
                  <a:cubicBezTo>
                    <a:pt x="10832" y="1773"/>
                    <a:pt x="10859" y="1786"/>
                    <a:pt x="10881" y="1786"/>
                  </a:cubicBezTo>
                  <a:cubicBezTo>
                    <a:pt x="10893" y="1786"/>
                    <a:pt x="10903" y="1783"/>
                    <a:pt x="10913" y="1773"/>
                  </a:cubicBezTo>
                  <a:cubicBezTo>
                    <a:pt x="11186" y="1834"/>
                    <a:pt x="11490" y="1925"/>
                    <a:pt x="11764" y="2046"/>
                  </a:cubicBezTo>
                  <a:cubicBezTo>
                    <a:pt x="12440" y="2340"/>
                    <a:pt x="13144" y="2691"/>
                    <a:pt x="13740" y="3154"/>
                  </a:cubicBezTo>
                  <a:lnTo>
                    <a:pt x="13740" y="3154"/>
                  </a:lnTo>
                  <a:cubicBezTo>
                    <a:pt x="13723" y="3146"/>
                    <a:pt x="13703" y="3141"/>
                    <a:pt x="13679" y="3141"/>
                  </a:cubicBezTo>
                  <a:lnTo>
                    <a:pt x="13648" y="3141"/>
                  </a:lnTo>
                  <a:cubicBezTo>
                    <a:pt x="13648" y="3141"/>
                    <a:pt x="13679" y="3141"/>
                    <a:pt x="13679" y="3171"/>
                  </a:cubicBezTo>
                  <a:lnTo>
                    <a:pt x="13770" y="3201"/>
                  </a:lnTo>
                  <a:lnTo>
                    <a:pt x="13831" y="3293"/>
                  </a:lnTo>
                  <a:lnTo>
                    <a:pt x="13800" y="3293"/>
                  </a:lnTo>
                  <a:cubicBezTo>
                    <a:pt x="13800" y="3293"/>
                    <a:pt x="13831" y="3293"/>
                    <a:pt x="13831" y="3323"/>
                  </a:cubicBezTo>
                  <a:cubicBezTo>
                    <a:pt x="14074" y="3505"/>
                    <a:pt x="14348" y="3749"/>
                    <a:pt x="14530" y="3931"/>
                  </a:cubicBezTo>
                  <a:cubicBezTo>
                    <a:pt x="14734" y="4106"/>
                    <a:pt x="14938" y="4336"/>
                    <a:pt x="15168" y="4543"/>
                  </a:cubicBezTo>
                  <a:lnTo>
                    <a:pt x="15168" y="4543"/>
                  </a:lnTo>
                  <a:cubicBezTo>
                    <a:pt x="15168" y="4541"/>
                    <a:pt x="15168" y="4540"/>
                    <a:pt x="15168" y="4539"/>
                  </a:cubicBezTo>
                  <a:lnTo>
                    <a:pt x="15168" y="4539"/>
                  </a:lnTo>
                  <a:cubicBezTo>
                    <a:pt x="15172" y="4544"/>
                    <a:pt x="15176" y="4548"/>
                    <a:pt x="15180" y="4553"/>
                  </a:cubicBezTo>
                  <a:lnTo>
                    <a:pt x="15180" y="4553"/>
                  </a:lnTo>
                  <a:cubicBezTo>
                    <a:pt x="15176" y="4550"/>
                    <a:pt x="15172" y="4546"/>
                    <a:pt x="15168" y="4543"/>
                  </a:cubicBezTo>
                  <a:lnTo>
                    <a:pt x="15168" y="4543"/>
                  </a:lnTo>
                  <a:cubicBezTo>
                    <a:pt x="15170" y="4562"/>
                    <a:pt x="15186" y="4567"/>
                    <a:pt x="15194" y="4569"/>
                  </a:cubicBezTo>
                  <a:lnTo>
                    <a:pt x="15194" y="4569"/>
                  </a:lnTo>
                  <a:cubicBezTo>
                    <a:pt x="15189" y="4564"/>
                    <a:pt x="15185" y="4558"/>
                    <a:pt x="15180" y="4553"/>
                  </a:cubicBezTo>
                  <a:lnTo>
                    <a:pt x="15180" y="4553"/>
                  </a:lnTo>
                  <a:cubicBezTo>
                    <a:pt x="15186" y="4559"/>
                    <a:pt x="15193" y="4564"/>
                    <a:pt x="15199" y="4569"/>
                  </a:cubicBezTo>
                  <a:cubicBezTo>
                    <a:pt x="15199" y="4569"/>
                    <a:pt x="15197" y="4569"/>
                    <a:pt x="15194" y="4569"/>
                  </a:cubicBezTo>
                  <a:lnTo>
                    <a:pt x="15194" y="4569"/>
                  </a:lnTo>
                  <a:cubicBezTo>
                    <a:pt x="15524" y="4955"/>
                    <a:pt x="15937" y="5370"/>
                    <a:pt x="16263" y="5785"/>
                  </a:cubicBezTo>
                  <a:cubicBezTo>
                    <a:pt x="16354" y="5937"/>
                    <a:pt x="16475" y="6059"/>
                    <a:pt x="16566" y="6211"/>
                  </a:cubicBezTo>
                  <a:cubicBezTo>
                    <a:pt x="17387" y="7214"/>
                    <a:pt x="18056" y="8308"/>
                    <a:pt x="18755" y="9372"/>
                  </a:cubicBezTo>
                  <a:cubicBezTo>
                    <a:pt x="18907" y="9645"/>
                    <a:pt x="19059" y="9858"/>
                    <a:pt x="19150" y="10132"/>
                  </a:cubicBezTo>
                  <a:cubicBezTo>
                    <a:pt x="19849" y="11378"/>
                    <a:pt x="20518" y="12715"/>
                    <a:pt x="20943" y="14053"/>
                  </a:cubicBezTo>
                  <a:cubicBezTo>
                    <a:pt x="20943" y="14083"/>
                    <a:pt x="20974" y="14083"/>
                    <a:pt x="20974" y="14114"/>
                  </a:cubicBezTo>
                  <a:cubicBezTo>
                    <a:pt x="21108" y="14524"/>
                    <a:pt x="21239" y="14952"/>
                    <a:pt x="21348" y="15385"/>
                  </a:cubicBezTo>
                  <a:lnTo>
                    <a:pt x="21348" y="15385"/>
                  </a:lnTo>
                  <a:cubicBezTo>
                    <a:pt x="21226" y="15363"/>
                    <a:pt x="21101" y="15335"/>
                    <a:pt x="20974" y="15299"/>
                  </a:cubicBezTo>
                  <a:cubicBezTo>
                    <a:pt x="20640" y="15208"/>
                    <a:pt x="20275" y="15147"/>
                    <a:pt x="19910" y="14995"/>
                  </a:cubicBezTo>
                  <a:cubicBezTo>
                    <a:pt x="19880" y="14995"/>
                    <a:pt x="19910" y="15025"/>
                    <a:pt x="19971" y="15025"/>
                  </a:cubicBezTo>
                  <a:cubicBezTo>
                    <a:pt x="19971" y="15025"/>
                    <a:pt x="20001" y="15025"/>
                    <a:pt x="20001" y="15056"/>
                  </a:cubicBezTo>
                  <a:lnTo>
                    <a:pt x="19880" y="15056"/>
                  </a:lnTo>
                  <a:cubicBezTo>
                    <a:pt x="19667" y="14995"/>
                    <a:pt x="19424" y="14904"/>
                    <a:pt x="19181" y="14843"/>
                  </a:cubicBezTo>
                  <a:cubicBezTo>
                    <a:pt x="18390" y="14579"/>
                    <a:pt x="17656" y="14259"/>
                    <a:pt x="16896" y="13965"/>
                  </a:cubicBezTo>
                  <a:lnTo>
                    <a:pt x="16896" y="13965"/>
                  </a:lnTo>
                  <a:cubicBezTo>
                    <a:pt x="16888" y="13923"/>
                    <a:pt x="16879" y="13882"/>
                    <a:pt x="16870" y="13840"/>
                  </a:cubicBezTo>
                  <a:cubicBezTo>
                    <a:pt x="16202" y="10162"/>
                    <a:pt x="14682" y="4812"/>
                    <a:pt x="10183" y="4509"/>
                  </a:cubicBezTo>
                  <a:lnTo>
                    <a:pt x="10183" y="4509"/>
                  </a:lnTo>
                  <a:cubicBezTo>
                    <a:pt x="10548" y="4539"/>
                    <a:pt x="10791" y="4630"/>
                    <a:pt x="11095" y="4691"/>
                  </a:cubicBezTo>
                  <a:cubicBezTo>
                    <a:pt x="11069" y="4695"/>
                    <a:pt x="11044" y="4697"/>
                    <a:pt x="11022" y="4697"/>
                  </a:cubicBezTo>
                  <a:cubicBezTo>
                    <a:pt x="10915" y="4697"/>
                    <a:pt x="10853" y="4654"/>
                    <a:pt x="10762" y="4654"/>
                  </a:cubicBezTo>
                  <a:cubicBezTo>
                    <a:pt x="10743" y="4654"/>
                    <a:pt x="10722" y="4656"/>
                    <a:pt x="10700" y="4660"/>
                  </a:cubicBezTo>
                  <a:cubicBezTo>
                    <a:pt x="10913" y="4691"/>
                    <a:pt x="11217" y="4721"/>
                    <a:pt x="11460" y="4873"/>
                  </a:cubicBezTo>
                  <a:cubicBezTo>
                    <a:pt x="10800" y="4663"/>
                    <a:pt x="10139" y="4575"/>
                    <a:pt x="9488" y="4575"/>
                  </a:cubicBezTo>
                  <a:cubicBezTo>
                    <a:pt x="8795" y="4575"/>
                    <a:pt x="8112" y="4674"/>
                    <a:pt x="7449" y="4829"/>
                  </a:cubicBezTo>
                  <a:lnTo>
                    <a:pt x="7449" y="4829"/>
                  </a:lnTo>
                  <a:cubicBezTo>
                    <a:pt x="7985" y="4672"/>
                    <a:pt x="8537" y="4564"/>
                    <a:pt x="9089" y="4539"/>
                  </a:cubicBezTo>
                  <a:cubicBezTo>
                    <a:pt x="9115" y="4532"/>
                    <a:pt x="9111" y="4530"/>
                    <a:pt x="9088" y="4530"/>
                  </a:cubicBezTo>
                  <a:cubicBezTo>
                    <a:pt x="9024" y="4530"/>
                    <a:pt x="8820" y="4548"/>
                    <a:pt x="8696" y="4548"/>
                  </a:cubicBezTo>
                  <a:cubicBezTo>
                    <a:pt x="8650" y="4548"/>
                    <a:pt x="8616" y="4545"/>
                    <a:pt x="8603" y="4539"/>
                  </a:cubicBezTo>
                  <a:cubicBezTo>
                    <a:pt x="8876" y="4509"/>
                    <a:pt x="9089" y="4509"/>
                    <a:pt x="9363" y="4509"/>
                  </a:cubicBezTo>
                  <a:cubicBezTo>
                    <a:pt x="9363" y="4509"/>
                    <a:pt x="9295" y="4495"/>
                    <a:pt x="9241" y="4495"/>
                  </a:cubicBezTo>
                  <a:cubicBezTo>
                    <a:pt x="9214" y="4495"/>
                    <a:pt x="9190" y="4498"/>
                    <a:pt x="9180" y="4509"/>
                  </a:cubicBezTo>
                  <a:cubicBezTo>
                    <a:pt x="7930" y="4509"/>
                    <a:pt x="6740" y="4863"/>
                    <a:pt x="5670" y="5407"/>
                  </a:cubicBezTo>
                  <a:lnTo>
                    <a:pt x="5670" y="5407"/>
                  </a:lnTo>
                  <a:cubicBezTo>
                    <a:pt x="5555" y="4871"/>
                    <a:pt x="5614" y="4345"/>
                    <a:pt x="5837" y="3901"/>
                  </a:cubicBezTo>
                  <a:cubicBezTo>
                    <a:pt x="5867" y="3870"/>
                    <a:pt x="5928" y="3749"/>
                    <a:pt x="5989" y="3657"/>
                  </a:cubicBezTo>
                  <a:cubicBezTo>
                    <a:pt x="6019" y="3597"/>
                    <a:pt x="6080" y="3505"/>
                    <a:pt x="6141" y="3445"/>
                  </a:cubicBezTo>
                  <a:cubicBezTo>
                    <a:pt x="6901" y="2502"/>
                    <a:pt x="8056" y="1925"/>
                    <a:pt x="9272" y="1743"/>
                  </a:cubicBezTo>
                  <a:cubicBezTo>
                    <a:pt x="9511" y="1700"/>
                    <a:pt x="9745" y="1678"/>
                    <a:pt x="9977" y="1678"/>
                  </a:cubicBezTo>
                  <a:close/>
                  <a:moveTo>
                    <a:pt x="11189" y="15773"/>
                  </a:moveTo>
                  <a:lnTo>
                    <a:pt x="11189" y="15773"/>
                  </a:lnTo>
                  <a:cubicBezTo>
                    <a:pt x="11187" y="15776"/>
                    <a:pt x="11186" y="15780"/>
                    <a:pt x="11186" y="15785"/>
                  </a:cubicBezTo>
                  <a:cubicBezTo>
                    <a:pt x="11187" y="15781"/>
                    <a:pt x="11188" y="15777"/>
                    <a:pt x="11189" y="15773"/>
                  </a:cubicBezTo>
                  <a:close/>
                  <a:moveTo>
                    <a:pt x="12765" y="12353"/>
                  </a:moveTo>
                  <a:lnTo>
                    <a:pt x="12765" y="12353"/>
                  </a:lnTo>
                  <a:cubicBezTo>
                    <a:pt x="13600" y="12835"/>
                    <a:pt x="14451" y="13288"/>
                    <a:pt x="15310" y="13700"/>
                  </a:cubicBezTo>
                  <a:lnTo>
                    <a:pt x="15310" y="13700"/>
                  </a:lnTo>
                  <a:cubicBezTo>
                    <a:pt x="15377" y="13939"/>
                    <a:pt x="15440" y="14162"/>
                    <a:pt x="15503" y="14357"/>
                  </a:cubicBezTo>
                  <a:cubicBezTo>
                    <a:pt x="15709" y="15182"/>
                    <a:pt x="15898" y="16004"/>
                    <a:pt x="16062" y="16826"/>
                  </a:cubicBezTo>
                  <a:lnTo>
                    <a:pt x="16062" y="16826"/>
                  </a:lnTo>
                  <a:cubicBezTo>
                    <a:pt x="15855" y="16753"/>
                    <a:pt x="15659" y="16648"/>
                    <a:pt x="15442" y="16576"/>
                  </a:cubicBezTo>
                  <a:cubicBezTo>
                    <a:pt x="15442" y="16545"/>
                    <a:pt x="15259" y="16515"/>
                    <a:pt x="15199" y="16515"/>
                  </a:cubicBezTo>
                  <a:lnTo>
                    <a:pt x="15290" y="16515"/>
                  </a:lnTo>
                  <a:cubicBezTo>
                    <a:pt x="15168" y="16454"/>
                    <a:pt x="15016" y="16424"/>
                    <a:pt x="14895" y="16393"/>
                  </a:cubicBezTo>
                  <a:lnTo>
                    <a:pt x="15016" y="16393"/>
                  </a:lnTo>
                  <a:cubicBezTo>
                    <a:pt x="14956" y="16393"/>
                    <a:pt x="14895" y="16363"/>
                    <a:pt x="14864" y="16363"/>
                  </a:cubicBezTo>
                  <a:cubicBezTo>
                    <a:pt x="14834" y="16302"/>
                    <a:pt x="14743" y="16302"/>
                    <a:pt x="14682" y="16302"/>
                  </a:cubicBezTo>
                  <a:cubicBezTo>
                    <a:pt x="14652" y="16302"/>
                    <a:pt x="14591" y="16272"/>
                    <a:pt x="14560" y="16272"/>
                  </a:cubicBezTo>
                  <a:lnTo>
                    <a:pt x="14591" y="16272"/>
                  </a:lnTo>
                  <a:cubicBezTo>
                    <a:pt x="14226" y="16120"/>
                    <a:pt x="13770" y="15968"/>
                    <a:pt x="13375" y="15846"/>
                  </a:cubicBezTo>
                  <a:cubicBezTo>
                    <a:pt x="13162" y="15785"/>
                    <a:pt x="12949" y="15694"/>
                    <a:pt x="12737" y="15633"/>
                  </a:cubicBezTo>
                  <a:cubicBezTo>
                    <a:pt x="12377" y="15498"/>
                    <a:pt x="12016" y="15347"/>
                    <a:pt x="11656" y="15190"/>
                  </a:cubicBezTo>
                  <a:lnTo>
                    <a:pt x="11656" y="15190"/>
                  </a:lnTo>
                  <a:cubicBezTo>
                    <a:pt x="11746" y="14944"/>
                    <a:pt x="11846" y="14698"/>
                    <a:pt x="11946" y="14448"/>
                  </a:cubicBezTo>
                  <a:cubicBezTo>
                    <a:pt x="12204" y="13733"/>
                    <a:pt x="12434" y="13017"/>
                    <a:pt x="12765" y="12353"/>
                  </a:cubicBezTo>
                  <a:close/>
                  <a:moveTo>
                    <a:pt x="16688" y="17031"/>
                  </a:moveTo>
                  <a:cubicBezTo>
                    <a:pt x="16708" y="17040"/>
                    <a:pt x="16730" y="17049"/>
                    <a:pt x="16753" y="17057"/>
                  </a:cubicBezTo>
                  <a:lnTo>
                    <a:pt x="16753" y="17057"/>
                  </a:lnTo>
                  <a:cubicBezTo>
                    <a:pt x="16757" y="17057"/>
                    <a:pt x="16761" y="17058"/>
                    <a:pt x="16765" y="17059"/>
                  </a:cubicBezTo>
                  <a:lnTo>
                    <a:pt x="16765" y="17059"/>
                  </a:lnTo>
                  <a:cubicBezTo>
                    <a:pt x="16747" y="17051"/>
                    <a:pt x="16737" y="17031"/>
                    <a:pt x="16688" y="17031"/>
                  </a:cubicBezTo>
                  <a:close/>
                  <a:moveTo>
                    <a:pt x="16765" y="17059"/>
                  </a:moveTo>
                  <a:cubicBezTo>
                    <a:pt x="16769" y="17061"/>
                    <a:pt x="16773" y="17062"/>
                    <a:pt x="16779" y="17062"/>
                  </a:cubicBezTo>
                  <a:cubicBezTo>
                    <a:pt x="16774" y="17061"/>
                    <a:pt x="16769" y="17060"/>
                    <a:pt x="16765" y="17059"/>
                  </a:cubicBezTo>
                  <a:close/>
                  <a:moveTo>
                    <a:pt x="16024" y="13964"/>
                  </a:moveTo>
                  <a:lnTo>
                    <a:pt x="16024" y="13964"/>
                  </a:lnTo>
                  <a:cubicBezTo>
                    <a:pt x="16177" y="14018"/>
                    <a:pt x="16327" y="14079"/>
                    <a:pt x="16479" y="14142"/>
                  </a:cubicBezTo>
                  <a:lnTo>
                    <a:pt x="16479" y="14142"/>
                  </a:lnTo>
                  <a:cubicBezTo>
                    <a:pt x="16651" y="15123"/>
                    <a:pt x="16775" y="16108"/>
                    <a:pt x="16861" y="17089"/>
                  </a:cubicBezTo>
                  <a:lnTo>
                    <a:pt x="16861" y="17089"/>
                  </a:lnTo>
                  <a:cubicBezTo>
                    <a:pt x="16823" y="17079"/>
                    <a:pt x="16786" y="17068"/>
                    <a:pt x="16753" y="17057"/>
                  </a:cubicBezTo>
                  <a:lnTo>
                    <a:pt x="16753" y="17057"/>
                  </a:lnTo>
                  <a:cubicBezTo>
                    <a:pt x="16717" y="17050"/>
                    <a:pt x="16685" y="17045"/>
                    <a:pt x="16655" y="17041"/>
                  </a:cubicBezTo>
                  <a:lnTo>
                    <a:pt x="16655" y="17041"/>
                  </a:lnTo>
                  <a:cubicBezTo>
                    <a:pt x="16548" y="16448"/>
                    <a:pt x="16432" y="15855"/>
                    <a:pt x="16323" y="15269"/>
                  </a:cubicBezTo>
                  <a:cubicBezTo>
                    <a:pt x="16242" y="14820"/>
                    <a:pt x="16133" y="14385"/>
                    <a:pt x="16024" y="13964"/>
                  </a:cubicBezTo>
                  <a:close/>
                  <a:moveTo>
                    <a:pt x="16675" y="17149"/>
                  </a:moveTo>
                  <a:lnTo>
                    <a:pt x="16675" y="17149"/>
                  </a:lnTo>
                  <a:cubicBezTo>
                    <a:pt x="16740" y="17161"/>
                    <a:pt x="16805" y="17172"/>
                    <a:pt x="16870" y="17183"/>
                  </a:cubicBezTo>
                  <a:lnTo>
                    <a:pt x="16870" y="17183"/>
                  </a:lnTo>
                  <a:cubicBezTo>
                    <a:pt x="16925" y="17824"/>
                    <a:pt x="16964" y="18463"/>
                    <a:pt x="16992" y="19098"/>
                  </a:cubicBezTo>
                  <a:cubicBezTo>
                    <a:pt x="16992" y="19143"/>
                    <a:pt x="16993" y="19188"/>
                    <a:pt x="16994" y="19234"/>
                  </a:cubicBezTo>
                  <a:lnTo>
                    <a:pt x="16994" y="19234"/>
                  </a:lnTo>
                  <a:cubicBezTo>
                    <a:pt x="16993" y="19229"/>
                    <a:pt x="16993" y="19225"/>
                    <a:pt x="16992" y="19220"/>
                  </a:cubicBezTo>
                  <a:cubicBezTo>
                    <a:pt x="16912" y="18535"/>
                    <a:pt x="16799" y="17842"/>
                    <a:pt x="16675" y="17149"/>
                  </a:cubicBezTo>
                  <a:close/>
                  <a:moveTo>
                    <a:pt x="3015" y="7904"/>
                  </a:moveTo>
                  <a:cubicBezTo>
                    <a:pt x="3265" y="8763"/>
                    <a:pt x="3718" y="9637"/>
                    <a:pt x="4408" y="10496"/>
                  </a:cubicBezTo>
                  <a:cubicBezTo>
                    <a:pt x="6224" y="12720"/>
                    <a:pt x="8647" y="14365"/>
                    <a:pt x="11232" y="15501"/>
                  </a:cubicBezTo>
                  <a:lnTo>
                    <a:pt x="11232" y="15501"/>
                  </a:lnTo>
                  <a:cubicBezTo>
                    <a:pt x="11220" y="15590"/>
                    <a:pt x="11205" y="15677"/>
                    <a:pt x="11189" y="15773"/>
                  </a:cubicBezTo>
                  <a:lnTo>
                    <a:pt x="11189" y="15773"/>
                  </a:lnTo>
                  <a:cubicBezTo>
                    <a:pt x="11195" y="15754"/>
                    <a:pt x="11217" y="15750"/>
                    <a:pt x="11217" y="15724"/>
                  </a:cubicBezTo>
                  <a:lnTo>
                    <a:pt x="11217" y="15724"/>
                  </a:lnTo>
                  <a:cubicBezTo>
                    <a:pt x="11308" y="15755"/>
                    <a:pt x="11186" y="16089"/>
                    <a:pt x="11186" y="16211"/>
                  </a:cubicBezTo>
                  <a:cubicBezTo>
                    <a:pt x="11217" y="16180"/>
                    <a:pt x="11247" y="16089"/>
                    <a:pt x="11247" y="16028"/>
                  </a:cubicBezTo>
                  <a:lnTo>
                    <a:pt x="11247" y="16089"/>
                  </a:lnTo>
                  <a:cubicBezTo>
                    <a:pt x="11286" y="16051"/>
                    <a:pt x="11312" y="16012"/>
                    <a:pt x="11326" y="16012"/>
                  </a:cubicBezTo>
                  <a:cubicBezTo>
                    <a:pt x="11334" y="16012"/>
                    <a:pt x="11338" y="16025"/>
                    <a:pt x="11338" y="16059"/>
                  </a:cubicBezTo>
                  <a:cubicBezTo>
                    <a:pt x="11349" y="16049"/>
                    <a:pt x="11355" y="16045"/>
                    <a:pt x="11360" y="16045"/>
                  </a:cubicBezTo>
                  <a:cubicBezTo>
                    <a:pt x="11369" y="16045"/>
                    <a:pt x="11369" y="16059"/>
                    <a:pt x="11369" y="16059"/>
                  </a:cubicBezTo>
                  <a:cubicBezTo>
                    <a:pt x="11369" y="16120"/>
                    <a:pt x="11338" y="16211"/>
                    <a:pt x="11369" y="16272"/>
                  </a:cubicBezTo>
                  <a:cubicBezTo>
                    <a:pt x="11401" y="16049"/>
                    <a:pt x="11451" y="15834"/>
                    <a:pt x="11513" y="15623"/>
                  </a:cubicBezTo>
                  <a:lnTo>
                    <a:pt x="11513" y="15623"/>
                  </a:lnTo>
                  <a:cubicBezTo>
                    <a:pt x="13023" y="16262"/>
                    <a:pt x="14583" y="16730"/>
                    <a:pt x="16104" y="17040"/>
                  </a:cubicBezTo>
                  <a:lnTo>
                    <a:pt x="16104" y="17040"/>
                  </a:lnTo>
                  <a:cubicBezTo>
                    <a:pt x="16291" y="18007"/>
                    <a:pt x="16442" y="18976"/>
                    <a:pt x="16544" y="19954"/>
                  </a:cubicBezTo>
                  <a:lnTo>
                    <a:pt x="16544" y="19954"/>
                  </a:lnTo>
                  <a:cubicBezTo>
                    <a:pt x="16491" y="19943"/>
                    <a:pt x="16438" y="19931"/>
                    <a:pt x="16384" y="19919"/>
                  </a:cubicBezTo>
                  <a:cubicBezTo>
                    <a:pt x="16263" y="19889"/>
                    <a:pt x="16171" y="19889"/>
                    <a:pt x="16080" y="19858"/>
                  </a:cubicBezTo>
                  <a:cubicBezTo>
                    <a:pt x="15776" y="19767"/>
                    <a:pt x="15503" y="19706"/>
                    <a:pt x="15259" y="19615"/>
                  </a:cubicBezTo>
                  <a:cubicBezTo>
                    <a:pt x="15199" y="19615"/>
                    <a:pt x="15168" y="19585"/>
                    <a:pt x="15138" y="19585"/>
                  </a:cubicBezTo>
                  <a:cubicBezTo>
                    <a:pt x="12433" y="18764"/>
                    <a:pt x="9667" y="17487"/>
                    <a:pt x="7113" y="16028"/>
                  </a:cubicBezTo>
                  <a:cubicBezTo>
                    <a:pt x="6992" y="15968"/>
                    <a:pt x="6809" y="15876"/>
                    <a:pt x="6688" y="15755"/>
                  </a:cubicBezTo>
                  <a:cubicBezTo>
                    <a:pt x="5533" y="14965"/>
                    <a:pt x="4378" y="14114"/>
                    <a:pt x="3436" y="13019"/>
                  </a:cubicBezTo>
                  <a:lnTo>
                    <a:pt x="3436" y="13050"/>
                  </a:lnTo>
                  <a:cubicBezTo>
                    <a:pt x="3162" y="12746"/>
                    <a:pt x="2980" y="12472"/>
                    <a:pt x="2736" y="12138"/>
                  </a:cubicBezTo>
                  <a:cubicBezTo>
                    <a:pt x="2493" y="11803"/>
                    <a:pt x="2341" y="11378"/>
                    <a:pt x="2220" y="11013"/>
                  </a:cubicBezTo>
                  <a:cubicBezTo>
                    <a:pt x="2189" y="10861"/>
                    <a:pt x="2129" y="10618"/>
                    <a:pt x="2129" y="10436"/>
                  </a:cubicBezTo>
                  <a:cubicBezTo>
                    <a:pt x="2098" y="10010"/>
                    <a:pt x="2189" y="9645"/>
                    <a:pt x="2280" y="9250"/>
                  </a:cubicBezTo>
                  <a:lnTo>
                    <a:pt x="2280" y="9281"/>
                  </a:lnTo>
                  <a:cubicBezTo>
                    <a:pt x="2467" y="8784"/>
                    <a:pt x="2716" y="8325"/>
                    <a:pt x="3015" y="7904"/>
                  </a:cubicBezTo>
                  <a:close/>
                  <a:moveTo>
                    <a:pt x="16974" y="14354"/>
                  </a:moveTo>
                  <a:cubicBezTo>
                    <a:pt x="17174" y="14439"/>
                    <a:pt x="17381" y="14523"/>
                    <a:pt x="17600" y="14600"/>
                  </a:cubicBezTo>
                  <a:cubicBezTo>
                    <a:pt x="17681" y="14654"/>
                    <a:pt x="17690" y="14660"/>
                    <a:pt x="17713" y="14682"/>
                  </a:cubicBezTo>
                  <a:lnTo>
                    <a:pt x="17713" y="14682"/>
                  </a:lnTo>
                  <a:cubicBezTo>
                    <a:pt x="17693" y="14675"/>
                    <a:pt x="17675" y="14668"/>
                    <a:pt x="17661" y="14661"/>
                  </a:cubicBezTo>
                  <a:lnTo>
                    <a:pt x="17661" y="14661"/>
                  </a:lnTo>
                  <a:cubicBezTo>
                    <a:pt x="17691" y="14691"/>
                    <a:pt x="17691" y="14691"/>
                    <a:pt x="17722" y="14691"/>
                  </a:cubicBezTo>
                  <a:cubicBezTo>
                    <a:pt x="17718" y="14688"/>
                    <a:pt x="17715" y="14685"/>
                    <a:pt x="17713" y="14682"/>
                  </a:cubicBezTo>
                  <a:lnTo>
                    <a:pt x="17713" y="14682"/>
                  </a:lnTo>
                  <a:cubicBezTo>
                    <a:pt x="17776" y="14705"/>
                    <a:pt x="17858" y="14729"/>
                    <a:pt x="17904" y="14752"/>
                  </a:cubicBezTo>
                  <a:cubicBezTo>
                    <a:pt x="18269" y="14904"/>
                    <a:pt x="18603" y="15025"/>
                    <a:pt x="18937" y="15177"/>
                  </a:cubicBezTo>
                  <a:cubicBezTo>
                    <a:pt x="18968" y="15208"/>
                    <a:pt x="19089" y="15208"/>
                    <a:pt x="19089" y="15269"/>
                  </a:cubicBezTo>
                  <a:cubicBezTo>
                    <a:pt x="18633" y="15117"/>
                    <a:pt x="18208" y="14965"/>
                    <a:pt x="17813" y="14813"/>
                  </a:cubicBezTo>
                  <a:lnTo>
                    <a:pt x="17813" y="14813"/>
                  </a:lnTo>
                  <a:cubicBezTo>
                    <a:pt x="18603" y="15147"/>
                    <a:pt x="19393" y="15360"/>
                    <a:pt x="20214" y="15633"/>
                  </a:cubicBezTo>
                  <a:cubicBezTo>
                    <a:pt x="20621" y="15735"/>
                    <a:pt x="21048" y="15845"/>
                    <a:pt x="21469" y="15912"/>
                  </a:cubicBezTo>
                  <a:lnTo>
                    <a:pt x="21469" y="15912"/>
                  </a:lnTo>
                  <a:cubicBezTo>
                    <a:pt x="21705" y="17074"/>
                    <a:pt x="21735" y="18245"/>
                    <a:pt x="21217" y="19220"/>
                  </a:cubicBezTo>
                  <a:cubicBezTo>
                    <a:pt x="20723" y="19996"/>
                    <a:pt x="19757" y="20208"/>
                    <a:pt x="18810" y="20208"/>
                  </a:cubicBezTo>
                  <a:cubicBezTo>
                    <a:pt x="18532" y="20208"/>
                    <a:pt x="18257" y="20190"/>
                    <a:pt x="17995" y="20162"/>
                  </a:cubicBezTo>
                  <a:cubicBezTo>
                    <a:pt x="17833" y="20153"/>
                    <a:pt x="17674" y="20139"/>
                    <a:pt x="17516" y="20120"/>
                  </a:cubicBezTo>
                  <a:lnTo>
                    <a:pt x="17516" y="20120"/>
                  </a:lnTo>
                  <a:cubicBezTo>
                    <a:pt x="17490" y="19661"/>
                    <a:pt x="17462" y="19209"/>
                    <a:pt x="17448" y="18764"/>
                  </a:cubicBezTo>
                  <a:cubicBezTo>
                    <a:pt x="17448" y="18399"/>
                    <a:pt x="17418" y="18035"/>
                    <a:pt x="17418" y="17700"/>
                  </a:cubicBezTo>
                  <a:cubicBezTo>
                    <a:pt x="17407" y="17555"/>
                    <a:pt x="17396" y="17410"/>
                    <a:pt x="17383" y="17265"/>
                  </a:cubicBezTo>
                  <a:lnTo>
                    <a:pt x="17383" y="17265"/>
                  </a:lnTo>
                  <a:cubicBezTo>
                    <a:pt x="17405" y="17268"/>
                    <a:pt x="17426" y="17271"/>
                    <a:pt x="17448" y="17275"/>
                  </a:cubicBezTo>
                  <a:cubicBezTo>
                    <a:pt x="17435" y="17255"/>
                    <a:pt x="17413" y="17240"/>
                    <a:pt x="17384" y="17228"/>
                  </a:cubicBezTo>
                  <a:lnTo>
                    <a:pt x="17384" y="17228"/>
                  </a:lnTo>
                  <a:cubicBezTo>
                    <a:pt x="17551" y="17258"/>
                    <a:pt x="17757" y="17291"/>
                    <a:pt x="17795" y="17291"/>
                  </a:cubicBezTo>
                  <a:cubicBezTo>
                    <a:pt x="17810" y="17291"/>
                    <a:pt x="17799" y="17287"/>
                    <a:pt x="17752" y="17275"/>
                  </a:cubicBezTo>
                  <a:cubicBezTo>
                    <a:pt x="17669" y="17239"/>
                    <a:pt x="17530" y="17213"/>
                    <a:pt x="17376" y="17187"/>
                  </a:cubicBezTo>
                  <a:lnTo>
                    <a:pt x="17376" y="17187"/>
                  </a:lnTo>
                  <a:cubicBezTo>
                    <a:pt x="17291" y="16249"/>
                    <a:pt x="17157" y="15308"/>
                    <a:pt x="16974" y="14354"/>
                  </a:cubicBezTo>
                  <a:close/>
                  <a:moveTo>
                    <a:pt x="17262" y="21619"/>
                  </a:moveTo>
                  <a:cubicBezTo>
                    <a:pt x="17266" y="21637"/>
                    <a:pt x="17266" y="21652"/>
                    <a:pt x="17266" y="21652"/>
                  </a:cubicBezTo>
                  <a:cubicBezTo>
                    <a:pt x="17264" y="21641"/>
                    <a:pt x="17263" y="21630"/>
                    <a:pt x="17262" y="21619"/>
                  </a:cubicBezTo>
                  <a:close/>
                  <a:moveTo>
                    <a:pt x="9332" y="0"/>
                  </a:moveTo>
                  <a:cubicBezTo>
                    <a:pt x="8870" y="0"/>
                    <a:pt x="8412" y="51"/>
                    <a:pt x="7964" y="162"/>
                  </a:cubicBezTo>
                  <a:cubicBezTo>
                    <a:pt x="7721" y="192"/>
                    <a:pt x="7448" y="284"/>
                    <a:pt x="7265" y="405"/>
                  </a:cubicBezTo>
                  <a:cubicBezTo>
                    <a:pt x="4242" y="1490"/>
                    <a:pt x="2235" y="4344"/>
                    <a:pt x="2908" y="7478"/>
                  </a:cubicBezTo>
                  <a:lnTo>
                    <a:pt x="2908" y="7478"/>
                  </a:lnTo>
                  <a:cubicBezTo>
                    <a:pt x="2662" y="7701"/>
                    <a:pt x="2495" y="8047"/>
                    <a:pt x="2280" y="8369"/>
                  </a:cubicBezTo>
                  <a:cubicBezTo>
                    <a:pt x="1" y="11925"/>
                    <a:pt x="4378" y="14995"/>
                    <a:pt x="7296" y="16788"/>
                  </a:cubicBezTo>
                  <a:cubicBezTo>
                    <a:pt x="7796" y="17112"/>
                    <a:pt x="8523" y="17464"/>
                    <a:pt x="9120" y="17761"/>
                  </a:cubicBezTo>
                  <a:lnTo>
                    <a:pt x="9120" y="17761"/>
                  </a:lnTo>
                  <a:cubicBezTo>
                    <a:pt x="9272" y="17852"/>
                    <a:pt x="9484" y="17943"/>
                    <a:pt x="9636" y="18004"/>
                  </a:cubicBezTo>
                  <a:cubicBezTo>
                    <a:pt x="9727" y="18035"/>
                    <a:pt x="9879" y="18156"/>
                    <a:pt x="9971" y="18156"/>
                  </a:cubicBezTo>
                  <a:cubicBezTo>
                    <a:pt x="10031" y="18187"/>
                    <a:pt x="10244" y="18247"/>
                    <a:pt x="10244" y="18247"/>
                  </a:cubicBezTo>
                  <a:cubicBezTo>
                    <a:pt x="10275" y="18247"/>
                    <a:pt x="10305" y="18308"/>
                    <a:pt x="10305" y="18308"/>
                  </a:cubicBezTo>
                  <a:cubicBezTo>
                    <a:pt x="10427" y="18308"/>
                    <a:pt x="10639" y="18460"/>
                    <a:pt x="10761" y="18490"/>
                  </a:cubicBezTo>
                  <a:cubicBezTo>
                    <a:pt x="10761" y="18490"/>
                    <a:pt x="10858" y="18529"/>
                    <a:pt x="10882" y="18529"/>
                  </a:cubicBezTo>
                  <a:cubicBezTo>
                    <a:pt x="10887" y="18529"/>
                    <a:pt x="10889" y="18527"/>
                    <a:pt x="10882" y="18521"/>
                  </a:cubicBezTo>
                  <a:lnTo>
                    <a:pt x="10882" y="18521"/>
                  </a:lnTo>
                  <a:cubicBezTo>
                    <a:pt x="11186" y="18642"/>
                    <a:pt x="11764" y="18855"/>
                    <a:pt x="12129" y="19068"/>
                  </a:cubicBezTo>
                  <a:cubicBezTo>
                    <a:pt x="12615" y="19250"/>
                    <a:pt x="13132" y="19524"/>
                    <a:pt x="13618" y="19676"/>
                  </a:cubicBezTo>
                  <a:cubicBezTo>
                    <a:pt x="14458" y="19980"/>
                    <a:pt x="15516" y="20319"/>
                    <a:pt x="16598" y="20534"/>
                  </a:cubicBezTo>
                  <a:lnTo>
                    <a:pt x="16598" y="20534"/>
                  </a:lnTo>
                  <a:cubicBezTo>
                    <a:pt x="16609" y="20663"/>
                    <a:pt x="16618" y="20793"/>
                    <a:pt x="16627" y="20922"/>
                  </a:cubicBezTo>
                  <a:cubicBezTo>
                    <a:pt x="16627" y="21044"/>
                    <a:pt x="16688" y="21378"/>
                    <a:pt x="16658" y="21500"/>
                  </a:cubicBezTo>
                  <a:cubicBezTo>
                    <a:pt x="16675" y="21861"/>
                    <a:pt x="16955" y="22066"/>
                    <a:pt x="17201" y="22066"/>
                  </a:cubicBezTo>
                  <a:cubicBezTo>
                    <a:pt x="17389" y="22066"/>
                    <a:pt x="17556" y="21946"/>
                    <a:pt x="17570" y="21682"/>
                  </a:cubicBezTo>
                  <a:cubicBezTo>
                    <a:pt x="17570" y="21347"/>
                    <a:pt x="17559" y="21015"/>
                    <a:pt x="17545" y="20687"/>
                  </a:cubicBezTo>
                  <a:lnTo>
                    <a:pt x="17545" y="20687"/>
                  </a:lnTo>
                  <a:cubicBezTo>
                    <a:pt x="17905" y="20731"/>
                    <a:pt x="18262" y="20755"/>
                    <a:pt x="18607" y="20755"/>
                  </a:cubicBezTo>
                  <a:cubicBezTo>
                    <a:pt x="20330" y="20755"/>
                    <a:pt x="21776" y="20141"/>
                    <a:pt x="22038" y="18187"/>
                  </a:cubicBezTo>
                  <a:lnTo>
                    <a:pt x="22038" y="18217"/>
                  </a:lnTo>
                  <a:cubicBezTo>
                    <a:pt x="22129" y="17700"/>
                    <a:pt x="22129" y="17153"/>
                    <a:pt x="22038" y="16636"/>
                  </a:cubicBezTo>
                  <a:cubicBezTo>
                    <a:pt x="22017" y="16412"/>
                    <a:pt x="21988" y="16189"/>
                    <a:pt x="21951" y="15967"/>
                  </a:cubicBezTo>
                  <a:lnTo>
                    <a:pt x="21951" y="15967"/>
                  </a:lnTo>
                  <a:cubicBezTo>
                    <a:pt x="22030" y="15972"/>
                    <a:pt x="22108" y="15975"/>
                    <a:pt x="22185" y="15975"/>
                  </a:cubicBezTo>
                  <a:cubicBezTo>
                    <a:pt x="22634" y="15975"/>
                    <a:pt x="23053" y="15885"/>
                    <a:pt x="23406" y="15633"/>
                  </a:cubicBezTo>
                  <a:cubicBezTo>
                    <a:pt x="23996" y="15114"/>
                    <a:pt x="23889" y="14264"/>
                    <a:pt x="23670" y="13455"/>
                  </a:cubicBezTo>
                  <a:lnTo>
                    <a:pt x="23670" y="13455"/>
                  </a:lnTo>
                  <a:cubicBezTo>
                    <a:pt x="23709" y="13586"/>
                    <a:pt x="23744" y="13724"/>
                    <a:pt x="23767" y="13849"/>
                  </a:cubicBezTo>
                  <a:lnTo>
                    <a:pt x="23767" y="13849"/>
                  </a:lnTo>
                  <a:cubicBezTo>
                    <a:pt x="23738" y="13686"/>
                    <a:pt x="23702" y="13524"/>
                    <a:pt x="23659" y="13361"/>
                  </a:cubicBezTo>
                  <a:lnTo>
                    <a:pt x="23659" y="13361"/>
                  </a:lnTo>
                  <a:cubicBezTo>
                    <a:pt x="23665" y="13388"/>
                    <a:pt x="23672" y="13416"/>
                    <a:pt x="23679" y="13445"/>
                  </a:cubicBezTo>
                  <a:cubicBezTo>
                    <a:pt x="23652" y="13363"/>
                    <a:pt x="23649" y="13330"/>
                    <a:pt x="23627" y="13302"/>
                  </a:cubicBezTo>
                  <a:lnTo>
                    <a:pt x="23627" y="13302"/>
                  </a:lnTo>
                  <a:cubicBezTo>
                    <a:pt x="23575" y="13122"/>
                    <a:pt x="23519" y="12946"/>
                    <a:pt x="23466" y="12776"/>
                  </a:cubicBezTo>
                  <a:lnTo>
                    <a:pt x="23466" y="12776"/>
                  </a:lnTo>
                  <a:cubicBezTo>
                    <a:pt x="23478" y="12799"/>
                    <a:pt x="23488" y="12821"/>
                    <a:pt x="23498" y="12843"/>
                  </a:cubicBezTo>
                  <a:lnTo>
                    <a:pt x="23498" y="12843"/>
                  </a:lnTo>
                  <a:cubicBezTo>
                    <a:pt x="23055" y="11579"/>
                    <a:pt x="22258" y="10331"/>
                    <a:pt x="21612" y="9159"/>
                  </a:cubicBezTo>
                  <a:cubicBezTo>
                    <a:pt x="21369" y="8794"/>
                    <a:pt x="21156" y="8399"/>
                    <a:pt x="20852" y="8034"/>
                  </a:cubicBezTo>
                  <a:lnTo>
                    <a:pt x="20852" y="8034"/>
                  </a:lnTo>
                  <a:cubicBezTo>
                    <a:pt x="20883" y="8156"/>
                    <a:pt x="20974" y="8247"/>
                    <a:pt x="21065" y="8369"/>
                  </a:cubicBezTo>
                  <a:lnTo>
                    <a:pt x="21065" y="8399"/>
                  </a:lnTo>
                  <a:cubicBezTo>
                    <a:pt x="21187" y="8642"/>
                    <a:pt x="21369" y="8825"/>
                    <a:pt x="21460" y="9068"/>
                  </a:cubicBezTo>
                  <a:cubicBezTo>
                    <a:pt x="21247" y="8825"/>
                    <a:pt x="21156" y="8551"/>
                    <a:pt x="20943" y="8338"/>
                  </a:cubicBezTo>
                  <a:lnTo>
                    <a:pt x="20925" y="8338"/>
                  </a:lnTo>
                  <a:cubicBezTo>
                    <a:pt x="21064" y="8555"/>
                    <a:pt x="21186" y="8770"/>
                    <a:pt x="21278" y="8977"/>
                  </a:cubicBezTo>
                  <a:cubicBezTo>
                    <a:pt x="22227" y="10697"/>
                    <a:pt x="23871" y="12881"/>
                    <a:pt x="23554" y="14765"/>
                  </a:cubicBezTo>
                  <a:lnTo>
                    <a:pt x="23554" y="14765"/>
                  </a:lnTo>
                  <a:cubicBezTo>
                    <a:pt x="23525" y="14880"/>
                    <a:pt x="23496" y="14968"/>
                    <a:pt x="23466" y="15056"/>
                  </a:cubicBezTo>
                  <a:cubicBezTo>
                    <a:pt x="23406" y="15056"/>
                    <a:pt x="23406" y="15147"/>
                    <a:pt x="23375" y="15147"/>
                  </a:cubicBezTo>
                  <a:cubicBezTo>
                    <a:pt x="23314" y="15269"/>
                    <a:pt x="23193" y="15269"/>
                    <a:pt x="23071" y="15329"/>
                  </a:cubicBezTo>
                  <a:lnTo>
                    <a:pt x="23102" y="15329"/>
                  </a:lnTo>
                  <a:cubicBezTo>
                    <a:pt x="22869" y="15422"/>
                    <a:pt x="22602" y="15462"/>
                    <a:pt x="22339" y="15462"/>
                  </a:cubicBezTo>
                  <a:cubicBezTo>
                    <a:pt x="22258" y="15462"/>
                    <a:pt x="22177" y="15458"/>
                    <a:pt x="22098" y="15451"/>
                  </a:cubicBezTo>
                  <a:lnTo>
                    <a:pt x="22190" y="15451"/>
                  </a:lnTo>
                  <a:cubicBezTo>
                    <a:pt x="22077" y="15451"/>
                    <a:pt x="21964" y="15448"/>
                    <a:pt x="21850" y="15442"/>
                  </a:cubicBezTo>
                  <a:lnTo>
                    <a:pt x="21850" y="15442"/>
                  </a:lnTo>
                  <a:cubicBezTo>
                    <a:pt x="21722" y="14853"/>
                    <a:pt x="21551" y="14270"/>
                    <a:pt x="21369" y="13688"/>
                  </a:cubicBezTo>
                  <a:cubicBezTo>
                    <a:pt x="21187" y="13080"/>
                    <a:pt x="20791" y="12259"/>
                    <a:pt x="20488" y="11621"/>
                  </a:cubicBezTo>
                  <a:cubicBezTo>
                    <a:pt x="20123" y="10892"/>
                    <a:pt x="19728" y="10101"/>
                    <a:pt x="19272" y="9402"/>
                  </a:cubicBezTo>
                  <a:cubicBezTo>
                    <a:pt x="17156" y="5893"/>
                    <a:pt x="13879" y="1441"/>
                    <a:pt x="9924" y="1441"/>
                  </a:cubicBezTo>
                  <a:cubicBezTo>
                    <a:pt x="9221" y="1441"/>
                    <a:pt x="8495" y="1582"/>
                    <a:pt x="7752" y="1894"/>
                  </a:cubicBezTo>
                  <a:cubicBezTo>
                    <a:pt x="6840" y="2290"/>
                    <a:pt x="5867" y="2958"/>
                    <a:pt x="5472" y="3931"/>
                  </a:cubicBezTo>
                  <a:cubicBezTo>
                    <a:pt x="5233" y="4502"/>
                    <a:pt x="5195" y="5061"/>
                    <a:pt x="5306" y="5602"/>
                  </a:cubicBezTo>
                  <a:lnTo>
                    <a:pt x="5306" y="5602"/>
                  </a:lnTo>
                  <a:cubicBezTo>
                    <a:pt x="4972" y="5789"/>
                    <a:pt x="4652" y="5994"/>
                    <a:pt x="4347" y="6211"/>
                  </a:cubicBezTo>
                  <a:cubicBezTo>
                    <a:pt x="4317" y="6211"/>
                    <a:pt x="4317" y="6241"/>
                    <a:pt x="4256" y="6241"/>
                  </a:cubicBezTo>
                  <a:cubicBezTo>
                    <a:pt x="3940" y="6494"/>
                    <a:pt x="3652" y="6748"/>
                    <a:pt x="3374" y="7021"/>
                  </a:cubicBezTo>
                  <a:lnTo>
                    <a:pt x="3374" y="7021"/>
                  </a:lnTo>
                  <a:cubicBezTo>
                    <a:pt x="3366" y="7006"/>
                    <a:pt x="3356" y="6989"/>
                    <a:pt x="3344" y="6971"/>
                  </a:cubicBezTo>
                  <a:lnTo>
                    <a:pt x="3344" y="6940"/>
                  </a:lnTo>
                  <a:cubicBezTo>
                    <a:pt x="3314" y="6910"/>
                    <a:pt x="3344" y="6788"/>
                    <a:pt x="3314" y="6788"/>
                  </a:cubicBezTo>
                  <a:cubicBezTo>
                    <a:pt x="3287" y="6409"/>
                    <a:pt x="3260" y="5740"/>
                    <a:pt x="3362" y="5384"/>
                  </a:cubicBezTo>
                  <a:lnTo>
                    <a:pt x="3362" y="5384"/>
                  </a:lnTo>
                  <a:cubicBezTo>
                    <a:pt x="3411" y="5275"/>
                    <a:pt x="3436" y="5168"/>
                    <a:pt x="3436" y="5086"/>
                  </a:cubicBezTo>
                  <a:lnTo>
                    <a:pt x="3436" y="5086"/>
                  </a:lnTo>
                  <a:cubicBezTo>
                    <a:pt x="3405" y="5116"/>
                    <a:pt x="3405" y="5177"/>
                    <a:pt x="3344" y="5268"/>
                  </a:cubicBezTo>
                  <a:cubicBezTo>
                    <a:pt x="3436" y="4964"/>
                    <a:pt x="3496" y="4691"/>
                    <a:pt x="3618" y="4417"/>
                  </a:cubicBezTo>
                  <a:cubicBezTo>
                    <a:pt x="3800" y="3901"/>
                    <a:pt x="4104" y="3445"/>
                    <a:pt x="4408" y="2958"/>
                  </a:cubicBezTo>
                  <a:cubicBezTo>
                    <a:pt x="4408" y="2958"/>
                    <a:pt x="4408" y="2898"/>
                    <a:pt x="4469" y="2898"/>
                  </a:cubicBezTo>
                  <a:cubicBezTo>
                    <a:pt x="4499" y="2837"/>
                    <a:pt x="4651" y="2685"/>
                    <a:pt x="4712" y="2563"/>
                  </a:cubicBezTo>
                  <a:cubicBezTo>
                    <a:pt x="4712" y="2563"/>
                    <a:pt x="4712" y="2533"/>
                    <a:pt x="4773" y="2533"/>
                  </a:cubicBezTo>
                  <a:cubicBezTo>
                    <a:pt x="4773" y="2533"/>
                    <a:pt x="4778" y="2517"/>
                    <a:pt x="4785" y="2502"/>
                  </a:cubicBezTo>
                  <a:lnTo>
                    <a:pt x="4773" y="2502"/>
                  </a:lnTo>
                  <a:cubicBezTo>
                    <a:pt x="4773" y="2502"/>
                    <a:pt x="4773" y="2442"/>
                    <a:pt x="4803" y="2442"/>
                  </a:cubicBezTo>
                  <a:cubicBezTo>
                    <a:pt x="5008" y="2149"/>
                    <a:pt x="5410" y="1772"/>
                    <a:pt x="5737" y="1528"/>
                  </a:cubicBezTo>
                  <a:lnTo>
                    <a:pt x="5737" y="1528"/>
                  </a:lnTo>
                  <a:cubicBezTo>
                    <a:pt x="5738" y="1529"/>
                    <a:pt x="5741" y="1530"/>
                    <a:pt x="5746" y="1530"/>
                  </a:cubicBezTo>
                  <a:cubicBezTo>
                    <a:pt x="5898" y="1439"/>
                    <a:pt x="6080" y="1317"/>
                    <a:pt x="6232" y="1195"/>
                  </a:cubicBezTo>
                  <a:lnTo>
                    <a:pt x="6232" y="1195"/>
                  </a:lnTo>
                  <a:cubicBezTo>
                    <a:pt x="6050" y="1287"/>
                    <a:pt x="5898" y="1439"/>
                    <a:pt x="5746" y="1499"/>
                  </a:cubicBezTo>
                  <a:cubicBezTo>
                    <a:pt x="5928" y="1317"/>
                    <a:pt x="6232" y="1195"/>
                    <a:pt x="6475" y="1043"/>
                  </a:cubicBezTo>
                  <a:cubicBezTo>
                    <a:pt x="6523" y="995"/>
                    <a:pt x="6668" y="947"/>
                    <a:pt x="6756" y="898"/>
                  </a:cubicBezTo>
                  <a:lnTo>
                    <a:pt x="6756" y="898"/>
                  </a:lnTo>
                  <a:cubicBezTo>
                    <a:pt x="6741" y="904"/>
                    <a:pt x="6720" y="911"/>
                    <a:pt x="6688" y="922"/>
                  </a:cubicBezTo>
                  <a:cubicBezTo>
                    <a:pt x="6733" y="899"/>
                    <a:pt x="6766" y="885"/>
                    <a:pt x="6794" y="874"/>
                  </a:cubicBezTo>
                  <a:lnTo>
                    <a:pt x="6794" y="874"/>
                  </a:lnTo>
                  <a:cubicBezTo>
                    <a:pt x="6783" y="882"/>
                    <a:pt x="6770" y="890"/>
                    <a:pt x="6756" y="898"/>
                  </a:cubicBezTo>
                  <a:lnTo>
                    <a:pt x="6756" y="898"/>
                  </a:lnTo>
                  <a:cubicBezTo>
                    <a:pt x="6776" y="890"/>
                    <a:pt x="6785" y="884"/>
                    <a:pt x="6797" y="873"/>
                  </a:cubicBezTo>
                  <a:lnTo>
                    <a:pt x="6797" y="873"/>
                  </a:lnTo>
                  <a:cubicBezTo>
                    <a:pt x="6796" y="874"/>
                    <a:pt x="6795" y="874"/>
                    <a:pt x="6794" y="874"/>
                  </a:cubicBezTo>
                  <a:lnTo>
                    <a:pt x="6794" y="874"/>
                  </a:lnTo>
                  <a:cubicBezTo>
                    <a:pt x="6800" y="870"/>
                    <a:pt x="6805" y="866"/>
                    <a:pt x="6809" y="861"/>
                  </a:cubicBezTo>
                  <a:lnTo>
                    <a:pt x="6809" y="861"/>
                  </a:lnTo>
                  <a:cubicBezTo>
                    <a:pt x="6805" y="866"/>
                    <a:pt x="6801" y="870"/>
                    <a:pt x="6797" y="873"/>
                  </a:cubicBezTo>
                  <a:lnTo>
                    <a:pt x="6797" y="873"/>
                  </a:lnTo>
                  <a:cubicBezTo>
                    <a:pt x="6842" y="856"/>
                    <a:pt x="6875" y="849"/>
                    <a:pt x="6931" y="831"/>
                  </a:cubicBezTo>
                  <a:cubicBezTo>
                    <a:pt x="7683" y="441"/>
                    <a:pt x="8518" y="268"/>
                    <a:pt x="9374" y="268"/>
                  </a:cubicBezTo>
                  <a:cubicBezTo>
                    <a:pt x="10387" y="268"/>
                    <a:pt x="11430" y="510"/>
                    <a:pt x="12402" y="922"/>
                  </a:cubicBezTo>
                  <a:cubicBezTo>
                    <a:pt x="12758" y="1070"/>
                    <a:pt x="13113" y="1218"/>
                    <a:pt x="13468" y="1450"/>
                  </a:cubicBezTo>
                  <a:lnTo>
                    <a:pt x="13468" y="1450"/>
                  </a:lnTo>
                  <a:cubicBezTo>
                    <a:pt x="13466" y="1444"/>
                    <a:pt x="13466" y="1439"/>
                    <a:pt x="13466" y="1439"/>
                  </a:cubicBezTo>
                  <a:lnTo>
                    <a:pt x="13466" y="1439"/>
                  </a:lnTo>
                  <a:cubicBezTo>
                    <a:pt x="13831" y="1621"/>
                    <a:pt x="14226" y="1834"/>
                    <a:pt x="14560" y="2077"/>
                  </a:cubicBezTo>
                  <a:cubicBezTo>
                    <a:pt x="15168" y="2442"/>
                    <a:pt x="15715" y="2898"/>
                    <a:pt x="16263" y="3414"/>
                  </a:cubicBezTo>
                  <a:cubicBezTo>
                    <a:pt x="16688" y="3809"/>
                    <a:pt x="17235" y="4326"/>
                    <a:pt x="17630" y="4691"/>
                  </a:cubicBezTo>
                  <a:lnTo>
                    <a:pt x="17630" y="4660"/>
                  </a:lnTo>
                  <a:cubicBezTo>
                    <a:pt x="17630" y="4660"/>
                    <a:pt x="17691" y="4660"/>
                    <a:pt x="17691" y="4691"/>
                  </a:cubicBezTo>
                  <a:cubicBezTo>
                    <a:pt x="18147" y="5116"/>
                    <a:pt x="18603" y="5694"/>
                    <a:pt x="18998" y="6150"/>
                  </a:cubicBezTo>
                  <a:cubicBezTo>
                    <a:pt x="18694" y="5724"/>
                    <a:pt x="18329" y="5329"/>
                    <a:pt x="17995" y="4964"/>
                  </a:cubicBezTo>
                  <a:lnTo>
                    <a:pt x="17904" y="4873"/>
                  </a:lnTo>
                  <a:lnTo>
                    <a:pt x="17904" y="4843"/>
                  </a:lnTo>
                  <a:cubicBezTo>
                    <a:pt x="17904" y="4843"/>
                    <a:pt x="17934" y="4843"/>
                    <a:pt x="17934" y="4873"/>
                  </a:cubicBezTo>
                  <a:lnTo>
                    <a:pt x="17995" y="4934"/>
                  </a:lnTo>
                  <a:lnTo>
                    <a:pt x="17995" y="4934"/>
                  </a:lnTo>
                  <a:lnTo>
                    <a:pt x="18022" y="4961"/>
                  </a:lnTo>
                  <a:lnTo>
                    <a:pt x="17995" y="4934"/>
                  </a:lnTo>
                  <a:lnTo>
                    <a:pt x="17995" y="4934"/>
                  </a:lnTo>
                  <a:cubicBezTo>
                    <a:pt x="17995" y="4934"/>
                    <a:pt x="18056" y="4964"/>
                    <a:pt x="18025" y="4964"/>
                  </a:cubicBezTo>
                  <a:cubicBezTo>
                    <a:pt x="17995" y="4964"/>
                    <a:pt x="18056" y="4995"/>
                    <a:pt x="18056" y="4995"/>
                  </a:cubicBezTo>
                  <a:cubicBezTo>
                    <a:pt x="18056" y="4995"/>
                    <a:pt x="18185" y="5150"/>
                    <a:pt x="18205" y="5150"/>
                  </a:cubicBezTo>
                  <a:cubicBezTo>
                    <a:pt x="18207" y="5150"/>
                    <a:pt x="18208" y="5149"/>
                    <a:pt x="18208" y="5147"/>
                  </a:cubicBezTo>
                  <a:lnTo>
                    <a:pt x="18177" y="5116"/>
                  </a:lnTo>
                  <a:lnTo>
                    <a:pt x="18238" y="5116"/>
                  </a:lnTo>
                  <a:cubicBezTo>
                    <a:pt x="18542" y="5420"/>
                    <a:pt x="18816" y="5755"/>
                    <a:pt x="19089" y="6059"/>
                  </a:cubicBezTo>
                  <a:cubicBezTo>
                    <a:pt x="19120" y="6089"/>
                    <a:pt x="19150" y="6180"/>
                    <a:pt x="19241" y="6211"/>
                  </a:cubicBezTo>
                  <a:cubicBezTo>
                    <a:pt x="19241" y="6211"/>
                    <a:pt x="19241" y="6241"/>
                    <a:pt x="19272" y="6241"/>
                  </a:cubicBezTo>
                  <a:cubicBezTo>
                    <a:pt x="19424" y="6363"/>
                    <a:pt x="19515" y="6545"/>
                    <a:pt x="19606" y="6667"/>
                  </a:cubicBezTo>
                  <a:lnTo>
                    <a:pt x="19606" y="6636"/>
                  </a:lnTo>
                  <a:cubicBezTo>
                    <a:pt x="19606" y="6636"/>
                    <a:pt x="19667" y="6636"/>
                    <a:pt x="19667" y="6667"/>
                  </a:cubicBezTo>
                  <a:cubicBezTo>
                    <a:pt x="19728" y="6758"/>
                    <a:pt x="19880" y="6971"/>
                    <a:pt x="20001" y="7092"/>
                  </a:cubicBezTo>
                  <a:cubicBezTo>
                    <a:pt x="20001" y="7123"/>
                    <a:pt x="20032" y="7153"/>
                    <a:pt x="20032" y="7153"/>
                  </a:cubicBezTo>
                  <a:lnTo>
                    <a:pt x="20032" y="7123"/>
                  </a:lnTo>
                  <a:lnTo>
                    <a:pt x="20052" y="7143"/>
                  </a:lnTo>
                  <a:lnTo>
                    <a:pt x="20052" y="7143"/>
                  </a:lnTo>
                  <a:cubicBezTo>
                    <a:pt x="19188" y="6018"/>
                    <a:pt x="18248" y="4969"/>
                    <a:pt x="17266" y="3961"/>
                  </a:cubicBezTo>
                  <a:lnTo>
                    <a:pt x="17266" y="3931"/>
                  </a:lnTo>
                  <a:cubicBezTo>
                    <a:pt x="17266" y="3931"/>
                    <a:pt x="17296" y="3931"/>
                    <a:pt x="17296" y="3961"/>
                  </a:cubicBezTo>
                  <a:cubicBezTo>
                    <a:pt x="17296" y="3961"/>
                    <a:pt x="17296" y="3961"/>
                    <a:pt x="17296" y="3961"/>
                  </a:cubicBezTo>
                  <a:lnTo>
                    <a:pt x="17296" y="3961"/>
                  </a:lnTo>
                  <a:cubicBezTo>
                    <a:pt x="17296" y="3961"/>
                    <a:pt x="17357" y="3961"/>
                    <a:pt x="17357" y="3992"/>
                  </a:cubicBezTo>
                  <a:lnTo>
                    <a:pt x="17296" y="3961"/>
                  </a:lnTo>
                  <a:lnTo>
                    <a:pt x="17296" y="3961"/>
                  </a:lnTo>
                  <a:cubicBezTo>
                    <a:pt x="17297" y="3962"/>
                    <a:pt x="17357" y="3992"/>
                    <a:pt x="17357" y="4053"/>
                  </a:cubicBezTo>
                  <a:cubicBezTo>
                    <a:pt x="17373" y="4061"/>
                    <a:pt x="17383" y="4064"/>
                    <a:pt x="17388" y="4064"/>
                  </a:cubicBezTo>
                  <a:cubicBezTo>
                    <a:pt x="17392" y="4064"/>
                    <a:pt x="17393" y="4062"/>
                    <a:pt x="17391" y="4056"/>
                  </a:cubicBezTo>
                  <a:lnTo>
                    <a:pt x="17391" y="4056"/>
                  </a:lnTo>
                  <a:cubicBezTo>
                    <a:pt x="17511" y="4175"/>
                    <a:pt x="17601" y="4236"/>
                    <a:pt x="17722" y="4357"/>
                  </a:cubicBezTo>
                  <a:cubicBezTo>
                    <a:pt x="17357" y="3961"/>
                    <a:pt x="16962" y="3566"/>
                    <a:pt x="16506" y="3232"/>
                  </a:cubicBezTo>
                  <a:cubicBezTo>
                    <a:pt x="16323" y="3019"/>
                    <a:pt x="16050" y="2867"/>
                    <a:pt x="15837" y="2685"/>
                  </a:cubicBezTo>
                  <a:cubicBezTo>
                    <a:pt x="15685" y="2594"/>
                    <a:pt x="15533" y="2442"/>
                    <a:pt x="15411" y="2381"/>
                  </a:cubicBezTo>
                  <a:cubicBezTo>
                    <a:pt x="13596" y="1038"/>
                    <a:pt x="11414" y="0"/>
                    <a:pt x="933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07;p18"/>
            <p:cNvSpPr/>
            <p:nvPr/>
          </p:nvSpPr>
          <p:spPr>
            <a:xfrm flipH="1">
              <a:off x="2862997" y="2863266"/>
              <a:ext cx="235311" cy="60963"/>
            </a:xfrm>
            <a:custGeom>
              <a:avLst/>
              <a:gdLst/>
              <a:ahLst/>
              <a:cxnLst/>
              <a:rect l="l" t="t" r="r" b="b"/>
              <a:pathLst>
                <a:path w="5867" h="1520" extrusionOk="0">
                  <a:moveTo>
                    <a:pt x="4256" y="0"/>
                  </a:moveTo>
                  <a:lnTo>
                    <a:pt x="4074" y="91"/>
                  </a:lnTo>
                  <a:lnTo>
                    <a:pt x="3587" y="304"/>
                  </a:lnTo>
                  <a:lnTo>
                    <a:pt x="3101" y="547"/>
                  </a:lnTo>
                  <a:cubicBezTo>
                    <a:pt x="2736" y="669"/>
                    <a:pt x="2402" y="760"/>
                    <a:pt x="2068" y="821"/>
                  </a:cubicBezTo>
                  <a:cubicBezTo>
                    <a:pt x="1924" y="841"/>
                    <a:pt x="1776" y="853"/>
                    <a:pt x="1625" y="853"/>
                  </a:cubicBezTo>
                  <a:cubicBezTo>
                    <a:pt x="1103" y="853"/>
                    <a:pt x="543" y="718"/>
                    <a:pt x="1" y="365"/>
                  </a:cubicBezTo>
                  <a:lnTo>
                    <a:pt x="1" y="365"/>
                  </a:lnTo>
                  <a:cubicBezTo>
                    <a:pt x="153" y="730"/>
                    <a:pt x="517" y="1034"/>
                    <a:pt x="821" y="1246"/>
                  </a:cubicBezTo>
                  <a:cubicBezTo>
                    <a:pt x="1186" y="1459"/>
                    <a:pt x="1642" y="1520"/>
                    <a:pt x="2068" y="1520"/>
                  </a:cubicBezTo>
                  <a:cubicBezTo>
                    <a:pt x="2523" y="1520"/>
                    <a:pt x="2949" y="1398"/>
                    <a:pt x="3314" y="1246"/>
                  </a:cubicBezTo>
                  <a:cubicBezTo>
                    <a:pt x="3496" y="1186"/>
                    <a:pt x="3709" y="1094"/>
                    <a:pt x="3891" y="1003"/>
                  </a:cubicBezTo>
                  <a:lnTo>
                    <a:pt x="4271" y="719"/>
                  </a:lnTo>
                  <a:lnTo>
                    <a:pt x="4271" y="719"/>
                  </a:lnTo>
                  <a:cubicBezTo>
                    <a:pt x="4789" y="922"/>
                    <a:pt x="5328" y="1078"/>
                    <a:pt x="5867" y="1186"/>
                  </a:cubicBezTo>
                  <a:cubicBezTo>
                    <a:pt x="5411" y="760"/>
                    <a:pt x="4925" y="426"/>
                    <a:pt x="4378" y="91"/>
                  </a:cubicBezTo>
                  <a:lnTo>
                    <a:pt x="42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08;p18"/>
            <p:cNvSpPr/>
            <p:nvPr/>
          </p:nvSpPr>
          <p:spPr>
            <a:xfrm flipH="1">
              <a:off x="2867850" y="2677167"/>
              <a:ext cx="204428" cy="81258"/>
            </a:xfrm>
            <a:custGeom>
              <a:avLst/>
              <a:gdLst/>
              <a:ahLst/>
              <a:cxnLst/>
              <a:rect l="l" t="t" r="r" b="b"/>
              <a:pathLst>
                <a:path w="5097" h="2026" extrusionOk="0">
                  <a:moveTo>
                    <a:pt x="2146" y="0"/>
                  </a:moveTo>
                  <a:cubicBezTo>
                    <a:pt x="1002" y="0"/>
                    <a:pt x="0" y="603"/>
                    <a:pt x="51" y="932"/>
                  </a:cubicBezTo>
                  <a:cubicBezTo>
                    <a:pt x="51" y="1145"/>
                    <a:pt x="689" y="1266"/>
                    <a:pt x="1935" y="1570"/>
                  </a:cubicBezTo>
                  <a:cubicBezTo>
                    <a:pt x="3236" y="1850"/>
                    <a:pt x="4115" y="2025"/>
                    <a:pt x="4581" y="2025"/>
                  </a:cubicBezTo>
                  <a:cubicBezTo>
                    <a:pt x="4823" y="2025"/>
                    <a:pt x="4954" y="1978"/>
                    <a:pt x="4975" y="1874"/>
                  </a:cubicBezTo>
                  <a:cubicBezTo>
                    <a:pt x="5096" y="1509"/>
                    <a:pt x="4063" y="385"/>
                    <a:pt x="2847" y="81"/>
                  </a:cubicBezTo>
                  <a:cubicBezTo>
                    <a:pt x="2613" y="25"/>
                    <a:pt x="2377" y="0"/>
                    <a:pt x="2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09;p18"/>
            <p:cNvSpPr/>
            <p:nvPr/>
          </p:nvSpPr>
          <p:spPr>
            <a:xfrm flipH="1">
              <a:off x="260221" y="3823881"/>
              <a:ext cx="919224" cy="1467854"/>
            </a:xfrm>
            <a:custGeom>
              <a:avLst/>
              <a:gdLst/>
              <a:ahLst/>
              <a:cxnLst/>
              <a:rect l="l" t="t" r="r" b="b"/>
              <a:pathLst>
                <a:path w="22919" h="36598" fill="none" extrusionOk="0">
                  <a:moveTo>
                    <a:pt x="22919" y="36597"/>
                  </a:moveTo>
                  <a:lnTo>
                    <a:pt x="0" y="1"/>
                  </a:lnTo>
                  <a:lnTo>
                    <a:pt x="0" y="3659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10;p18"/>
            <p:cNvSpPr/>
            <p:nvPr/>
          </p:nvSpPr>
          <p:spPr>
            <a:xfrm flipH="1">
              <a:off x="525973" y="3753171"/>
              <a:ext cx="829022" cy="35415"/>
            </a:xfrm>
            <a:custGeom>
              <a:avLst/>
              <a:gdLst/>
              <a:ahLst/>
              <a:cxnLst/>
              <a:rect l="l" t="t" r="r" b="b"/>
              <a:pathLst>
                <a:path w="20670" h="883" extrusionOk="0">
                  <a:moveTo>
                    <a:pt x="2219" y="1"/>
                  </a:moveTo>
                  <a:lnTo>
                    <a:pt x="0" y="882"/>
                  </a:lnTo>
                  <a:lnTo>
                    <a:pt x="20670" y="88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11;p18"/>
            <p:cNvSpPr/>
            <p:nvPr/>
          </p:nvSpPr>
          <p:spPr>
            <a:xfrm flipH="1">
              <a:off x="523527" y="3788546"/>
              <a:ext cx="831469" cy="73196"/>
            </a:xfrm>
            <a:custGeom>
              <a:avLst/>
              <a:gdLst/>
              <a:ahLst/>
              <a:cxnLst/>
              <a:rect l="l" t="t" r="r" b="b"/>
              <a:pathLst>
                <a:path w="20731" h="1825" extrusionOk="0">
                  <a:moveTo>
                    <a:pt x="0" y="0"/>
                  </a:moveTo>
                  <a:lnTo>
                    <a:pt x="0" y="1824"/>
                  </a:lnTo>
                  <a:lnTo>
                    <a:pt x="20730" y="1824"/>
                  </a:lnTo>
                  <a:lnTo>
                    <a:pt x="207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12;p18"/>
            <p:cNvSpPr/>
            <p:nvPr/>
          </p:nvSpPr>
          <p:spPr>
            <a:xfrm flipH="1">
              <a:off x="404046" y="4021370"/>
              <a:ext cx="830265" cy="35415"/>
            </a:xfrm>
            <a:custGeom>
              <a:avLst/>
              <a:gdLst/>
              <a:ahLst/>
              <a:cxnLst/>
              <a:rect l="l" t="t" r="r" b="b"/>
              <a:pathLst>
                <a:path w="20701" h="883" extrusionOk="0">
                  <a:moveTo>
                    <a:pt x="2220" y="1"/>
                  </a:moveTo>
                  <a:lnTo>
                    <a:pt x="1" y="882"/>
                  </a:lnTo>
                  <a:lnTo>
                    <a:pt x="20700" y="882"/>
                  </a:lnTo>
                  <a:lnTo>
                    <a:pt x="18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13;p18"/>
            <p:cNvSpPr/>
            <p:nvPr/>
          </p:nvSpPr>
          <p:spPr>
            <a:xfrm flipH="1">
              <a:off x="404046" y="4056745"/>
              <a:ext cx="830265" cy="73196"/>
            </a:xfrm>
            <a:custGeom>
              <a:avLst/>
              <a:gdLst/>
              <a:ahLst/>
              <a:cxnLst/>
              <a:rect l="l" t="t" r="r" b="b"/>
              <a:pathLst>
                <a:path w="20701" h="1825" extrusionOk="0">
                  <a:moveTo>
                    <a:pt x="1" y="0"/>
                  </a:moveTo>
                  <a:lnTo>
                    <a:pt x="1" y="1824"/>
                  </a:lnTo>
                  <a:lnTo>
                    <a:pt x="20700" y="1824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14;p18"/>
            <p:cNvSpPr/>
            <p:nvPr/>
          </p:nvSpPr>
          <p:spPr>
            <a:xfrm flipH="1">
              <a:off x="282160" y="4289569"/>
              <a:ext cx="830225" cy="34212"/>
            </a:xfrm>
            <a:custGeom>
              <a:avLst/>
              <a:gdLst/>
              <a:ahLst/>
              <a:cxnLst/>
              <a:rect l="l" t="t" r="r" b="b"/>
              <a:pathLst>
                <a:path w="20700" h="853" extrusionOk="0">
                  <a:moveTo>
                    <a:pt x="2219" y="1"/>
                  </a:moveTo>
                  <a:lnTo>
                    <a:pt x="0" y="852"/>
                  </a:lnTo>
                  <a:lnTo>
                    <a:pt x="20700" y="85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15;p18"/>
            <p:cNvSpPr/>
            <p:nvPr/>
          </p:nvSpPr>
          <p:spPr>
            <a:xfrm flipH="1">
              <a:off x="282160" y="4323740"/>
              <a:ext cx="830225" cy="73156"/>
            </a:xfrm>
            <a:custGeom>
              <a:avLst/>
              <a:gdLst/>
              <a:ahLst/>
              <a:cxnLst/>
              <a:rect l="l" t="t" r="r" b="b"/>
              <a:pathLst>
                <a:path w="20700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20700" y="1824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16;p18"/>
            <p:cNvSpPr/>
            <p:nvPr/>
          </p:nvSpPr>
          <p:spPr>
            <a:xfrm flipH="1">
              <a:off x="160233" y="4556564"/>
              <a:ext cx="830265" cy="35415"/>
            </a:xfrm>
            <a:custGeom>
              <a:avLst/>
              <a:gdLst/>
              <a:ahLst/>
              <a:cxnLst/>
              <a:rect l="l" t="t" r="r" b="b"/>
              <a:pathLst>
                <a:path w="20701" h="883" extrusionOk="0">
                  <a:moveTo>
                    <a:pt x="2220" y="1"/>
                  </a:moveTo>
                  <a:lnTo>
                    <a:pt x="1" y="882"/>
                  </a:lnTo>
                  <a:lnTo>
                    <a:pt x="20700" y="882"/>
                  </a:lnTo>
                  <a:lnTo>
                    <a:pt x="185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17;p18"/>
            <p:cNvSpPr/>
            <p:nvPr/>
          </p:nvSpPr>
          <p:spPr>
            <a:xfrm flipH="1">
              <a:off x="160233" y="4591939"/>
              <a:ext cx="830265" cy="73156"/>
            </a:xfrm>
            <a:custGeom>
              <a:avLst/>
              <a:gdLst/>
              <a:ahLst/>
              <a:cxnLst/>
              <a:rect l="l" t="t" r="r" b="b"/>
              <a:pathLst>
                <a:path w="20701" h="1824" extrusionOk="0">
                  <a:moveTo>
                    <a:pt x="1" y="0"/>
                  </a:moveTo>
                  <a:lnTo>
                    <a:pt x="1" y="1824"/>
                  </a:lnTo>
                  <a:lnTo>
                    <a:pt x="20700" y="1824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18;p18"/>
            <p:cNvSpPr/>
            <p:nvPr/>
          </p:nvSpPr>
          <p:spPr>
            <a:xfrm flipH="1">
              <a:off x="38346" y="4824763"/>
              <a:ext cx="830225" cy="35415"/>
            </a:xfrm>
            <a:custGeom>
              <a:avLst/>
              <a:gdLst/>
              <a:ahLst/>
              <a:cxnLst/>
              <a:rect l="l" t="t" r="r" b="b"/>
              <a:pathLst>
                <a:path w="20700" h="883" extrusionOk="0">
                  <a:moveTo>
                    <a:pt x="2219" y="1"/>
                  </a:moveTo>
                  <a:lnTo>
                    <a:pt x="0" y="882"/>
                  </a:lnTo>
                  <a:lnTo>
                    <a:pt x="20700" y="882"/>
                  </a:lnTo>
                  <a:lnTo>
                    <a:pt x="185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19;p18"/>
            <p:cNvSpPr/>
            <p:nvPr/>
          </p:nvSpPr>
          <p:spPr>
            <a:xfrm flipH="1">
              <a:off x="38346" y="4860138"/>
              <a:ext cx="830225" cy="73156"/>
            </a:xfrm>
            <a:custGeom>
              <a:avLst/>
              <a:gdLst/>
              <a:ahLst/>
              <a:cxnLst/>
              <a:rect l="l" t="t" r="r" b="b"/>
              <a:pathLst>
                <a:path w="20700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20700" y="1824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20;p18"/>
            <p:cNvSpPr/>
            <p:nvPr/>
          </p:nvSpPr>
          <p:spPr>
            <a:xfrm flipH="1">
              <a:off x="412589" y="3860459"/>
              <a:ext cx="920467" cy="1469058"/>
            </a:xfrm>
            <a:custGeom>
              <a:avLst/>
              <a:gdLst/>
              <a:ahLst/>
              <a:cxnLst/>
              <a:rect l="l" t="t" r="r" b="b"/>
              <a:pathLst>
                <a:path w="22950" h="36628" fill="none" extrusionOk="0">
                  <a:moveTo>
                    <a:pt x="1" y="36627"/>
                  </a:moveTo>
                  <a:lnTo>
                    <a:pt x="1" y="1"/>
                  </a:lnTo>
                  <a:lnTo>
                    <a:pt x="22949" y="3662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21;p18"/>
            <p:cNvSpPr/>
            <p:nvPr/>
          </p:nvSpPr>
          <p:spPr>
            <a:xfrm flipH="1">
              <a:off x="405290" y="1397898"/>
              <a:ext cx="444993" cy="766615"/>
            </a:xfrm>
            <a:custGeom>
              <a:avLst/>
              <a:gdLst/>
              <a:ahLst/>
              <a:cxnLst/>
              <a:rect l="l" t="t" r="r" b="b"/>
              <a:pathLst>
                <a:path w="11095" h="19114" extrusionOk="0">
                  <a:moveTo>
                    <a:pt x="8815" y="1"/>
                  </a:moveTo>
                  <a:lnTo>
                    <a:pt x="1247" y="1733"/>
                  </a:lnTo>
                  <a:lnTo>
                    <a:pt x="0" y="18299"/>
                  </a:lnTo>
                  <a:cubicBezTo>
                    <a:pt x="2045" y="18899"/>
                    <a:pt x="3829" y="19114"/>
                    <a:pt x="5333" y="19114"/>
                  </a:cubicBezTo>
                  <a:cubicBezTo>
                    <a:pt x="9082" y="19114"/>
                    <a:pt x="11095" y="17782"/>
                    <a:pt x="11095" y="17782"/>
                  </a:cubicBezTo>
                  <a:cubicBezTo>
                    <a:pt x="6535" y="8025"/>
                    <a:pt x="8815" y="1"/>
                    <a:pt x="88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22;p18"/>
            <p:cNvSpPr/>
            <p:nvPr/>
          </p:nvSpPr>
          <p:spPr>
            <a:xfrm flipH="1">
              <a:off x="288256" y="1823359"/>
              <a:ext cx="318654" cy="490114"/>
            </a:xfrm>
            <a:custGeom>
              <a:avLst/>
              <a:gdLst/>
              <a:ahLst/>
              <a:cxnLst/>
              <a:rect l="l" t="t" r="r" b="b"/>
              <a:pathLst>
                <a:path w="7945" h="12220" extrusionOk="0">
                  <a:moveTo>
                    <a:pt x="4267" y="1"/>
                  </a:moveTo>
                  <a:cubicBezTo>
                    <a:pt x="0" y="908"/>
                    <a:pt x="1578" y="4256"/>
                    <a:pt x="1592" y="4256"/>
                  </a:cubicBezTo>
                  <a:cubicBezTo>
                    <a:pt x="1592" y="4256"/>
                    <a:pt x="1592" y="4256"/>
                    <a:pt x="1592" y="4256"/>
                  </a:cubicBezTo>
                  <a:lnTo>
                    <a:pt x="5027" y="12220"/>
                  </a:lnTo>
                  <a:lnTo>
                    <a:pt x="7945" y="10670"/>
                  </a:lnTo>
                  <a:cubicBezTo>
                    <a:pt x="7945" y="10670"/>
                    <a:pt x="5939" y="3861"/>
                    <a:pt x="5118" y="1004"/>
                  </a:cubicBezTo>
                  <a:cubicBezTo>
                    <a:pt x="4996" y="548"/>
                    <a:pt x="4632" y="244"/>
                    <a:pt x="4267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23;p18"/>
            <p:cNvSpPr/>
            <p:nvPr/>
          </p:nvSpPr>
          <p:spPr>
            <a:xfrm flipH="1">
              <a:off x="404046" y="1661445"/>
              <a:ext cx="621787" cy="611158"/>
            </a:xfrm>
            <a:custGeom>
              <a:avLst/>
              <a:gdLst/>
              <a:ahLst/>
              <a:cxnLst/>
              <a:rect l="l" t="t" r="r" b="b"/>
              <a:pathLst>
                <a:path w="15503" h="15238" extrusionOk="0">
                  <a:moveTo>
                    <a:pt x="4624" y="1"/>
                  </a:moveTo>
                  <a:cubicBezTo>
                    <a:pt x="3715" y="1"/>
                    <a:pt x="3161" y="86"/>
                    <a:pt x="3161" y="86"/>
                  </a:cubicBezTo>
                  <a:lnTo>
                    <a:pt x="2523" y="2700"/>
                  </a:lnTo>
                  <a:lnTo>
                    <a:pt x="851" y="2062"/>
                  </a:lnTo>
                  <a:lnTo>
                    <a:pt x="1763" y="5709"/>
                  </a:lnTo>
                  <a:cubicBezTo>
                    <a:pt x="1307" y="6317"/>
                    <a:pt x="0" y="8293"/>
                    <a:pt x="1611" y="9144"/>
                  </a:cubicBezTo>
                  <a:cubicBezTo>
                    <a:pt x="1611" y="9296"/>
                    <a:pt x="1642" y="9813"/>
                    <a:pt x="1642" y="9813"/>
                  </a:cubicBezTo>
                  <a:cubicBezTo>
                    <a:pt x="1794" y="11515"/>
                    <a:pt x="2554" y="13308"/>
                    <a:pt x="2554" y="13308"/>
                  </a:cubicBezTo>
                  <a:cubicBezTo>
                    <a:pt x="3807" y="14797"/>
                    <a:pt x="5120" y="15238"/>
                    <a:pt x="6237" y="15238"/>
                  </a:cubicBezTo>
                  <a:cubicBezTo>
                    <a:pt x="7855" y="15238"/>
                    <a:pt x="9058" y="14311"/>
                    <a:pt x="9058" y="14311"/>
                  </a:cubicBezTo>
                  <a:cubicBezTo>
                    <a:pt x="11186" y="12396"/>
                    <a:pt x="12675" y="7260"/>
                    <a:pt x="12675" y="7260"/>
                  </a:cubicBezTo>
                  <a:lnTo>
                    <a:pt x="15502" y="4858"/>
                  </a:lnTo>
                  <a:cubicBezTo>
                    <a:pt x="11828" y="590"/>
                    <a:pt x="7006" y="1"/>
                    <a:pt x="4624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24;p18"/>
            <p:cNvSpPr/>
            <p:nvPr/>
          </p:nvSpPr>
          <p:spPr>
            <a:xfrm flipH="1">
              <a:off x="422335" y="2294582"/>
              <a:ext cx="351141" cy="1392051"/>
            </a:xfrm>
            <a:custGeom>
              <a:avLst/>
              <a:gdLst/>
              <a:ahLst/>
              <a:cxnLst/>
              <a:rect l="l" t="t" r="r" b="b"/>
              <a:pathLst>
                <a:path w="8755" h="34708" extrusionOk="0">
                  <a:moveTo>
                    <a:pt x="4175" y="0"/>
                  </a:moveTo>
                  <a:cubicBezTo>
                    <a:pt x="2232" y="0"/>
                    <a:pt x="0" y="2264"/>
                    <a:pt x="0" y="2264"/>
                  </a:cubicBezTo>
                  <a:cubicBezTo>
                    <a:pt x="0" y="2264"/>
                    <a:pt x="791" y="19681"/>
                    <a:pt x="2827" y="20562"/>
                  </a:cubicBezTo>
                  <a:cubicBezTo>
                    <a:pt x="2827" y="20562"/>
                    <a:pt x="3344" y="28465"/>
                    <a:pt x="2462" y="34483"/>
                  </a:cubicBezTo>
                  <a:cubicBezTo>
                    <a:pt x="2462" y="34483"/>
                    <a:pt x="2788" y="34708"/>
                    <a:pt x="3358" y="34708"/>
                  </a:cubicBezTo>
                  <a:cubicBezTo>
                    <a:pt x="3772" y="34708"/>
                    <a:pt x="4315" y="34589"/>
                    <a:pt x="4955" y="34179"/>
                  </a:cubicBezTo>
                  <a:cubicBezTo>
                    <a:pt x="4955" y="34179"/>
                    <a:pt x="8754" y="24027"/>
                    <a:pt x="6079" y="18404"/>
                  </a:cubicBezTo>
                  <a:cubicBezTo>
                    <a:pt x="6079" y="18404"/>
                    <a:pt x="7964" y="4513"/>
                    <a:pt x="6110" y="1200"/>
                  </a:cubicBezTo>
                  <a:cubicBezTo>
                    <a:pt x="5595" y="320"/>
                    <a:pt x="4905" y="0"/>
                    <a:pt x="4175" y="0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25;p18"/>
            <p:cNvSpPr/>
            <p:nvPr/>
          </p:nvSpPr>
          <p:spPr>
            <a:xfrm flipH="1">
              <a:off x="597886" y="2325625"/>
              <a:ext cx="613244" cy="1367305"/>
            </a:xfrm>
            <a:custGeom>
              <a:avLst/>
              <a:gdLst/>
              <a:ahLst/>
              <a:cxnLst/>
              <a:rect l="l" t="t" r="r" b="b"/>
              <a:pathLst>
                <a:path w="15290" h="34091" extrusionOk="0">
                  <a:moveTo>
                    <a:pt x="7082" y="1"/>
                  </a:moveTo>
                  <a:cubicBezTo>
                    <a:pt x="4012" y="6931"/>
                    <a:pt x="4043" y="14074"/>
                    <a:pt x="3192" y="16870"/>
                  </a:cubicBezTo>
                  <a:cubicBezTo>
                    <a:pt x="1277" y="23101"/>
                    <a:pt x="0" y="29424"/>
                    <a:pt x="61" y="33983"/>
                  </a:cubicBezTo>
                  <a:cubicBezTo>
                    <a:pt x="349" y="34060"/>
                    <a:pt x="586" y="34091"/>
                    <a:pt x="787" y="34091"/>
                  </a:cubicBezTo>
                  <a:cubicBezTo>
                    <a:pt x="1542" y="34091"/>
                    <a:pt x="1774" y="33653"/>
                    <a:pt x="2158" y="33557"/>
                  </a:cubicBezTo>
                  <a:cubicBezTo>
                    <a:pt x="3374" y="30609"/>
                    <a:pt x="3192" y="28299"/>
                    <a:pt x="6505" y="23071"/>
                  </a:cubicBezTo>
                  <a:cubicBezTo>
                    <a:pt x="7599" y="21278"/>
                    <a:pt x="7417" y="18116"/>
                    <a:pt x="7417" y="18116"/>
                  </a:cubicBezTo>
                  <a:cubicBezTo>
                    <a:pt x="13526" y="7417"/>
                    <a:pt x="15289" y="913"/>
                    <a:pt x="15289" y="913"/>
                  </a:cubicBezTo>
                  <a:lnTo>
                    <a:pt x="7082" y="1"/>
                  </a:ln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26;p18"/>
            <p:cNvSpPr/>
            <p:nvPr/>
          </p:nvSpPr>
          <p:spPr>
            <a:xfrm flipH="1">
              <a:off x="1092853" y="3667862"/>
              <a:ext cx="306020" cy="110977"/>
            </a:xfrm>
            <a:custGeom>
              <a:avLst/>
              <a:gdLst/>
              <a:ahLst/>
              <a:cxnLst/>
              <a:rect l="l" t="t" r="r" b="b"/>
              <a:pathLst>
                <a:path w="7630" h="2767" extrusionOk="0">
                  <a:moveTo>
                    <a:pt x="6870" y="0"/>
                  </a:moveTo>
                  <a:lnTo>
                    <a:pt x="4104" y="31"/>
                  </a:lnTo>
                  <a:cubicBezTo>
                    <a:pt x="0" y="1155"/>
                    <a:pt x="395" y="2766"/>
                    <a:pt x="395" y="2766"/>
                  </a:cubicBezTo>
                  <a:lnTo>
                    <a:pt x="7417" y="2614"/>
                  </a:lnTo>
                  <a:cubicBezTo>
                    <a:pt x="7630" y="1854"/>
                    <a:pt x="6870" y="0"/>
                    <a:pt x="6870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27;p18"/>
            <p:cNvSpPr/>
            <p:nvPr/>
          </p:nvSpPr>
          <p:spPr>
            <a:xfrm flipH="1">
              <a:off x="1157466" y="3630803"/>
              <a:ext cx="76846" cy="44399"/>
            </a:xfrm>
            <a:custGeom>
              <a:avLst/>
              <a:gdLst/>
              <a:ahLst/>
              <a:cxnLst/>
              <a:rect l="l" t="t" r="r" b="b"/>
              <a:pathLst>
                <a:path w="1916" h="1107" extrusionOk="0">
                  <a:moveTo>
                    <a:pt x="698" y="0"/>
                  </a:moveTo>
                  <a:cubicBezTo>
                    <a:pt x="494" y="0"/>
                    <a:pt x="286" y="37"/>
                    <a:pt x="92" y="134"/>
                  </a:cubicBezTo>
                  <a:lnTo>
                    <a:pt x="1" y="1015"/>
                  </a:lnTo>
                  <a:lnTo>
                    <a:pt x="1368" y="1107"/>
                  </a:lnTo>
                  <a:lnTo>
                    <a:pt x="1916" y="347"/>
                  </a:lnTo>
                  <a:cubicBezTo>
                    <a:pt x="1916" y="347"/>
                    <a:pt x="1327" y="0"/>
                    <a:pt x="698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28;p18"/>
            <p:cNvSpPr/>
            <p:nvPr/>
          </p:nvSpPr>
          <p:spPr>
            <a:xfrm flipH="1">
              <a:off x="497938" y="2153724"/>
              <a:ext cx="476718" cy="288975"/>
            </a:xfrm>
            <a:custGeom>
              <a:avLst/>
              <a:gdLst/>
              <a:ahLst/>
              <a:cxnLst/>
              <a:rect l="l" t="t" r="r" b="b"/>
              <a:pathLst>
                <a:path w="11886" h="7205" extrusionOk="0">
                  <a:moveTo>
                    <a:pt x="9302" y="1"/>
                  </a:moveTo>
                  <a:cubicBezTo>
                    <a:pt x="7473" y="1067"/>
                    <a:pt x="5569" y="1341"/>
                    <a:pt x="4075" y="1341"/>
                  </a:cubicBezTo>
                  <a:cubicBezTo>
                    <a:pt x="2491" y="1341"/>
                    <a:pt x="1367" y="1032"/>
                    <a:pt x="1282" y="1032"/>
                  </a:cubicBezTo>
                  <a:cubicBezTo>
                    <a:pt x="1279" y="1032"/>
                    <a:pt x="1277" y="1033"/>
                    <a:pt x="1278" y="1034"/>
                  </a:cubicBezTo>
                  <a:cubicBezTo>
                    <a:pt x="31" y="4834"/>
                    <a:pt x="1" y="7205"/>
                    <a:pt x="1" y="7205"/>
                  </a:cubicBezTo>
                  <a:lnTo>
                    <a:pt x="11886" y="6293"/>
                  </a:lnTo>
                  <a:cubicBezTo>
                    <a:pt x="11582" y="4256"/>
                    <a:pt x="9302" y="1"/>
                    <a:pt x="9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29;p18"/>
            <p:cNvSpPr/>
            <p:nvPr/>
          </p:nvSpPr>
          <p:spPr>
            <a:xfrm flipH="1">
              <a:off x="796538" y="1447872"/>
              <a:ext cx="615770" cy="353588"/>
            </a:xfrm>
            <a:custGeom>
              <a:avLst/>
              <a:gdLst/>
              <a:ahLst/>
              <a:cxnLst/>
              <a:rect l="l" t="t" r="r" b="b"/>
              <a:pathLst>
                <a:path w="15353" h="8816" extrusionOk="0">
                  <a:moveTo>
                    <a:pt x="1429" y="1"/>
                  </a:moveTo>
                  <a:cubicBezTo>
                    <a:pt x="1429" y="1"/>
                    <a:pt x="1429" y="1156"/>
                    <a:pt x="1" y="1642"/>
                  </a:cubicBezTo>
                  <a:lnTo>
                    <a:pt x="3071" y="8299"/>
                  </a:lnTo>
                  <a:cubicBezTo>
                    <a:pt x="3192" y="8512"/>
                    <a:pt x="3405" y="8633"/>
                    <a:pt x="3679" y="8664"/>
                  </a:cubicBezTo>
                  <a:lnTo>
                    <a:pt x="11703" y="8816"/>
                  </a:lnTo>
                  <a:lnTo>
                    <a:pt x="14712" y="6475"/>
                  </a:lnTo>
                  <a:cubicBezTo>
                    <a:pt x="14712" y="6475"/>
                    <a:pt x="15353" y="5805"/>
                    <a:pt x="13129" y="5805"/>
                  </a:cubicBezTo>
                  <a:cubicBezTo>
                    <a:pt x="13081" y="5805"/>
                    <a:pt x="13031" y="5806"/>
                    <a:pt x="12980" y="5806"/>
                  </a:cubicBezTo>
                  <a:cubicBezTo>
                    <a:pt x="12861" y="5809"/>
                    <a:pt x="12736" y="5811"/>
                    <a:pt x="12605" y="5811"/>
                  </a:cubicBezTo>
                  <a:cubicBezTo>
                    <a:pt x="10111" y="5811"/>
                    <a:pt x="5503" y="5290"/>
                    <a:pt x="5503" y="5290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30;p18"/>
            <p:cNvSpPr/>
            <p:nvPr/>
          </p:nvSpPr>
          <p:spPr>
            <a:xfrm flipH="1">
              <a:off x="760040" y="1650696"/>
              <a:ext cx="409658" cy="193438"/>
            </a:xfrm>
            <a:custGeom>
              <a:avLst/>
              <a:gdLst/>
              <a:ahLst/>
              <a:cxnLst/>
              <a:rect l="l" t="t" r="r" b="b"/>
              <a:pathLst>
                <a:path w="10214" h="4823" extrusionOk="0">
                  <a:moveTo>
                    <a:pt x="6349" y="0"/>
                  </a:moveTo>
                  <a:cubicBezTo>
                    <a:pt x="5135" y="0"/>
                    <a:pt x="3543" y="111"/>
                    <a:pt x="1460" y="415"/>
                  </a:cubicBezTo>
                  <a:cubicBezTo>
                    <a:pt x="1460" y="415"/>
                    <a:pt x="1" y="2573"/>
                    <a:pt x="700" y="4610"/>
                  </a:cubicBezTo>
                  <a:lnTo>
                    <a:pt x="5654" y="4822"/>
                  </a:lnTo>
                  <a:lnTo>
                    <a:pt x="10214" y="962"/>
                  </a:lnTo>
                  <a:cubicBezTo>
                    <a:pt x="10122" y="749"/>
                    <a:pt x="9910" y="567"/>
                    <a:pt x="9727" y="506"/>
                  </a:cubicBezTo>
                  <a:cubicBezTo>
                    <a:pt x="9260" y="282"/>
                    <a:pt x="8287" y="0"/>
                    <a:pt x="6349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31;p18"/>
            <p:cNvSpPr/>
            <p:nvPr/>
          </p:nvSpPr>
          <p:spPr>
            <a:xfrm flipH="1">
              <a:off x="607632" y="1518582"/>
              <a:ext cx="189027" cy="217864"/>
            </a:xfrm>
            <a:custGeom>
              <a:avLst/>
              <a:gdLst/>
              <a:ahLst/>
              <a:cxnLst/>
              <a:rect l="l" t="t" r="r" b="b"/>
              <a:pathLst>
                <a:path w="4713" h="5432" extrusionOk="0">
                  <a:moveTo>
                    <a:pt x="4712" y="1"/>
                  </a:moveTo>
                  <a:lnTo>
                    <a:pt x="1369" y="2311"/>
                  </a:lnTo>
                  <a:lnTo>
                    <a:pt x="1186" y="3709"/>
                  </a:lnTo>
                  <a:cubicBezTo>
                    <a:pt x="1186" y="3709"/>
                    <a:pt x="1" y="4469"/>
                    <a:pt x="457" y="4894"/>
                  </a:cubicBezTo>
                  <a:cubicBezTo>
                    <a:pt x="686" y="5141"/>
                    <a:pt x="1120" y="5431"/>
                    <a:pt x="1829" y="5431"/>
                  </a:cubicBezTo>
                  <a:cubicBezTo>
                    <a:pt x="2433" y="5431"/>
                    <a:pt x="3237" y="5220"/>
                    <a:pt x="4287" y="4591"/>
                  </a:cubicBezTo>
                  <a:lnTo>
                    <a:pt x="4712" y="1"/>
                  </a:ln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32;p18"/>
            <p:cNvSpPr/>
            <p:nvPr/>
          </p:nvSpPr>
          <p:spPr>
            <a:xfrm flipH="1">
              <a:off x="532069" y="1262295"/>
              <a:ext cx="326756" cy="379056"/>
            </a:xfrm>
            <a:custGeom>
              <a:avLst/>
              <a:gdLst/>
              <a:ahLst/>
              <a:cxnLst/>
              <a:rect l="l" t="t" r="r" b="b"/>
              <a:pathLst>
                <a:path w="8147" h="9451" extrusionOk="0">
                  <a:moveTo>
                    <a:pt x="4087" y="0"/>
                  </a:moveTo>
                  <a:cubicBezTo>
                    <a:pt x="940" y="0"/>
                    <a:pt x="456" y="4006"/>
                    <a:pt x="456" y="4142"/>
                  </a:cubicBezTo>
                  <a:cubicBezTo>
                    <a:pt x="1" y="6452"/>
                    <a:pt x="1064" y="9339"/>
                    <a:pt x="2128" y="9430"/>
                  </a:cubicBezTo>
                  <a:cubicBezTo>
                    <a:pt x="2275" y="9444"/>
                    <a:pt x="2416" y="9451"/>
                    <a:pt x="2552" y="9451"/>
                  </a:cubicBezTo>
                  <a:cubicBezTo>
                    <a:pt x="5382" y="9451"/>
                    <a:pt x="6019" y="6573"/>
                    <a:pt x="6019" y="6573"/>
                  </a:cubicBezTo>
                  <a:cubicBezTo>
                    <a:pt x="6110" y="6391"/>
                    <a:pt x="7508" y="4597"/>
                    <a:pt x="7539" y="4354"/>
                  </a:cubicBezTo>
                  <a:cubicBezTo>
                    <a:pt x="8147" y="2044"/>
                    <a:pt x="7843" y="920"/>
                    <a:pt x="5350" y="190"/>
                  </a:cubicBezTo>
                  <a:cubicBezTo>
                    <a:pt x="4888" y="59"/>
                    <a:pt x="4468" y="0"/>
                    <a:pt x="4087" y="0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33;p18"/>
            <p:cNvSpPr/>
            <p:nvPr/>
          </p:nvSpPr>
          <p:spPr>
            <a:xfrm flipH="1">
              <a:off x="477603" y="1226639"/>
              <a:ext cx="415353" cy="386115"/>
            </a:xfrm>
            <a:custGeom>
              <a:avLst/>
              <a:gdLst/>
              <a:ahLst/>
              <a:cxnLst/>
              <a:rect l="l" t="t" r="r" b="b"/>
              <a:pathLst>
                <a:path w="10356" h="9627" extrusionOk="0">
                  <a:moveTo>
                    <a:pt x="4929" y="0"/>
                  </a:moveTo>
                  <a:cubicBezTo>
                    <a:pt x="3122" y="0"/>
                    <a:pt x="1522" y="894"/>
                    <a:pt x="1064" y="1596"/>
                  </a:cubicBezTo>
                  <a:cubicBezTo>
                    <a:pt x="0" y="3207"/>
                    <a:pt x="1551" y="3876"/>
                    <a:pt x="1429" y="4240"/>
                  </a:cubicBezTo>
                  <a:cubicBezTo>
                    <a:pt x="1459" y="4179"/>
                    <a:pt x="1703" y="2903"/>
                    <a:pt x="2858" y="2325"/>
                  </a:cubicBezTo>
                  <a:cubicBezTo>
                    <a:pt x="2858" y="2325"/>
                    <a:pt x="3131" y="5061"/>
                    <a:pt x="6961" y="5486"/>
                  </a:cubicBezTo>
                  <a:lnTo>
                    <a:pt x="6870" y="6398"/>
                  </a:lnTo>
                  <a:lnTo>
                    <a:pt x="6900" y="9043"/>
                  </a:lnTo>
                  <a:cubicBezTo>
                    <a:pt x="6860" y="9440"/>
                    <a:pt x="7012" y="9627"/>
                    <a:pt x="7268" y="9627"/>
                  </a:cubicBezTo>
                  <a:cubicBezTo>
                    <a:pt x="8168" y="9627"/>
                    <a:pt x="10356" y="7314"/>
                    <a:pt x="10001" y="3693"/>
                  </a:cubicBezTo>
                  <a:cubicBezTo>
                    <a:pt x="8714" y="878"/>
                    <a:pt x="6720" y="0"/>
                    <a:pt x="4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34;p18"/>
            <p:cNvSpPr/>
            <p:nvPr/>
          </p:nvSpPr>
          <p:spPr>
            <a:xfrm flipH="1">
              <a:off x="391854" y="2286640"/>
              <a:ext cx="843661" cy="1340834"/>
            </a:xfrm>
            <a:custGeom>
              <a:avLst/>
              <a:gdLst/>
              <a:ahLst/>
              <a:cxnLst/>
              <a:rect l="l" t="t" r="r" b="b"/>
              <a:pathLst>
                <a:path w="21035" h="33431" extrusionOk="0">
                  <a:moveTo>
                    <a:pt x="17235" y="0"/>
                  </a:moveTo>
                  <a:lnTo>
                    <a:pt x="6930" y="547"/>
                  </a:lnTo>
                  <a:cubicBezTo>
                    <a:pt x="6930" y="547"/>
                    <a:pt x="4164" y="10821"/>
                    <a:pt x="2949" y="16718"/>
                  </a:cubicBezTo>
                  <a:cubicBezTo>
                    <a:pt x="2219" y="20152"/>
                    <a:pt x="0" y="25958"/>
                    <a:pt x="31" y="32523"/>
                  </a:cubicBezTo>
                  <a:cubicBezTo>
                    <a:pt x="31" y="32523"/>
                    <a:pt x="934" y="33102"/>
                    <a:pt x="2867" y="33102"/>
                  </a:cubicBezTo>
                  <a:cubicBezTo>
                    <a:pt x="3441" y="33102"/>
                    <a:pt x="4105" y="33051"/>
                    <a:pt x="4864" y="32918"/>
                  </a:cubicBezTo>
                  <a:cubicBezTo>
                    <a:pt x="4864" y="32918"/>
                    <a:pt x="8086" y="22067"/>
                    <a:pt x="9332" y="19301"/>
                  </a:cubicBezTo>
                  <a:cubicBezTo>
                    <a:pt x="10639" y="16474"/>
                    <a:pt x="11459" y="12219"/>
                    <a:pt x="11459" y="12219"/>
                  </a:cubicBezTo>
                  <a:cubicBezTo>
                    <a:pt x="11459" y="12219"/>
                    <a:pt x="12371" y="19848"/>
                    <a:pt x="12706" y="21672"/>
                  </a:cubicBezTo>
                  <a:cubicBezTo>
                    <a:pt x="13070" y="23465"/>
                    <a:pt x="12888" y="33101"/>
                    <a:pt x="12888" y="33101"/>
                  </a:cubicBezTo>
                  <a:cubicBezTo>
                    <a:pt x="12888" y="33101"/>
                    <a:pt x="13835" y="33430"/>
                    <a:pt x="15219" y="33430"/>
                  </a:cubicBezTo>
                  <a:cubicBezTo>
                    <a:pt x="16214" y="33430"/>
                    <a:pt x="17435" y="33260"/>
                    <a:pt x="18694" y="32675"/>
                  </a:cubicBezTo>
                  <a:cubicBezTo>
                    <a:pt x="18694" y="32675"/>
                    <a:pt x="19362" y="24955"/>
                    <a:pt x="19028" y="19666"/>
                  </a:cubicBezTo>
                  <a:cubicBezTo>
                    <a:pt x="18694" y="14347"/>
                    <a:pt x="21034" y="8845"/>
                    <a:pt x="17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35;p18"/>
            <p:cNvSpPr/>
            <p:nvPr/>
          </p:nvSpPr>
          <p:spPr>
            <a:xfrm flipH="1">
              <a:off x="551562" y="1475266"/>
              <a:ext cx="102435" cy="98103"/>
            </a:xfrm>
            <a:custGeom>
              <a:avLst/>
              <a:gdLst/>
              <a:ahLst/>
              <a:cxnLst/>
              <a:rect l="l" t="t" r="r" b="b"/>
              <a:pathLst>
                <a:path w="2554" h="2446" extrusionOk="0">
                  <a:moveTo>
                    <a:pt x="1378" y="0"/>
                  </a:moveTo>
                  <a:cubicBezTo>
                    <a:pt x="905" y="0"/>
                    <a:pt x="419" y="341"/>
                    <a:pt x="243" y="868"/>
                  </a:cubicBezTo>
                  <a:cubicBezTo>
                    <a:pt x="0" y="1506"/>
                    <a:pt x="304" y="2205"/>
                    <a:pt x="912" y="2388"/>
                  </a:cubicBezTo>
                  <a:cubicBezTo>
                    <a:pt x="1019" y="2427"/>
                    <a:pt x="1128" y="2446"/>
                    <a:pt x="1236" y="2446"/>
                  </a:cubicBezTo>
                  <a:cubicBezTo>
                    <a:pt x="1712" y="2446"/>
                    <a:pt x="2173" y="2087"/>
                    <a:pt x="2371" y="1567"/>
                  </a:cubicBezTo>
                  <a:cubicBezTo>
                    <a:pt x="2553" y="929"/>
                    <a:pt x="2249" y="230"/>
                    <a:pt x="1672" y="47"/>
                  </a:cubicBezTo>
                  <a:cubicBezTo>
                    <a:pt x="1576" y="16"/>
                    <a:pt x="1477" y="0"/>
                    <a:pt x="1378" y="0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36;p18"/>
            <p:cNvSpPr/>
            <p:nvPr/>
          </p:nvSpPr>
          <p:spPr>
            <a:xfrm flipH="1">
              <a:off x="747848" y="1319889"/>
              <a:ext cx="43918" cy="95135"/>
            </a:xfrm>
            <a:custGeom>
              <a:avLst/>
              <a:gdLst/>
              <a:ahLst/>
              <a:cxnLst/>
              <a:rect l="l" t="t" r="r" b="b"/>
              <a:pathLst>
                <a:path w="1095" h="2372" fill="none" extrusionOk="0">
                  <a:moveTo>
                    <a:pt x="335" y="0"/>
                  </a:moveTo>
                  <a:cubicBezTo>
                    <a:pt x="335" y="0"/>
                    <a:pt x="0" y="1368"/>
                    <a:pt x="1095" y="2371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37;p18"/>
            <p:cNvSpPr/>
            <p:nvPr/>
          </p:nvSpPr>
          <p:spPr>
            <a:xfrm flipH="1">
              <a:off x="544262" y="3666619"/>
              <a:ext cx="247503" cy="124413"/>
            </a:xfrm>
            <a:custGeom>
              <a:avLst/>
              <a:gdLst/>
              <a:ahLst/>
              <a:cxnLst/>
              <a:rect l="l" t="t" r="r" b="b"/>
              <a:pathLst>
                <a:path w="6171" h="3102" extrusionOk="0">
                  <a:moveTo>
                    <a:pt x="5411" y="1"/>
                  </a:moveTo>
                  <a:lnTo>
                    <a:pt x="2341" y="31"/>
                  </a:lnTo>
                  <a:lnTo>
                    <a:pt x="1550" y="1095"/>
                  </a:lnTo>
                  <a:cubicBezTo>
                    <a:pt x="0" y="1673"/>
                    <a:pt x="183" y="3101"/>
                    <a:pt x="183" y="3101"/>
                  </a:cubicBezTo>
                  <a:lnTo>
                    <a:pt x="6171" y="3010"/>
                  </a:lnTo>
                  <a:cubicBezTo>
                    <a:pt x="5836" y="518"/>
                    <a:pt x="5411" y="1"/>
                    <a:pt x="5411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38;p18"/>
            <p:cNvSpPr/>
            <p:nvPr/>
          </p:nvSpPr>
          <p:spPr>
            <a:xfrm flipH="1">
              <a:off x="618621" y="3631325"/>
              <a:ext cx="86592" cy="48771"/>
            </a:xfrm>
            <a:custGeom>
              <a:avLst/>
              <a:gdLst/>
              <a:ahLst/>
              <a:cxnLst/>
              <a:rect l="l" t="t" r="r" b="b"/>
              <a:pathLst>
                <a:path w="2159" h="1216" extrusionOk="0">
                  <a:moveTo>
                    <a:pt x="957" y="0"/>
                  </a:moveTo>
                  <a:cubicBezTo>
                    <a:pt x="682" y="0"/>
                    <a:pt x="363" y="41"/>
                    <a:pt x="0" y="151"/>
                  </a:cubicBezTo>
                  <a:lnTo>
                    <a:pt x="0" y="1215"/>
                  </a:lnTo>
                  <a:lnTo>
                    <a:pt x="1763" y="1215"/>
                  </a:lnTo>
                  <a:lnTo>
                    <a:pt x="2158" y="334"/>
                  </a:lnTo>
                  <a:cubicBezTo>
                    <a:pt x="2158" y="334"/>
                    <a:pt x="1742" y="0"/>
                    <a:pt x="957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39;p18"/>
            <p:cNvSpPr/>
            <p:nvPr/>
          </p:nvSpPr>
          <p:spPr>
            <a:xfrm flipH="1">
              <a:off x="282160" y="2172013"/>
              <a:ext cx="332852" cy="215859"/>
            </a:xfrm>
            <a:custGeom>
              <a:avLst/>
              <a:gdLst/>
              <a:ahLst/>
              <a:cxnLst/>
              <a:rect l="l" t="t" r="r" b="b"/>
              <a:pathLst>
                <a:path w="8299" h="5382" extrusionOk="0">
                  <a:moveTo>
                    <a:pt x="4347" y="1"/>
                  </a:moveTo>
                  <a:cubicBezTo>
                    <a:pt x="4347" y="1"/>
                    <a:pt x="1703" y="2736"/>
                    <a:pt x="1" y="3770"/>
                  </a:cubicBezTo>
                  <a:lnTo>
                    <a:pt x="2007" y="5350"/>
                  </a:lnTo>
                  <a:cubicBezTo>
                    <a:pt x="2007" y="5350"/>
                    <a:pt x="2038" y="5382"/>
                    <a:pt x="2180" y="5382"/>
                  </a:cubicBezTo>
                  <a:cubicBezTo>
                    <a:pt x="2382" y="5382"/>
                    <a:pt x="2805" y="5319"/>
                    <a:pt x="3679" y="5016"/>
                  </a:cubicBezTo>
                  <a:cubicBezTo>
                    <a:pt x="5502" y="4378"/>
                    <a:pt x="8299" y="3496"/>
                    <a:pt x="8177" y="2007"/>
                  </a:cubicBezTo>
                  <a:cubicBezTo>
                    <a:pt x="7995" y="183"/>
                    <a:pt x="4347" y="1"/>
                    <a:pt x="4347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40;p18"/>
            <p:cNvSpPr/>
            <p:nvPr/>
          </p:nvSpPr>
          <p:spPr>
            <a:xfrm flipH="1">
              <a:off x="536963" y="2319769"/>
              <a:ext cx="196286" cy="158385"/>
            </a:xfrm>
            <a:custGeom>
              <a:avLst/>
              <a:gdLst/>
              <a:ahLst/>
              <a:cxnLst/>
              <a:rect l="l" t="t" r="r" b="b"/>
              <a:pathLst>
                <a:path w="4894" h="3949" extrusionOk="0">
                  <a:moveTo>
                    <a:pt x="3465" y="0"/>
                  </a:moveTo>
                  <a:cubicBezTo>
                    <a:pt x="3159" y="0"/>
                    <a:pt x="2789" y="87"/>
                    <a:pt x="2341" y="299"/>
                  </a:cubicBezTo>
                  <a:cubicBezTo>
                    <a:pt x="1611" y="633"/>
                    <a:pt x="669" y="1849"/>
                    <a:pt x="547" y="2001"/>
                  </a:cubicBezTo>
                  <a:cubicBezTo>
                    <a:pt x="0" y="2730"/>
                    <a:pt x="639" y="2761"/>
                    <a:pt x="639" y="2761"/>
                  </a:cubicBezTo>
                  <a:cubicBezTo>
                    <a:pt x="639" y="2761"/>
                    <a:pt x="0" y="3369"/>
                    <a:pt x="274" y="3612"/>
                  </a:cubicBezTo>
                  <a:cubicBezTo>
                    <a:pt x="325" y="3662"/>
                    <a:pt x="387" y="3684"/>
                    <a:pt x="456" y="3684"/>
                  </a:cubicBezTo>
                  <a:cubicBezTo>
                    <a:pt x="774" y="3684"/>
                    <a:pt x="1231" y="3233"/>
                    <a:pt x="1299" y="3165"/>
                  </a:cubicBezTo>
                  <a:lnTo>
                    <a:pt x="1299" y="3165"/>
                  </a:lnTo>
                  <a:cubicBezTo>
                    <a:pt x="1228" y="3237"/>
                    <a:pt x="754" y="3747"/>
                    <a:pt x="1064" y="3916"/>
                  </a:cubicBezTo>
                  <a:cubicBezTo>
                    <a:pt x="1098" y="3939"/>
                    <a:pt x="1139" y="3949"/>
                    <a:pt x="1183" y="3949"/>
                  </a:cubicBezTo>
                  <a:cubicBezTo>
                    <a:pt x="1496" y="3949"/>
                    <a:pt x="2018" y="3460"/>
                    <a:pt x="2098" y="3460"/>
                  </a:cubicBezTo>
                  <a:cubicBezTo>
                    <a:pt x="2098" y="3460"/>
                    <a:pt x="2011" y="3805"/>
                    <a:pt x="2365" y="3805"/>
                  </a:cubicBezTo>
                  <a:cubicBezTo>
                    <a:pt x="2432" y="3805"/>
                    <a:pt x="2514" y="3793"/>
                    <a:pt x="2614" y="3764"/>
                  </a:cubicBezTo>
                  <a:cubicBezTo>
                    <a:pt x="3131" y="3612"/>
                    <a:pt x="3739" y="3034"/>
                    <a:pt x="4043" y="2852"/>
                  </a:cubicBezTo>
                  <a:cubicBezTo>
                    <a:pt x="4104" y="2821"/>
                    <a:pt x="4894" y="1849"/>
                    <a:pt x="4894" y="1666"/>
                  </a:cubicBezTo>
                  <a:cubicBezTo>
                    <a:pt x="4894" y="1495"/>
                    <a:pt x="4736" y="0"/>
                    <a:pt x="3465" y="0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41;p18"/>
            <p:cNvSpPr/>
            <p:nvPr/>
          </p:nvSpPr>
          <p:spPr>
            <a:xfrm flipH="1">
              <a:off x="603982" y="2286360"/>
              <a:ext cx="104119" cy="74680"/>
            </a:xfrm>
            <a:custGeom>
              <a:avLst/>
              <a:gdLst/>
              <a:ahLst/>
              <a:cxnLst/>
              <a:rect l="l" t="t" r="r" b="b"/>
              <a:pathLst>
                <a:path w="2596" h="1862" extrusionOk="0">
                  <a:moveTo>
                    <a:pt x="184" y="1"/>
                  </a:moveTo>
                  <a:cubicBezTo>
                    <a:pt x="42" y="1"/>
                    <a:pt x="0" y="97"/>
                    <a:pt x="42" y="250"/>
                  </a:cubicBezTo>
                  <a:cubicBezTo>
                    <a:pt x="103" y="554"/>
                    <a:pt x="285" y="797"/>
                    <a:pt x="528" y="919"/>
                  </a:cubicBezTo>
                  <a:cubicBezTo>
                    <a:pt x="1045" y="1162"/>
                    <a:pt x="802" y="1861"/>
                    <a:pt x="802" y="1861"/>
                  </a:cubicBezTo>
                  <a:cubicBezTo>
                    <a:pt x="802" y="1861"/>
                    <a:pt x="2534" y="1162"/>
                    <a:pt x="2595" y="858"/>
                  </a:cubicBezTo>
                  <a:cubicBezTo>
                    <a:pt x="2595" y="858"/>
                    <a:pt x="1775" y="858"/>
                    <a:pt x="1136" y="463"/>
                  </a:cubicBezTo>
                  <a:cubicBezTo>
                    <a:pt x="659" y="134"/>
                    <a:pt x="351" y="1"/>
                    <a:pt x="184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42;p18"/>
            <p:cNvSpPr/>
            <p:nvPr/>
          </p:nvSpPr>
          <p:spPr>
            <a:xfrm flipH="1">
              <a:off x="316291" y="1855044"/>
              <a:ext cx="230458" cy="297919"/>
            </a:xfrm>
            <a:custGeom>
              <a:avLst/>
              <a:gdLst/>
              <a:ahLst/>
              <a:cxnLst/>
              <a:rect l="l" t="t" r="r" b="b"/>
              <a:pathLst>
                <a:path w="5746" h="7428" extrusionOk="0">
                  <a:moveTo>
                    <a:pt x="3344" y="1"/>
                  </a:moveTo>
                  <a:cubicBezTo>
                    <a:pt x="1825" y="62"/>
                    <a:pt x="578" y="1217"/>
                    <a:pt x="335" y="2737"/>
                  </a:cubicBezTo>
                  <a:lnTo>
                    <a:pt x="1" y="4469"/>
                  </a:lnTo>
                  <a:lnTo>
                    <a:pt x="730" y="7296"/>
                  </a:lnTo>
                  <a:cubicBezTo>
                    <a:pt x="1177" y="7388"/>
                    <a:pt x="1604" y="7427"/>
                    <a:pt x="2006" y="7427"/>
                  </a:cubicBezTo>
                  <a:cubicBezTo>
                    <a:pt x="4258" y="7427"/>
                    <a:pt x="5746" y="6202"/>
                    <a:pt x="5746" y="6202"/>
                  </a:cubicBezTo>
                  <a:cubicBezTo>
                    <a:pt x="5168" y="3831"/>
                    <a:pt x="3557" y="1"/>
                    <a:pt x="3557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43;p18"/>
            <p:cNvSpPr/>
            <p:nvPr/>
          </p:nvSpPr>
          <p:spPr>
            <a:xfrm flipH="1">
              <a:off x="650306" y="2045233"/>
              <a:ext cx="141459" cy="70750"/>
            </a:xfrm>
            <a:custGeom>
              <a:avLst/>
              <a:gdLst/>
              <a:ahLst/>
              <a:cxnLst/>
              <a:rect l="l" t="t" r="r" b="b"/>
              <a:pathLst>
                <a:path w="3527" h="1764" fill="none" extrusionOk="0">
                  <a:moveTo>
                    <a:pt x="0" y="730"/>
                  </a:moveTo>
                  <a:cubicBezTo>
                    <a:pt x="0" y="730"/>
                    <a:pt x="1915" y="1764"/>
                    <a:pt x="3526" y="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44;p18"/>
            <p:cNvSpPr/>
            <p:nvPr/>
          </p:nvSpPr>
          <p:spPr>
            <a:xfrm flipH="1">
              <a:off x="546709" y="1958681"/>
              <a:ext cx="17086" cy="70750"/>
            </a:xfrm>
            <a:custGeom>
              <a:avLst/>
              <a:gdLst/>
              <a:ahLst/>
              <a:cxnLst/>
              <a:rect l="l" t="t" r="r" b="b"/>
              <a:pathLst>
                <a:path w="426" h="1764" fill="none" extrusionOk="0">
                  <a:moveTo>
                    <a:pt x="426" y="176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45;p18"/>
            <p:cNvSpPr/>
            <p:nvPr/>
          </p:nvSpPr>
          <p:spPr>
            <a:xfrm flipH="1">
              <a:off x="319941" y="2158617"/>
              <a:ext cx="139013" cy="52461"/>
            </a:xfrm>
            <a:custGeom>
              <a:avLst/>
              <a:gdLst/>
              <a:ahLst/>
              <a:cxnLst/>
              <a:rect l="l" t="t" r="r" b="b"/>
              <a:pathLst>
                <a:path w="3466" h="1308" fill="none" extrusionOk="0">
                  <a:moveTo>
                    <a:pt x="0" y="700"/>
                  </a:moveTo>
                  <a:cubicBezTo>
                    <a:pt x="0" y="700"/>
                    <a:pt x="1611" y="0"/>
                    <a:pt x="3465" y="1307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46;p18"/>
            <p:cNvSpPr/>
            <p:nvPr/>
          </p:nvSpPr>
          <p:spPr>
            <a:xfrm flipH="1">
              <a:off x="1185501" y="1660001"/>
              <a:ext cx="39065" cy="67100"/>
            </a:xfrm>
            <a:custGeom>
              <a:avLst/>
              <a:gdLst/>
              <a:ahLst/>
              <a:cxnLst/>
              <a:rect l="l" t="t" r="r" b="b"/>
              <a:pathLst>
                <a:path w="974" h="1673" fill="none" extrusionOk="0">
                  <a:moveTo>
                    <a:pt x="852" y="1"/>
                  </a:moveTo>
                  <a:cubicBezTo>
                    <a:pt x="852" y="1"/>
                    <a:pt x="973" y="1034"/>
                    <a:pt x="1" y="167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47;p18"/>
            <p:cNvSpPr/>
            <p:nvPr/>
          </p:nvSpPr>
          <p:spPr>
            <a:xfrm flipH="1">
              <a:off x="653996" y="2375599"/>
              <a:ext cx="52461" cy="53704"/>
            </a:xfrm>
            <a:custGeom>
              <a:avLst/>
              <a:gdLst/>
              <a:ahLst/>
              <a:cxnLst/>
              <a:rect l="l" t="t" r="r" b="b"/>
              <a:pathLst>
                <a:path w="1308" h="1339" fill="none" extrusionOk="0">
                  <a:moveTo>
                    <a:pt x="1" y="1338"/>
                  </a:moveTo>
                  <a:lnTo>
                    <a:pt x="1308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48;p18"/>
            <p:cNvSpPr/>
            <p:nvPr/>
          </p:nvSpPr>
          <p:spPr>
            <a:xfrm flipH="1">
              <a:off x="630814" y="2397578"/>
              <a:ext cx="54907" cy="53664"/>
            </a:xfrm>
            <a:custGeom>
              <a:avLst/>
              <a:gdLst/>
              <a:ahLst/>
              <a:cxnLst/>
              <a:rect l="l" t="t" r="r" b="b"/>
              <a:pathLst>
                <a:path w="1369" h="1338" fill="none" extrusionOk="0">
                  <a:moveTo>
                    <a:pt x="1" y="1337"/>
                  </a:moveTo>
                  <a:lnTo>
                    <a:pt x="1369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49;p18"/>
            <p:cNvSpPr/>
            <p:nvPr/>
          </p:nvSpPr>
          <p:spPr>
            <a:xfrm flipH="1">
              <a:off x="612525" y="2421923"/>
              <a:ext cx="36618" cy="42714"/>
            </a:xfrm>
            <a:custGeom>
              <a:avLst/>
              <a:gdLst/>
              <a:ahLst/>
              <a:cxnLst/>
              <a:rect l="l" t="t" r="r" b="b"/>
              <a:pathLst>
                <a:path w="913" h="1065" fill="none" extrusionOk="0">
                  <a:moveTo>
                    <a:pt x="1" y="1065"/>
                  </a:moveTo>
                  <a:lnTo>
                    <a:pt x="912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50;p18"/>
            <p:cNvSpPr/>
            <p:nvPr/>
          </p:nvSpPr>
          <p:spPr>
            <a:xfrm flipH="1">
              <a:off x="1335463" y="1284635"/>
              <a:ext cx="90442" cy="224241"/>
            </a:xfrm>
            <a:custGeom>
              <a:avLst/>
              <a:gdLst/>
              <a:ahLst/>
              <a:cxnLst/>
              <a:rect l="l" t="t" r="r" b="b"/>
              <a:pathLst>
                <a:path w="2255" h="5591" extrusionOk="0">
                  <a:moveTo>
                    <a:pt x="171" y="1"/>
                  </a:moveTo>
                  <a:cubicBezTo>
                    <a:pt x="60" y="1"/>
                    <a:pt x="1" y="64"/>
                    <a:pt x="36" y="241"/>
                  </a:cubicBezTo>
                  <a:cubicBezTo>
                    <a:pt x="97" y="697"/>
                    <a:pt x="553" y="849"/>
                    <a:pt x="705" y="910"/>
                  </a:cubicBezTo>
                  <a:cubicBezTo>
                    <a:pt x="705" y="910"/>
                    <a:pt x="553" y="1791"/>
                    <a:pt x="401" y="2430"/>
                  </a:cubicBezTo>
                  <a:cubicBezTo>
                    <a:pt x="309" y="2855"/>
                    <a:pt x="66" y="4922"/>
                    <a:pt x="1647" y="5591"/>
                  </a:cubicBezTo>
                  <a:lnTo>
                    <a:pt x="2255" y="4952"/>
                  </a:lnTo>
                  <a:cubicBezTo>
                    <a:pt x="2255" y="4952"/>
                    <a:pt x="1495" y="3767"/>
                    <a:pt x="1404" y="2247"/>
                  </a:cubicBezTo>
                  <a:cubicBezTo>
                    <a:pt x="1313" y="910"/>
                    <a:pt x="1586" y="515"/>
                    <a:pt x="1252" y="423"/>
                  </a:cubicBezTo>
                  <a:cubicBezTo>
                    <a:pt x="1015" y="380"/>
                    <a:pt x="441" y="1"/>
                    <a:pt x="171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51;p18"/>
            <p:cNvSpPr/>
            <p:nvPr/>
          </p:nvSpPr>
          <p:spPr>
            <a:xfrm flipH="1">
              <a:off x="1325717" y="1378406"/>
              <a:ext cx="184093" cy="156058"/>
            </a:xfrm>
            <a:custGeom>
              <a:avLst/>
              <a:gdLst/>
              <a:ahLst/>
              <a:cxnLst/>
              <a:rect l="l" t="t" r="r" b="b"/>
              <a:pathLst>
                <a:path w="4590" h="3891" extrusionOk="0">
                  <a:moveTo>
                    <a:pt x="1277" y="0"/>
                  </a:moveTo>
                  <a:lnTo>
                    <a:pt x="517" y="517"/>
                  </a:lnTo>
                  <a:lnTo>
                    <a:pt x="0" y="2766"/>
                  </a:lnTo>
                  <a:cubicBezTo>
                    <a:pt x="0" y="2766"/>
                    <a:pt x="639" y="2979"/>
                    <a:pt x="2888" y="3891"/>
                  </a:cubicBezTo>
                  <a:lnTo>
                    <a:pt x="4590" y="2888"/>
                  </a:lnTo>
                  <a:lnTo>
                    <a:pt x="3557" y="395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52;p18"/>
            <p:cNvSpPr/>
            <p:nvPr/>
          </p:nvSpPr>
          <p:spPr>
            <a:xfrm flipH="1">
              <a:off x="1404929" y="1266506"/>
              <a:ext cx="97582" cy="149721"/>
            </a:xfrm>
            <a:custGeom>
              <a:avLst/>
              <a:gdLst/>
              <a:ahLst/>
              <a:cxnLst/>
              <a:rect l="l" t="t" r="r" b="b"/>
              <a:pathLst>
                <a:path w="2433" h="3733" extrusionOk="0">
                  <a:moveTo>
                    <a:pt x="1029" y="1"/>
                  </a:moveTo>
                  <a:cubicBezTo>
                    <a:pt x="946" y="1"/>
                    <a:pt x="866" y="33"/>
                    <a:pt x="791" y="116"/>
                  </a:cubicBezTo>
                  <a:cubicBezTo>
                    <a:pt x="487" y="450"/>
                    <a:pt x="274" y="1331"/>
                    <a:pt x="122" y="1666"/>
                  </a:cubicBezTo>
                  <a:cubicBezTo>
                    <a:pt x="1" y="1939"/>
                    <a:pt x="92" y="2942"/>
                    <a:pt x="852" y="3733"/>
                  </a:cubicBezTo>
                  <a:lnTo>
                    <a:pt x="1460" y="3094"/>
                  </a:lnTo>
                  <a:cubicBezTo>
                    <a:pt x="1460" y="3094"/>
                    <a:pt x="912" y="2182"/>
                    <a:pt x="882" y="1878"/>
                  </a:cubicBezTo>
                  <a:cubicBezTo>
                    <a:pt x="882" y="1878"/>
                    <a:pt x="1064" y="1149"/>
                    <a:pt x="1156" y="875"/>
                  </a:cubicBezTo>
                  <a:cubicBezTo>
                    <a:pt x="1156" y="875"/>
                    <a:pt x="1191" y="935"/>
                    <a:pt x="1366" y="935"/>
                  </a:cubicBezTo>
                  <a:cubicBezTo>
                    <a:pt x="1471" y="935"/>
                    <a:pt x="1627" y="913"/>
                    <a:pt x="1855" y="845"/>
                  </a:cubicBezTo>
                  <a:cubicBezTo>
                    <a:pt x="2432" y="663"/>
                    <a:pt x="2007" y="571"/>
                    <a:pt x="1764" y="419"/>
                  </a:cubicBezTo>
                  <a:cubicBezTo>
                    <a:pt x="1557" y="305"/>
                    <a:pt x="1282" y="1"/>
                    <a:pt x="1029" y="1"/>
                  </a:cubicBezTo>
                  <a:close/>
                </a:path>
              </a:pathLst>
            </a:custGeom>
            <a:solidFill>
              <a:srgbClr val="E59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53;p18"/>
            <p:cNvSpPr/>
            <p:nvPr/>
          </p:nvSpPr>
          <p:spPr>
            <a:xfrm flipH="1">
              <a:off x="1503674" y="1388152"/>
              <a:ext cx="56110" cy="48811"/>
            </a:xfrm>
            <a:custGeom>
              <a:avLst/>
              <a:gdLst/>
              <a:ahLst/>
              <a:cxnLst/>
              <a:rect l="l" t="t" r="r" b="b"/>
              <a:pathLst>
                <a:path w="1399" h="1217" fill="none" extrusionOk="0">
                  <a:moveTo>
                    <a:pt x="0" y="0"/>
                  </a:moveTo>
                  <a:lnTo>
                    <a:pt x="1398" y="1216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54;p18"/>
            <p:cNvSpPr/>
            <p:nvPr/>
          </p:nvSpPr>
          <p:spPr>
            <a:xfrm flipH="1">
              <a:off x="1482978" y="1396695"/>
              <a:ext cx="25629" cy="62207"/>
            </a:xfrm>
            <a:custGeom>
              <a:avLst/>
              <a:gdLst/>
              <a:ahLst/>
              <a:cxnLst/>
              <a:rect l="l" t="t" r="r" b="b"/>
              <a:pathLst>
                <a:path w="639" h="1551" fill="none" extrusionOk="0">
                  <a:moveTo>
                    <a:pt x="639" y="0"/>
                  </a:moveTo>
                  <a:cubicBezTo>
                    <a:pt x="639" y="0"/>
                    <a:pt x="122" y="851"/>
                    <a:pt x="1" y="155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55;p18"/>
            <p:cNvSpPr/>
            <p:nvPr/>
          </p:nvSpPr>
          <p:spPr>
            <a:xfrm flipH="1">
              <a:off x="1386640" y="1458862"/>
              <a:ext cx="74399" cy="39065"/>
            </a:xfrm>
            <a:custGeom>
              <a:avLst/>
              <a:gdLst/>
              <a:ahLst/>
              <a:cxnLst/>
              <a:rect l="l" t="t" r="r" b="b"/>
              <a:pathLst>
                <a:path w="1855" h="974" fill="none" extrusionOk="0">
                  <a:moveTo>
                    <a:pt x="0" y="0"/>
                  </a:moveTo>
                  <a:cubicBezTo>
                    <a:pt x="0" y="0"/>
                    <a:pt x="1337" y="335"/>
                    <a:pt x="1854" y="97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56;p18"/>
            <p:cNvSpPr/>
            <p:nvPr/>
          </p:nvSpPr>
          <p:spPr>
            <a:xfrm flipH="1">
              <a:off x="1381787" y="1400345"/>
              <a:ext cx="42714" cy="75603"/>
            </a:xfrm>
            <a:custGeom>
              <a:avLst/>
              <a:gdLst/>
              <a:ahLst/>
              <a:cxnLst/>
              <a:rect l="l" t="t" r="r" b="b"/>
              <a:pathLst>
                <a:path w="1065" h="1885" fill="none" extrusionOk="0">
                  <a:moveTo>
                    <a:pt x="1" y="0"/>
                  </a:moveTo>
                  <a:cubicBezTo>
                    <a:pt x="1" y="0"/>
                    <a:pt x="487" y="1429"/>
                    <a:pt x="1065" y="188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57;p18"/>
            <p:cNvSpPr/>
            <p:nvPr/>
          </p:nvSpPr>
          <p:spPr>
            <a:xfrm flipH="1">
              <a:off x="1400958" y="1129699"/>
              <a:ext cx="108852" cy="79293"/>
            </a:xfrm>
            <a:custGeom>
              <a:avLst/>
              <a:gdLst/>
              <a:ahLst/>
              <a:cxnLst/>
              <a:rect l="l" t="t" r="r" b="b"/>
              <a:pathLst>
                <a:path w="2714" h="197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39" y="1551"/>
                    <a:pt x="1976" y="1976"/>
                  </a:cubicBezTo>
                  <a:cubicBezTo>
                    <a:pt x="1976" y="1977"/>
                    <a:pt x="1976" y="1977"/>
                    <a:pt x="1977" y="1977"/>
                  </a:cubicBezTo>
                  <a:cubicBezTo>
                    <a:pt x="2018" y="1977"/>
                    <a:pt x="2714" y="121"/>
                    <a:pt x="0" y="1"/>
                  </a:cubicBezTo>
                  <a:close/>
                </a:path>
              </a:pathLst>
            </a:custGeom>
            <a:solidFill>
              <a:srgbClr val="EBBF52"/>
            </a:solidFill>
            <a:ln w="9525" cap="flat" cmpd="sng">
              <a:solidFill>
                <a:srgbClr val="EBBF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58;p18"/>
            <p:cNvSpPr/>
            <p:nvPr/>
          </p:nvSpPr>
          <p:spPr>
            <a:xfrm flipH="1">
              <a:off x="1411025" y="1149192"/>
              <a:ext cx="59800" cy="141459"/>
            </a:xfrm>
            <a:custGeom>
              <a:avLst/>
              <a:gdLst/>
              <a:ahLst/>
              <a:cxnLst/>
              <a:rect l="l" t="t" r="r" b="b"/>
              <a:pathLst>
                <a:path w="1491" h="3527" fill="none" extrusionOk="0">
                  <a:moveTo>
                    <a:pt x="1156" y="3527"/>
                  </a:moveTo>
                  <a:cubicBezTo>
                    <a:pt x="1156" y="3527"/>
                    <a:pt x="1490" y="1490"/>
                    <a:pt x="1" y="1"/>
                  </a:cubicBezTo>
                </a:path>
              </a:pathLst>
            </a:custGeom>
            <a:solidFill>
              <a:srgbClr val="EBBF52"/>
            </a:solidFill>
            <a:ln w="6850" cap="rnd" cmpd="sng">
              <a:solidFill>
                <a:srgbClr val="EBBF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59;p18"/>
            <p:cNvSpPr/>
            <p:nvPr/>
          </p:nvSpPr>
          <p:spPr>
            <a:xfrm flipH="1">
              <a:off x="1381787" y="1080929"/>
              <a:ext cx="54907" cy="232904"/>
            </a:xfrm>
            <a:custGeom>
              <a:avLst/>
              <a:gdLst/>
              <a:ahLst/>
              <a:cxnLst/>
              <a:rect l="l" t="t" r="r" b="b"/>
              <a:pathLst>
                <a:path w="1369" h="5807" fill="none" extrusionOk="0">
                  <a:moveTo>
                    <a:pt x="1" y="5806"/>
                  </a:moveTo>
                  <a:cubicBezTo>
                    <a:pt x="1" y="5806"/>
                    <a:pt x="1369" y="4165"/>
                    <a:pt x="609" y="1"/>
                  </a:cubicBezTo>
                </a:path>
              </a:pathLst>
            </a:custGeom>
            <a:solidFill>
              <a:srgbClr val="D97CC5"/>
            </a:solidFill>
            <a:ln w="6850" cap="rnd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60;p18"/>
            <p:cNvSpPr/>
            <p:nvPr/>
          </p:nvSpPr>
          <p:spPr>
            <a:xfrm flipH="1">
              <a:off x="1297481" y="906622"/>
              <a:ext cx="241608" cy="186540"/>
            </a:xfrm>
            <a:custGeom>
              <a:avLst/>
              <a:gdLst/>
              <a:ahLst/>
              <a:cxnLst/>
              <a:rect l="l" t="t" r="r" b="b"/>
              <a:pathLst>
                <a:path w="6024" h="4651" extrusionOk="0">
                  <a:moveTo>
                    <a:pt x="2866" y="0"/>
                  </a:moveTo>
                  <a:cubicBezTo>
                    <a:pt x="2863" y="0"/>
                    <a:pt x="2861" y="0"/>
                    <a:pt x="2858" y="0"/>
                  </a:cubicBezTo>
                  <a:cubicBezTo>
                    <a:pt x="2280" y="31"/>
                    <a:pt x="2888" y="3648"/>
                    <a:pt x="2888" y="3648"/>
                  </a:cubicBezTo>
                  <a:cubicBezTo>
                    <a:pt x="2888" y="3648"/>
                    <a:pt x="1547" y="1869"/>
                    <a:pt x="943" y="1869"/>
                  </a:cubicBezTo>
                  <a:cubicBezTo>
                    <a:pt x="910" y="1869"/>
                    <a:pt x="880" y="1874"/>
                    <a:pt x="852" y="1885"/>
                  </a:cubicBezTo>
                  <a:cubicBezTo>
                    <a:pt x="274" y="2098"/>
                    <a:pt x="2432" y="4164"/>
                    <a:pt x="2432" y="4164"/>
                  </a:cubicBezTo>
                  <a:cubicBezTo>
                    <a:pt x="2432" y="4164"/>
                    <a:pt x="1217" y="3354"/>
                    <a:pt x="605" y="3354"/>
                  </a:cubicBezTo>
                  <a:cubicBezTo>
                    <a:pt x="468" y="3354"/>
                    <a:pt x="361" y="3395"/>
                    <a:pt x="305" y="3496"/>
                  </a:cubicBezTo>
                  <a:cubicBezTo>
                    <a:pt x="1" y="4073"/>
                    <a:pt x="2524" y="4651"/>
                    <a:pt x="2524" y="4651"/>
                  </a:cubicBezTo>
                  <a:cubicBezTo>
                    <a:pt x="2524" y="4651"/>
                    <a:pt x="3739" y="4620"/>
                    <a:pt x="4439" y="3800"/>
                  </a:cubicBezTo>
                  <a:cubicBezTo>
                    <a:pt x="4439" y="3800"/>
                    <a:pt x="5958" y="3009"/>
                    <a:pt x="6019" y="2371"/>
                  </a:cubicBezTo>
                  <a:cubicBezTo>
                    <a:pt x="6024" y="2273"/>
                    <a:pt x="5983" y="2231"/>
                    <a:pt x="5910" y="2231"/>
                  </a:cubicBezTo>
                  <a:cubicBezTo>
                    <a:pt x="5488" y="2231"/>
                    <a:pt x="3983" y="3648"/>
                    <a:pt x="3983" y="3648"/>
                  </a:cubicBezTo>
                  <a:cubicBezTo>
                    <a:pt x="3983" y="3648"/>
                    <a:pt x="5046" y="1490"/>
                    <a:pt x="4712" y="942"/>
                  </a:cubicBezTo>
                  <a:cubicBezTo>
                    <a:pt x="4685" y="900"/>
                    <a:pt x="4653" y="881"/>
                    <a:pt x="4618" y="881"/>
                  </a:cubicBezTo>
                  <a:cubicBezTo>
                    <a:pt x="4221" y="881"/>
                    <a:pt x="3375" y="3344"/>
                    <a:pt x="3375" y="3344"/>
                  </a:cubicBezTo>
                  <a:cubicBezTo>
                    <a:pt x="3375" y="3344"/>
                    <a:pt x="3465" y="0"/>
                    <a:pt x="2866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61;p18"/>
            <p:cNvSpPr/>
            <p:nvPr/>
          </p:nvSpPr>
          <p:spPr>
            <a:xfrm flipH="1">
              <a:off x="1401921" y="1062199"/>
              <a:ext cx="75001" cy="49252"/>
            </a:xfrm>
            <a:custGeom>
              <a:avLst/>
              <a:gdLst/>
              <a:ahLst/>
              <a:cxnLst/>
              <a:rect l="l" t="t" r="r" b="b"/>
              <a:pathLst>
                <a:path w="1870" h="1228" extrusionOk="0">
                  <a:moveTo>
                    <a:pt x="282" y="0"/>
                  </a:moveTo>
                  <a:cubicBezTo>
                    <a:pt x="194" y="0"/>
                    <a:pt x="100" y="4"/>
                    <a:pt x="1" y="12"/>
                  </a:cubicBezTo>
                  <a:cubicBezTo>
                    <a:pt x="62" y="42"/>
                    <a:pt x="730" y="1076"/>
                    <a:pt x="1733" y="1228"/>
                  </a:cubicBezTo>
                  <a:cubicBezTo>
                    <a:pt x="1733" y="1228"/>
                    <a:pt x="1870" y="0"/>
                    <a:pt x="282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62;p18"/>
            <p:cNvSpPr/>
            <p:nvPr/>
          </p:nvSpPr>
          <p:spPr>
            <a:xfrm flipH="1">
              <a:off x="1351305" y="1046797"/>
              <a:ext cx="76846" cy="65897"/>
            </a:xfrm>
            <a:custGeom>
              <a:avLst/>
              <a:gdLst/>
              <a:ahLst/>
              <a:cxnLst/>
              <a:rect l="l" t="t" r="r" b="b"/>
              <a:pathLst>
                <a:path w="1916" h="1643" extrusionOk="0">
                  <a:moveTo>
                    <a:pt x="1916" y="1"/>
                  </a:moveTo>
                  <a:lnTo>
                    <a:pt x="1916" y="1"/>
                  </a:lnTo>
                  <a:cubicBezTo>
                    <a:pt x="1" y="305"/>
                    <a:pt x="517" y="1642"/>
                    <a:pt x="517" y="1642"/>
                  </a:cubicBezTo>
                  <a:cubicBezTo>
                    <a:pt x="1460" y="1217"/>
                    <a:pt x="1916" y="1"/>
                    <a:pt x="1916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87341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6F40AE-5B2E-7587-4457-F3CB87CF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6"/>
            <a:ext cx="10515600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82B4D6-E57F-BC85-4F5B-6A19430D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7" y="1573240"/>
            <a:ext cx="10515600" cy="2697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Mental health support is often </a:t>
            </a:r>
            <a:r>
              <a:rPr lang="en-US" sz="2400" b="1" dirty="0">
                <a:ea typeface="+mn-lt"/>
                <a:cs typeface="+mn-lt"/>
              </a:rPr>
              <a:t>inaccessible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ea typeface="+mn-lt"/>
                <a:cs typeface="+mn-lt"/>
              </a:rPr>
              <a:t>delayed</a:t>
            </a:r>
            <a:r>
              <a:rPr lang="en-US" sz="2400" dirty="0">
                <a:ea typeface="+mn-lt"/>
                <a:cs typeface="+mn-lt"/>
              </a:rPr>
              <a:t>, or </a:t>
            </a:r>
            <a:r>
              <a:rPr lang="en-US" sz="2400" b="1" dirty="0">
                <a:ea typeface="+mn-lt"/>
                <a:cs typeface="+mn-lt"/>
              </a:rPr>
              <a:t>stigmatized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algn="just"/>
            <a:r>
              <a:rPr lang="en-US" sz="2400" dirty="0">
                <a:ea typeface="+mn-lt"/>
                <a:cs typeface="+mn-lt"/>
              </a:rPr>
              <a:t>Traditional services lack </a:t>
            </a:r>
            <a:r>
              <a:rPr lang="en-US" sz="2400" b="1" dirty="0">
                <a:ea typeface="+mn-lt"/>
                <a:cs typeface="+mn-lt"/>
              </a:rPr>
              <a:t>real-time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ea typeface="+mn-lt"/>
                <a:cs typeface="+mn-lt"/>
              </a:rPr>
              <a:t>personalized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b="1" dirty="0">
                <a:ea typeface="+mn-lt"/>
                <a:cs typeface="+mn-lt"/>
              </a:rPr>
              <a:t>scalable</a:t>
            </a:r>
            <a:r>
              <a:rPr lang="en-US" sz="2400" dirty="0">
                <a:ea typeface="+mn-lt"/>
                <a:cs typeface="+mn-lt"/>
              </a:rPr>
              <a:t> solutions.</a:t>
            </a:r>
            <a:endParaRPr lang="en-US" sz="2400" dirty="0"/>
          </a:p>
          <a:p>
            <a:pPr algn="just"/>
            <a:r>
              <a:rPr lang="en-US" sz="2400" dirty="0">
                <a:ea typeface="+mn-lt"/>
                <a:cs typeface="+mn-lt"/>
              </a:rPr>
              <a:t>High-risk users may go unnoticed or unsupported in critical moments.</a:t>
            </a:r>
            <a:endParaRPr lang="en-US" sz="2400" dirty="0"/>
          </a:p>
          <a:p>
            <a:endParaRPr lang="en-US" dirty="0">
              <a:latin typeface="Aptos" panose="020B00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7CF4F6B-58F9-3836-EB08-6839A27E0EE4}"/>
              </a:ext>
            </a:extLst>
          </p:cNvPr>
          <p:cNvSpPr txBox="1"/>
          <p:nvPr/>
        </p:nvSpPr>
        <p:spPr>
          <a:xfrm>
            <a:off x="920894" y="4443756"/>
            <a:ext cx="10339290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Build a responsive, empathetic, and secure platform that connects users to real-time emotional support using AI and human volunteers.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18AD2C0-0114-4850-8BBA-8EC1D9F13D64}"/>
              </a:ext>
            </a:extLst>
          </p:cNvPr>
          <p:cNvSpPr txBox="1"/>
          <p:nvPr/>
        </p:nvSpPr>
        <p:spPr>
          <a:xfrm>
            <a:off x="934037" y="3432167"/>
            <a:ext cx="1080889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Aptos Display"/>
              </a:rPr>
              <a:t>GOAL:</a:t>
            </a:r>
            <a:endParaRPr lang="en-US" sz="4400" dirty="0">
              <a:latin typeface="Aptos Display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33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4E020F-D753-869F-60FB-258F9226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CCB402-3D69-4239-7376-0D928253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537" y="1336795"/>
            <a:ext cx="7982434" cy="51420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 u="sng" dirty="0"/>
              <a:t>Tech stacks &amp; Architecture:</a:t>
            </a:r>
            <a:endParaRPr lang="en-US" sz="2400" dirty="0"/>
          </a:p>
          <a:p>
            <a:pPr algn="just"/>
            <a:r>
              <a:rPr lang="en-US" sz="2400" b="1" dirty="0">
                <a:ea typeface="+mn-lt"/>
                <a:cs typeface="+mn-lt"/>
              </a:rPr>
              <a:t>Frontend</a:t>
            </a:r>
            <a:r>
              <a:rPr lang="en-US" sz="2400" dirty="0">
                <a:ea typeface="+mn-lt"/>
                <a:cs typeface="+mn-lt"/>
              </a:rPr>
              <a:t>: React.js, React Native</a:t>
            </a:r>
            <a:endParaRPr lang="en-US" sz="2400" dirty="0"/>
          </a:p>
          <a:p>
            <a:pPr algn="just"/>
            <a:r>
              <a:rPr lang="en-US" sz="2400" b="1" dirty="0">
                <a:ea typeface="+mn-lt"/>
                <a:cs typeface="+mn-lt"/>
              </a:rPr>
              <a:t>Backend</a:t>
            </a:r>
            <a:r>
              <a:rPr lang="en-US" sz="2400" dirty="0">
                <a:ea typeface="+mn-lt"/>
                <a:cs typeface="+mn-lt"/>
              </a:rPr>
              <a:t>: Flask API, Firebase, SQLite</a:t>
            </a:r>
            <a:endParaRPr lang="en-US" sz="2400" dirty="0"/>
          </a:p>
          <a:p>
            <a:pPr algn="just"/>
            <a:r>
              <a:rPr lang="en-US" sz="2400" b="1" dirty="0">
                <a:ea typeface="+mn-lt"/>
                <a:cs typeface="+mn-lt"/>
              </a:rPr>
              <a:t>Real-time Communication</a:t>
            </a:r>
            <a:r>
              <a:rPr lang="en-US" sz="2400" dirty="0">
                <a:ea typeface="+mn-lt"/>
                <a:cs typeface="+mn-lt"/>
              </a:rPr>
              <a:t>: WebRTC for voice; Socket.IO for chat</a:t>
            </a:r>
            <a:endParaRPr lang="en-US" sz="2400" dirty="0"/>
          </a:p>
          <a:p>
            <a:pPr algn="just"/>
            <a:r>
              <a:rPr lang="en-US" sz="2400" b="1" dirty="0">
                <a:ea typeface="+mn-lt"/>
                <a:cs typeface="+mn-lt"/>
              </a:rPr>
              <a:t>AI Models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pPr algn="just"/>
            <a:r>
              <a:rPr lang="en-US" sz="2400" dirty="0" err="1">
                <a:ea typeface="+mn-lt"/>
                <a:cs typeface="+mn-lt"/>
              </a:rPr>
              <a:t>BiLSTM</a:t>
            </a:r>
            <a:r>
              <a:rPr lang="en-US" sz="2400" dirty="0">
                <a:ea typeface="+mn-lt"/>
                <a:cs typeface="+mn-lt"/>
              </a:rPr>
              <a:t> for emotion classification</a:t>
            </a:r>
            <a:endParaRPr lang="en-US" sz="2400" dirty="0"/>
          </a:p>
          <a:p>
            <a:pPr algn="just"/>
            <a:r>
              <a:rPr lang="en-US" sz="2400" dirty="0" smtClean="0">
                <a:ea typeface="+mn-lt"/>
                <a:cs typeface="+mn-lt"/>
              </a:rPr>
              <a:t>GPT-4 </a:t>
            </a:r>
            <a:r>
              <a:rPr lang="en-US" sz="2400" dirty="0">
                <a:ea typeface="+mn-lt"/>
                <a:cs typeface="+mn-lt"/>
              </a:rPr>
              <a:t>for context-aware dialogue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u="sng" dirty="0" err="1"/>
              <a:t>Ensembling</a:t>
            </a:r>
            <a:r>
              <a:rPr lang="en-US" sz="2400" b="1" u="sng" dirty="0"/>
              <a:t> Strategy:</a:t>
            </a:r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Combines both models using weighted averaging to improve recall on critical cases (e.g., high-risk emotional states).</a:t>
            </a:r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oogle Shape;1992;p48"/>
          <p:cNvGrpSpPr/>
          <p:nvPr/>
        </p:nvGrpSpPr>
        <p:grpSpPr>
          <a:xfrm>
            <a:off x="287383" y="1724297"/>
            <a:ext cx="3396343" cy="4454434"/>
            <a:chOff x="2952375" y="2052175"/>
            <a:chExt cx="1804650" cy="2331100"/>
          </a:xfrm>
        </p:grpSpPr>
        <p:sp>
          <p:nvSpPr>
            <p:cNvPr id="5" name="Google Shape;1993;p48"/>
            <p:cNvSpPr/>
            <p:nvPr/>
          </p:nvSpPr>
          <p:spPr>
            <a:xfrm>
              <a:off x="3496100" y="2565300"/>
              <a:ext cx="955700" cy="268750"/>
            </a:xfrm>
            <a:custGeom>
              <a:avLst/>
              <a:gdLst/>
              <a:ahLst/>
              <a:cxnLst/>
              <a:rect l="l" t="t" r="r" b="b"/>
              <a:pathLst>
                <a:path w="38228" h="10750" extrusionOk="0">
                  <a:moveTo>
                    <a:pt x="38228" y="0"/>
                  </a:moveTo>
                  <a:cubicBezTo>
                    <a:pt x="38227" y="0"/>
                    <a:pt x="27853" y="968"/>
                    <a:pt x="17479" y="3803"/>
                  </a:cubicBezTo>
                  <a:cubicBezTo>
                    <a:pt x="7072" y="6638"/>
                    <a:pt x="0" y="10541"/>
                    <a:pt x="0" y="10541"/>
                  </a:cubicBezTo>
                  <a:cubicBezTo>
                    <a:pt x="0" y="10541"/>
                    <a:pt x="3184" y="10750"/>
                    <a:pt x="7299" y="10750"/>
                  </a:cubicBezTo>
                  <a:cubicBezTo>
                    <a:pt x="11242" y="10750"/>
                    <a:pt x="16042" y="10558"/>
                    <a:pt x="19714" y="9807"/>
                  </a:cubicBezTo>
                  <a:cubicBezTo>
                    <a:pt x="27186" y="8273"/>
                    <a:pt x="38227" y="0"/>
                    <a:pt x="38228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94;p48"/>
            <p:cNvSpPr/>
            <p:nvPr/>
          </p:nvSpPr>
          <p:spPr>
            <a:xfrm>
              <a:off x="3596175" y="2662025"/>
              <a:ext cx="1160850" cy="1466075"/>
            </a:xfrm>
            <a:custGeom>
              <a:avLst/>
              <a:gdLst/>
              <a:ahLst/>
              <a:cxnLst/>
              <a:rect l="l" t="t" r="r" b="b"/>
              <a:pathLst>
                <a:path w="46434" h="58643" extrusionOk="0">
                  <a:moveTo>
                    <a:pt x="36259" y="1"/>
                  </a:moveTo>
                  <a:lnTo>
                    <a:pt x="25218" y="3603"/>
                  </a:lnTo>
                  <a:lnTo>
                    <a:pt x="8006" y="31757"/>
                  </a:lnTo>
                  <a:lnTo>
                    <a:pt x="0" y="45700"/>
                  </a:lnTo>
                  <a:lnTo>
                    <a:pt x="18647" y="58643"/>
                  </a:lnTo>
                  <a:lnTo>
                    <a:pt x="28020" y="41964"/>
                  </a:lnTo>
                  <a:cubicBezTo>
                    <a:pt x="29115" y="42174"/>
                    <a:pt x="30130" y="42271"/>
                    <a:pt x="31069" y="42271"/>
                  </a:cubicBezTo>
                  <a:cubicBezTo>
                    <a:pt x="43123" y="42271"/>
                    <a:pt x="42864" y="26253"/>
                    <a:pt x="42864" y="26253"/>
                  </a:cubicBezTo>
                  <a:lnTo>
                    <a:pt x="44232" y="25285"/>
                  </a:lnTo>
                  <a:cubicBezTo>
                    <a:pt x="46033" y="24018"/>
                    <a:pt x="46433" y="21516"/>
                    <a:pt x="45066" y="19781"/>
                  </a:cubicBezTo>
                  <a:lnTo>
                    <a:pt x="41830" y="16679"/>
                  </a:lnTo>
                  <a:cubicBezTo>
                    <a:pt x="41830" y="16679"/>
                    <a:pt x="41096" y="11809"/>
                    <a:pt x="40162" y="8674"/>
                  </a:cubicBezTo>
                  <a:cubicBezTo>
                    <a:pt x="39195" y="5505"/>
                    <a:pt x="36259" y="1"/>
                    <a:pt x="36259" y="1"/>
                  </a:cubicBezTo>
                  <a:close/>
                </a:path>
              </a:pathLst>
            </a:custGeom>
            <a:solidFill>
              <a:srgbClr val="99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95;p48"/>
            <p:cNvSpPr/>
            <p:nvPr/>
          </p:nvSpPr>
          <p:spPr>
            <a:xfrm>
              <a:off x="3442725" y="2567800"/>
              <a:ext cx="1136675" cy="1051475"/>
            </a:xfrm>
            <a:custGeom>
              <a:avLst/>
              <a:gdLst/>
              <a:ahLst/>
              <a:cxnLst/>
              <a:rect l="l" t="t" r="r" b="b"/>
              <a:pathLst>
                <a:path w="45467" h="42059" extrusionOk="0">
                  <a:moveTo>
                    <a:pt x="40296" y="0"/>
                  </a:moveTo>
                  <a:cubicBezTo>
                    <a:pt x="40296" y="0"/>
                    <a:pt x="33958" y="4704"/>
                    <a:pt x="21516" y="7539"/>
                  </a:cubicBezTo>
                  <a:cubicBezTo>
                    <a:pt x="9107" y="10374"/>
                    <a:pt x="2135" y="10441"/>
                    <a:pt x="2135" y="10441"/>
                  </a:cubicBezTo>
                  <a:cubicBezTo>
                    <a:pt x="634" y="13176"/>
                    <a:pt x="0" y="16345"/>
                    <a:pt x="367" y="19381"/>
                  </a:cubicBezTo>
                  <a:cubicBezTo>
                    <a:pt x="434" y="19614"/>
                    <a:pt x="501" y="19915"/>
                    <a:pt x="734" y="19948"/>
                  </a:cubicBezTo>
                  <a:cubicBezTo>
                    <a:pt x="868" y="19948"/>
                    <a:pt x="1001" y="19915"/>
                    <a:pt x="1101" y="19848"/>
                  </a:cubicBezTo>
                  <a:cubicBezTo>
                    <a:pt x="1638" y="19469"/>
                    <a:pt x="1995" y="18851"/>
                    <a:pt x="2117" y="18192"/>
                  </a:cubicBezTo>
                  <a:lnTo>
                    <a:pt x="2117" y="18192"/>
                  </a:lnTo>
                  <a:cubicBezTo>
                    <a:pt x="1683" y="20926"/>
                    <a:pt x="2216" y="23753"/>
                    <a:pt x="3203" y="26352"/>
                  </a:cubicBezTo>
                  <a:cubicBezTo>
                    <a:pt x="4203" y="28954"/>
                    <a:pt x="5771" y="31356"/>
                    <a:pt x="7306" y="33691"/>
                  </a:cubicBezTo>
                  <a:cubicBezTo>
                    <a:pt x="8006" y="34725"/>
                    <a:pt x="8773" y="35793"/>
                    <a:pt x="9207" y="37027"/>
                  </a:cubicBezTo>
                  <a:cubicBezTo>
                    <a:pt x="9674" y="38228"/>
                    <a:pt x="9841" y="39595"/>
                    <a:pt x="9340" y="40763"/>
                  </a:cubicBezTo>
                  <a:cubicBezTo>
                    <a:pt x="9376" y="40765"/>
                    <a:pt x="9411" y="40766"/>
                    <a:pt x="9447" y="40766"/>
                  </a:cubicBezTo>
                  <a:cubicBezTo>
                    <a:pt x="9997" y="40766"/>
                    <a:pt x="10534" y="40541"/>
                    <a:pt x="10862" y="40137"/>
                  </a:cubicBezTo>
                  <a:lnTo>
                    <a:pt x="10862" y="40137"/>
                  </a:lnTo>
                  <a:cubicBezTo>
                    <a:pt x="10462" y="40701"/>
                    <a:pt x="10143" y="41490"/>
                    <a:pt x="10675" y="41897"/>
                  </a:cubicBezTo>
                  <a:cubicBezTo>
                    <a:pt x="10816" y="42013"/>
                    <a:pt x="10987" y="42059"/>
                    <a:pt x="11167" y="42059"/>
                  </a:cubicBezTo>
                  <a:cubicBezTo>
                    <a:pt x="11454" y="42059"/>
                    <a:pt x="11763" y="41940"/>
                    <a:pt x="12009" y="41797"/>
                  </a:cubicBezTo>
                  <a:cubicBezTo>
                    <a:pt x="13177" y="41297"/>
                    <a:pt x="14344" y="40863"/>
                    <a:pt x="15311" y="40062"/>
                  </a:cubicBezTo>
                  <a:cubicBezTo>
                    <a:pt x="16612" y="39028"/>
                    <a:pt x="17446" y="37594"/>
                    <a:pt x="18180" y="36126"/>
                  </a:cubicBezTo>
                  <a:cubicBezTo>
                    <a:pt x="19848" y="32790"/>
                    <a:pt x="21049" y="29188"/>
                    <a:pt x="21716" y="25519"/>
                  </a:cubicBezTo>
                  <a:cubicBezTo>
                    <a:pt x="23384" y="25285"/>
                    <a:pt x="25218" y="25185"/>
                    <a:pt x="26886" y="25018"/>
                  </a:cubicBezTo>
                  <a:cubicBezTo>
                    <a:pt x="26853" y="22850"/>
                    <a:pt x="26853" y="20615"/>
                    <a:pt x="26619" y="18514"/>
                  </a:cubicBezTo>
                  <a:cubicBezTo>
                    <a:pt x="42998" y="15745"/>
                    <a:pt x="41730" y="6505"/>
                    <a:pt x="42131" y="5171"/>
                  </a:cubicBezTo>
                  <a:lnTo>
                    <a:pt x="42131" y="5171"/>
                  </a:lnTo>
                  <a:cubicBezTo>
                    <a:pt x="42998" y="5938"/>
                    <a:pt x="43832" y="6939"/>
                    <a:pt x="44466" y="7939"/>
                  </a:cubicBezTo>
                  <a:cubicBezTo>
                    <a:pt x="44499" y="8039"/>
                    <a:pt x="44499" y="8006"/>
                    <a:pt x="44499" y="8039"/>
                  </a:cubicBezTo>
                  <a:cubicBezTo>
                    <a:pt x="45466" y="6572"/>
                    <a:pt x="45233" y="4570"/>
                    <a:pt x="44332" y="3103"/>
                  </a:cubicBezTo>
                  <a:cubicBezTo>
                    <a:pt x="43398" y="1668"/>
                    <a:pt x="41864" y="667"/>
                    <a:pt x="402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96;p48"/>
            <p:cNvSpPr/>
            <p:nvPr/>
          </p:nvSpPr>
          <p:spPr>
            <a:xfrm>
              <a:off x="2952375" y="2864675"/>
              <a:ext cx="1058275" cy="1487750"/>
            </a:xfrm>
            <a:custGeom>
              <a:avLst/>
              <a:gdLst/>
              <a:ahLst/>
              <a:cxnLst/>
              <a:rect l="l" t="t" r="r" b="b"/>
              <a:pathLst>
                <a:path w="42331" h="59510" extrusionOk="0">
                  <a:moveTo>
                    <a:pt x="21182" y="0"/>
                  </a:moveTo>
                  <a:cubicBezTo>
                    <a:pt x="19314" y="4604"/>
                    <a:pt x="17446" y="9340"/>
                    <a:pt x="14578" y="13410"/>
                  </a:cubicBezTo>
                  <a:cubicBezTo>
                    <a:pt x="11675" y="17513"/>
                    <a:pt x="7939" y="20849"/>
                    <a:pt x="5004" y="24885"/>
                  </a:cubicBezTo>
                  <a:cubicBezTo>
                    <a:pt x="2102" y="28921"/>
                    <a:pt x="0" y="34025"/>
                    <a:pt x="1268" y="38828"/>
                  </a:cubicBezTo>
                  <a:cubicBezTo>
                    <a:pt x="2402" y="36927"/>
                    <a:pt x="4137" y="34892"/>
                    <a:pt x="5604" y="33324"/>
                  </a:cubicBezTo>
                  <a:lnTo>
                    <a:pt x="5604" y="33324"/>
                  </a:lnTo>
                  <a:cubicBezTo>
                    <a:pt x="2736" y="37227"/>
                    <a:pt x="1101" y="42097"/>
                    <a:pt x="1335" y="46934"/>
                  </a:cubicBezTo>
                  <a:cubicBezTo>
                    <a:pt x="1602" y="51771"/>
                    <a:pt x="3536" y="56374"/>
                    <a:pt x="7239" y="59510"/>
                  </a:cubicBezTo>
                  <a:cubicBezTo>
                    <a:pt x="9741" y="57675"/>
                    <a:pt x="12276" y="55840"/>
                    <a:pt x="14778" y="54006"/>
                  </a:cubicBezTo>
                  <a:cubicBezTo>
                    <a:pt x="17413" y="52038"/>
                    <a:pt x="20081" y="50103"/>
                    <a:pt x="22550" y="48001"/>
                  </a:cubicBezTo>
                  <a:cubicBezTo>
                    <a:pt x="32891" y="39028"/>
                    <a:pt x="39896" y="26219"/>
                    <a:pt x="41897" y="12676"/>
                  </a:cubicBezTo>
                  <a:cubicBezTo>
                    <a:pt x="42331" y="9574"/>
                    <a:pt x="40696" y="6505"/>
                    <a:pt x="38128" y="4837"/>
                  </a:cubicBezTo>
                  <a:cubicBezTo>
                    <a:pt x="35526" y="3169"/>
                    <a:pt x="32424" y="2436"/>
                    <a:pt x="29421" y="1768"/>
                  </a:cubicBezTo>
                  <a:cubicBezTo>
                    <a:pt x="26653" y="1201"/>
                    <a:pt x="23951" y="568"/>
                    <a:pt x="211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7;p48"/>
            <p:cNvSpPr/>
            <p:nvPr/>
          </p:nvSpPr>
          <p:spPr>
            <a:xfrm>
              <a:off x="3775250" y="2994850"/>
              <a:ext cx="259600" cy="333375"/>
            </a:xfrm>
            <a:custGeom>
              <a:avLst/>
              <a:gdLst/>
              <a:ahLst/>
              <a:cxnLst/>
              <a:rect l="l" t="t" r="r" b="b"/>
              <a:pathLst>
                <a:path w="10384" h="13335" extrusionOk="0">
                  <a:moveTo>
                    <a:pt x="4807" y="0"/>
                  </a:moveTo>
                  <a:cubicBezTo>
                    <a:pt x="1958" y="0"/>
                    <a:pt x="0" y="3212"/>
                    <a:pt x="176" y="5935"/>
                  </a:cubicBezTo>
                  <a:cubicBezTo>
                    <a:pt x="343" y="8370"/>
                    <a:pt x="1577" y="10805"/>
                    <a:pt x="3545" y="12306"/>
                  </a:cubicBezTo>
                  <a:cubicBezTo>
                    <a:pt x="4179" y="12773"/>
                    <a:pt x="4846" y="13173"/>
                    <a:pt x="5646" y="13307"/>
                  </a:cubicBezTo>
                  <a:cubicBezTo>
                    <a:pt x="5785" y="13325"/>
                    <a:pt x="5924" y="13335"/>
                    <a:pt x="6062" y="13335"/>
                  </a:cubicBezTo>
                  <a:cubicBezTo>
                    <a:pt x="7642" y="13335"/>
                    <a:pt x="9102" y="12142"/>
                    <a:pt x="9716" y="10638"/>
                  </a:cubicBezTo>
                  <a:cubicBezTo>
                    <a:pt x="10383" y="9004"/>
                    <a:pt x="10216" y="7169"/>
                    <a:pt x="9849" y="5468"/>
                  </a:cubicBezTo>
                  <a:cubicBezTo>
                    <a:pt x="9349" y="3266"/>
                    <a:pt x="8215" y="864"/>
                    <a:pt x="6047" y="197"/>
                  </a:cubicBezTo>
                  <a:cubicBezTo>
                    <a:pt x="5618" y="63"/>
                    <a:pt x="5204" y="0"/>
                    <a:pt x="4807" y="0"/>
                  </a:cubicBezTo>
                  <a:close/>
                </a:path>
              </a:pathLst>
            </a:custGeom>
            <a:solidFill>
              <a:srgbClr val="99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8;p48"/>
            <p:cNvSpPr/>
            <p:nvPr/>
          </p:nvSpPr>
          <p:spPr>
            <a:xfrm>
              <a:off x="3795475" y="3034375"/>
              <a:ext cx="177650" cy="249275"/>
            </a:xfrm>
            <a:custGeom>
              <a:avLst/>
              <a:gdLst/>
              <a:ahLst/>
              <a:cxnLst/>
              <a:rect l="l" t="t" r="r" b="b"/>
              <a:pathLst>
                <a:path w="7106" h="9971" extrusionOk="0">
                  <a:moveTo>
                    <a:pt x="3427" y="1"/>
                  </a:moveTo>
                  <a:cubicBezTo>
                    <a:pt x="2789" y="1"/>
                    <a:pt x="2213" y="340"/>
                    <a:pt x="1768" y="785"/>
                  </a:cubicBezTo>
                  <a:cubicBezTo>
                    <a:pt x="1268" y="1285"/>
                    <a:pt x="935" y="1919"/>
                    <a:pt x="668" y="2552"/>
                  </a:cubicBezTo>
                  <a:cubicBezTo>
                    <a:pt x="668" y="2552"/>
                    <a:pt x="1" y="6055"/>
                    <a:pt x="2269" y="8423"/>
                  </a:cubicBezTo>
                  <a:cubicBezTo>
                    <a:pt x="3508" y="9681"/>
                    <a:pt x="4796" y="9971"/>
                    <a:pt x="5721" y="9971"/>
                  </a:cubicBezTo>
                  <a:cubicBezTo>
                    <a:pt x="6513" y="9971"/>
                    <a:pt x="7039" y="9758"/>
                    <a:pt x="7039" y="9758"/>
                  </a:cubicBezTo>
                  <a:cubicBezTo>
                    <a:pt x="6272" y="9457"/>
                    <a:pt x="5605" y="8957"/>
                    <a:pt x="5171" y="8290"/>
                  </a:cubicBezTo>
                  <a:cubicBezTo>
                    <a:pt x="5071" y="8190"/>
                    <a:pt x="5004" y="8023"/>
                    <a:pt x="4937" y="7890"/>
                  </a:cubicBezTo>
                  <a:cubicBezTo>
                    <a:pt x="4904" y="7589"/>
                    <a:pt x="5204" y="7356"/>
                    <a:pt x="5404" y="7122"/>
                  </a:cubicBezTo>
                  <a:cubicBezTo>
                    <a:pt x="5871" y="6722"/>
                    <a:pt x="6372" y="6355"/>
                    <a:pt x="6839" y="5922"/>
                  </a:cubicBezTo>
                  <a:cubicBezTo>
                    <a:pt x="6905" y="5855"/>
                    <a:pt x="7039" y="5755"/>
                    <a:pt x="7072" y="5621"/>
                  </a:cubicBezTo>
                  <a:cubicBezTo>
                    <a:pt x="7106" y="5521"/>
                    <a:pt x="7072" y="5388"/>
                    <a:pt x="7072" y="5221"/>
                  </a:cubicBezTo>
                  <a:cubicBezTo>
                    <a:pt x="6705" y="3520"/>
                    <a:pt x="6272" y="1685"/>
                    <a:pt x="4904" y="584"/>
                  </a:cubicBezTo>
                  <a:cubicBezTo>
                    <a:pt x="4537" y="284"/>
                    <a:pt x="4103" y="51"/>
                    <a:pt x="3670" y="17"/>
                  </a:cubicBezTo>
                  <a:cubicBezTo>
                    <a:pt x="3588" y="6"/>
                    <a:pt x="3507" y="1"/>
                    <a:pt x="3427" y="1"/>
                  </a:cubicBezTo>
                  <a:close/>
                </a:path>
              </a:pathLst>
            </a:custGeom>
            <a:solidFill>
              <a:srgbClr val="995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9;p48"/>
            <p:cNvSpPr/>
            <p:nvPr/>
          </p:nvSpPr>
          <p:spPr>
            <a:xfrm>
              <a:off x="3812150" y="3028325"/>
              <a:ext cx="170975" cy="250000"/>
            </a:xfrm>
            <a:custGeom>
              <a:avLst/>
              <a:gdLst/>
              <a:ahLst/>
              <a:cxnLst/>
              <a:rect l="l" t="t" r="r" b="b"/>
              <a:pathLst>
                <a:path w="6839" h="10000" extrusionOk="0">
                  <a:moveTo>
                    <a:pt x="2840" y="0"/>
                  </a:moveTo>
                  <a:cubicBezTo>
                    <a:pt x="2529" y="0"/>
                    <a:pt x="2232" y="69"/>
                    <a:pt x="1935" y="193"/>
                  </a:cubicBezTo>
                  <a:cubicBezTo>
                    <a:pt x="1602" y="426"/>
                    <a:pt x="1268" y="626"/>
                    <a:pt x="1035" y="926"/>
                  </a:cubicBezTo>
                  <a:cubicBezTo>
                    <a:pt x="534" y="1460"/>
                    <a:pt x="234" y="2161"/>
                    <a:pt x="1" y="2828"/>
                  </a:cubicBezTo>
                  <a:cubicBezTo>
                    <a:pt x="401" y="2194"/>
                    <a:pt x="768" y="1594"/>
                    <a:pt x="1402" y="1160"/>
                  </a:cubicBezTo>
                  <a:cubicBezTo>
                    <a:pt x="1813" y="831"/>
                    <a:pt x="2338" y="592"/>
                    <a:pt x="2846" y="592"/>
                  </a:cubicBezTo>
                  <a:cubicBezTo>
                    <a:pt x="2955" y="592"/>
                    <a:pt x="3063" y="603"/>
                    <a:pt x="3170" y="626"/>
                  </a:cubicBezTo>
                  <a:cubicBezTo>
                    <a:pt x="3737" y="793"/>
                    <a:pt x="4270" y="1193"/>
                    <a:pt x="4671" y="1760"/>
                  </a:cubicBezTo>
                  <a:cubicBezTo>
                    <a:pt x="5071" y="2261"/>
                    <a:pt x="5371" y="2861"/>
                    <a:pt x="5571" y="3528"/>
                  </a:cubicBezTo>
                  <a:cubicBezTo>
                    <a:pt x="5771" y="4195"/>
                    <a:pt x="5938" y="4863"/>
                    <a:pt x="6105" y="5596"/>
                  </a:cubicBezTo>
                  <a:cubicBezTo>
                    <a:pt x="6172" y="5697"/>
                    <a:pt x="6172" y="5763"/>
                    <a:pt x="6172" y="5797"/>
                  </a:cubicBezTo>
                  <a:lnTo>
                    <a:pt x="6172" y="5830"/>
                  </a:lnTo>
                  <a:cubicBezTo>
                    <a:pt x="6105" y="5863"/>
                    <a:pt x="5938" y="5997"/>
                    <a:pt x="5838" y="6130"/>
                  </a:cubicBezTo>
                  <a:cubicBezTo>
                    <a:pt x="5571" y="6330"/>
                    <a:pt x="5271" y="6597"/>
                    <a:pt x="5038" y="6831"/>
                  </a:cubicBezTo>
                  <a:lnTo>
                    <a:pt x="4604" y="7198"/>
                  </a:lnTo>
                  <a:cubicBezTo>
                    <a:pt x="4437" y="7364"/>
                    <a:pt x="4337" y="7498"/>
                    <a:pt x="4204" y="7698"/>
                  </a:cubicBezTo>
                  <a:cubicBezTo>
                    <a:pt x="4070" y="7865"/>
                    <a:pt x="4037" y="8198"/>
                    <a:pt x="4170" y="8432"/>
                  </a:cubicBezTo>
                  <a:cubicBezTo>
                    <a:pt x="4270" y="8632"/>
                    <a:pt x="4404" y="8732"/>
                    <a:pt x="4537" y="8865"/>
                  </a:cubicBezTo>
                  <a:cubicBezTo>
                    <a:pt x="5071" y="9399"/>
                    <a:pt x="5705" y="9833"/>
                    <a:pt x="6405" y="10000"/>
                  </a:cubicBezTo>
                  <a:cubicBezTo>
                    <a:pt x="5771" y="9666"/>
                    <a:pt x="5238" y="9199"/>
                    <a:pt x="4837" y="8632"/>
                  </a:cubicBezTo>
                  <a:cubicBezTo>
                    <a:pt x="4737" y="8465"/>
                    <a:pt x="4604" y="8332"/>
                    <a:pt x="4571" y="8198"/>
                  </a:cubicBezTo>
                  <a:cubicBezTo>
                    <a:pt x="4537" y="8065"/>
                    <a:pt x="4537" y="8032"/>
                    <a:pt x="4604" y="7898"/>
                  </a:cubicBezTo>
                  <a:cubicBezTo>
                    <a:pt x="4737" y="7698"/>
                    <a:pt x="5071" y="7498"/>
                    <a:pt x="5371" y="7298"/>
                  </a:cubicBezTo>
                  <a:cubicBezTo>
                    <a:pt x="5671" y="7064"/>
                    <a:pt x="5905" y="6831"/>
                    <a:pt x="6205" y="6631"/>
                  </a:cubicBezTo>
                  <a:cubicBezTo>
                    <a:pt x="6339" y="6497"/>
                    <a:pt x="6439" y="6464"/>
                    <a:pt x="6672" y="6197"/>
                  </a:cubicBezTo>
                  <a:cubicBezTo>
                    <a:pt x="6772" y="6097"/>
                    <a:pt x="6839" y="5863"/>
                    <a:pt x="6839" y="5763"/>
                  </a:cubicBezTo>
                  <a:cubicBezTo>
                    <a:pt x="6839" y="5630"/>
                    <a:pt x="6772" y="5496"/>
                    <a:pt x="6772" y="5396"/>
                  </a:cubicBezTo>
                  <a:cubicBezTo>
                    <a:pt x="6605" y="4696"/>
                    <a:pt x="6505" y="3995"/>
                    <a:pt x="6238" y="3295"/>
                  </a:cubicBezTo>
                  <a:cubicBezTo>
                    <a:pt x="6005" y="2561"/>
                    <a:pt x="5671" y="1860"/>
                    <a:pt x="5171" y="1293"/>
                  </a:cubicBezTo>
                  <a:cubicBezTo>
                    <a:pt x="4904" y="993"/>
                    <a:pt x="4604" y="693"/>
                    <a:pt x="4270" y="493"/>
                  </a:cubicBezTo>
                  <a:cubicBezTo>
                    <a:pt x="3937" y="293"/>
                    <a:pt x="3570" y="59"/>
                    <a:pt x="3170" y="26"/>
                  </a:cubicBezTo>
                  <a:cubicBezTo>
                    <a:pt x="3058" y="9"/>
                    <a:pt x="2948" y="0"/>
                    <a:pt x="28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00;p48"/>
            <p:cNvSpPr/>
            <p:nvPr/>
          </p:nvSpPr>
          <p:spPr>
            <a:xfrm>
              <a:off x="3145850" y="3739175"/>
              <a:ext cx="1369325" cy="644100"/>
            </a:xfrm>
            <a:custGeom>
              <a:avLst/>
              <a:gdLst/>
              <a:ahLst/>
              <a:cxnLst/>
              <a:rect l="l" t="t" r="r" b="b"/>
              <a:pathLst>
                <a:path w="54773" h="25764" extrusionOk="0">
                  <a:moveTo>
                    <a:pt x="20875" y="1"/>
                  </a:moveTo>
                  <a:cubicBezTo>
                    <a:pt x="20311" y="1"/>
                    <a:pt x="19788" y="79"/>
                    <a:pt x="19314" y="246"/>
                  </a:cubicBezTo>
                  <a:cubicBezTo>
                    <a:pt x="14477" y="1947"/>
                    <a:pt x="0" y="24263"/>
                    <a:pt x="0" y="24263"/>
                  </a:cubicBezTo>
                  <a:lnTo>
                    <a:pt x="54773" y="25764"/>
                  </a:lnTo>
                  <a:cubicBezTo>
                    <a:pt x="54773" y="25764"/>
                    <a:pt x="47167" y="16724"/>
                    <a:pt x="40596" y="11387"/>
                  </a:cubicBezTo>
                  <a:cubicBezTo>
                    <a:pt x="34699" y="6603"/>
                    <a:pt x="26061" y="1"/>
                    <a:pt x="20875" y="1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01;p48"/>
            <p:cNvSpPr/>
            <p:nvPr/>
          </p:nvSpPr>
          <p:spPr>
            <a:xfrm>
              <a:off x="4529325" y="3020625"/>
              <a:ext cx="55900" cy="90075"/>
            </a:xfrm>
            <a:custGeom>
              <a:avLst/>
              <a:gdLst/>
              <a:ahLst/>
              <a:cxnLst/>
              <a:rect l="l" t="t" r="r" b="b"/>
              <a:pathLst>
                <a:path w="2236" h="3603" extrusionOk="0">
                  <a:moveTo>
                    <a:pt x="1102" y="0"/>
                  </a:moveTo>
                  <a:cubicBezTo>
                    <a:pt x="501" y="0"/>
                    <a:pt x="1" y="801"/>
                    <a:pt x="1" y="1802"/>
                  </a:cubicBezTo>
                  <a:cubicBezTo>
                    <a:pt x="1" y="2802"/>
                    <a:pt x="501" y="3603"/>
                    <a:pt x="1102" y="3603"/>
                  </a:cubicBezTo>
                  <a:cubicBezTo>
                    <a:pt x="1735" y="3603"/>
                    <a:pt x="2236" y="2802"/>
                    <a:pt x="2236" y="1802"/>
                  </a:cubicBezTo>
                  <a:cubicBezTo>
                    <a:pt x="2236" y="801"/>
                    <a:pt x="1735" y="0"/>
                    <a:pt x="1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02;p48"/>
            <p:cNvSpPr/>
            <p:nvPr/>
          </p:nvSpPr>
          <p:spPr>
            <a:xfrm>
              <a:off x="4350050" y="2841325"/>
              <a:ext cx="256025" cy="173475"/>
            </a:xfrm>
            <a:custGeom>
              <a:avLst/>
              <a:gdLst/>
              <a:ahLst/>
              <a:cxnLst/>
              <a:rect l="l" t="t" r="r" b="b"/>
              <a:pathLst>
                <a:path w="10241" h="6939" extrusionOk="0">
                  <a:moveTo>
                    <a:pt x="9440" y="0"/>
                  </a:moveTo>
                  <a:cubicBezTo>
                    <a:pt x="6772" y="2903"/>
                    <a:pt x="3536" y="5338"/>
                    <a:pt x="0" y="6939"/>
                  </a:cubicBezTo>
                  <a:cubicBezTo>
                    <a:pt x="3736" y="6238"/>
                    <a:pt x="10241" y="2436"/>
                    <a:pt x="10241" y="2436"/>
                  </a:cubicBezTo>
                  <a:cubicBezTo>
                    <a:pt x="10241" y="2436"/>
                    <a:pt x="9740" y="734"/>
                    <a:pt x="9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03;p48"/>
            <p:cNvSpPr/>
            <p:nvPr/>
          </p:nvSpPr>
          <p:spPr>
            <a:xfrm>
              <a:off x="3725425" y="2052175"/>
              <a:ext cx="404475" cy="632775"/>
            </a:xfrm>
            <a:custGeom>
              <a:avLst/>
              <a:gdLst/>
              <a:ahLst/>
              <a:cxnLst/>
              <a:rect l="l" t="t" r="r" b="b"/>
              <a:pathLst>
                <a:path w="16179" h="25311" extrusionOk="0">
                  <a:moveTo>
                    <a:pt x="8596" y="0"/>
                  </a:moveTo>
                  <a:cubicBezTo>
                    <a:pt x="7946" y="0"/>
                    <a:pt x="7271" y="71"/>
                    <a:pt x="6572" y="211"/>
                  </a:cubicBezTo>
                  <a:cubicBezTo>
                    <a:pt x="4370" y="711"/>
                    <a:pt x="2702" y="1712"/>
                    <a:pt x="1535" y="3280"/>
                  </a:cubicBezTo>
                  <a:cubicBezTo>
                    <a:pt x="401" y="4714"/>
                    <a:pt x="1" y="6382"/>
                    <a:pt x="201" y="8316"/>
                  </a:cubicBezTo>
                  <a:cubicBezTo>
                    <a:pt x="289" y="8727"/>
                    <a:pt x="635" y="9035"/>
                    <a:pt x="1035" y="9035"/>
                  </a:cubicBezTo>
                  <a:cubicBezTo>
                    <a:pt x="1089" y="9035"/>
                    <a:pt x="1145" y="9029"/>
                    <a:pt x="1201" y="9017"/>
                  </a:cubicBezTo>
                  <a:lnTo>
                    <a:pt x="5338" y="8150"/>
                  </a:lnTo>
                  <a:cubicBezTo>
                    <a:pt x="5705" y="8050"/>
                    <a:pt x="5938" y="7716"/>
                    <a:pt x="5938" y="7316"/>
                  </a:cubicBezTo>
                  <a:cubicBezTo>
                    <a:pt x="5938" y="6215"/>
                    <a:pt x="6505" y="5615"/>
                    <a:pt x="7673" y="5348"/>
                  </a:cubicBezTo>
                  <a:cubicBezTo>
                    <a:pt x="7916" y="5296"/>
                    <a:pt x="8142" y="5270"/>
                    <a:pt x="8351" y="5270"/>
                  </a:cubicBezTo>
                  <a:cubicBezTo>
                    <a:pt x="9347" y="5270"/>
                    <a:pt x="9960" y="5858"/>
                    <a:pt x="10208" y="7016"/>
                  </a:cubicBezTo>
                  <a:cubicBezTo>
                    <a:pt x="10308" y="7549"/>
                    <a:pt x="10141" y="8283"/>
                    <a:pt x="9674" y="9150"/>
                  </a:cubicBezTo>
                  <a:lnTo>
                    <a:pt x="7839" y="12519"/>
                  </a:lnTo>
                  <a:cubicBezTo>
                    <a:pt x="7072" y="13854"/>
                    <a:pt x="6905" y="15221"/>
                    <a:pt x="7206" y="16689"/>
                  </a:cubicBezTo>
                  <a:cubicBezTo>
                    <a:pt x="7296" y="17078"/>
                    <a:pt x="7627" y="17333"/>
                    <a:pt x="8032" y="17333"/>
                  </a:cubicBezTo>
                  <a:cubicBezTo>
                    <a:pt x="8078" y="17333"/>
                    <a:pt x="8125" y="17330"/>
                    <a:pt x="8173" y="17323"/>
                  </a:cubicBezTo>
                  <a:lnTo>
                    <a:pt x="12409" y="16389"/>
                  </a:lnTo>
                  <a:cubicBezTo>
                    <a:pt x="12743" y="16356"/>
                    <a:pt x="12976" y="16022"/>
                    <a:pt x="12910" y="15688"/>
                  </a:cubicBezTo>
                  <a:cubicBezTo>
                    <a:pt x="12876" y="15188"/>
                    <a:pt x="13010" y="14688"/>
                    <a:pt x="13243" y="14187"/>
                  </a:cubicBezTo>
                  <a:lnTo>
                    <a:pt x="15011" y="10685"/>
                  </a:lnTo>
                  <a:cubicBezTo>
                    <a:pt x="15879" y="8984"/>
                    <a:pt x="16179" y="7349"/>
                    <a:pt x="15845" y="5881"/>
                  </a:cubicBezTo>
                  <a:cubicBezTo>
                    <a:pt x="15378" y="3580"/>
                    <a:pt x="14177" y="1979"/>
                    <a:pt x="12376" y="945"/>
                  </a:cubicBezTo>
                  <a:cubicBezTo>
                    <a:pt x="11223" y="312"/>
                    <a:pt x="9963" y="0"/>
                    <a:pt x="8596" y="0"/>
                  </a:cubicBezTo>
                  <a:close/>
                  <a:moveTo>
                    <a:pt x="11354" y="18520"/>
                  </a:moveTo>
                  <a:cubicBezTo>
                    <a:pt x="11091" y="18520"/>
                    <a:pt x="10821" y="18554"/>
                    <a:pt x="10541" y="18624"/>
                  </a:cubicBezTo>
                  <a:cubicBezTo>
                    <a:pt x="9607" y="18824"/>
                    <a:pt x="8907" y="19258"/>
                    <a:pt x="8407" y="20058"/>
                  </a:cubicBezTo>
                  <a:cubicBezTo>
                    <a:pt x="7906" y="20859"/>
                    <a:pt x="7739" y="21693"/>
                    <a:pt x="7940" y="22593"/>
                  </a:cubicBezTo>
                  <a:cubicBezTo>
                    <a:pt x="8106" y="23527"/>
                    <a:pt x="8640" y="24228"/>
                    <a:pt x="9407" y="24728"/>
                  </a:cubicBezTo>
                  <a:cubicBezTo>
                    <a:pt x="9990" y="25116"/>
                    <a:pt x="10589" y="25310"/>
                    <a:pt x="11233" y="25310"/>
                  </a:cubicBezTo>
                  <a:cubicBezTo>
                    <a:pt x="11474" y="25310"/>
                    <a:pt x="11721" y="25283"/>
                    <a:pt x="11976" y="25229"/>
                  </a:cubicBezTo>
                  <a:cubicBezTo>
                    <a:pt x="12876" y="25062"/>
                    <a:pt x="13577" y="24561"/>
                    <a:pt x="14077" y="23761"/>
                  </a:cubicBezTo>
                  <a:cubicBezTo>
                    <a:pt x="14578" y="22994"/>
                    <a:pt x="14744" y="22160"/>
                    <a:pt x="14544" y="21226"/>
                  </a:cubicBezTo>
                  <a:cubicBezTo>
                    <a:pt x="14377" y="20358"/>
                    <a:pt x="13877" y="19658"/>
                    <a:pt x="13077" y="19057"/>
                  </a:cubicBezTo>
                  <a:cubicBezTo>
                    <a:pt x="12539" y="18707"/>
                    <a:pt x="11968" y="18520"/>
                    <a:pt x="11354" y="18520"/>
                  </a:cubicBezTo>
                  <a:close/>
                </a:path>
              </a:pathLst>
            </a:custGeom>
            <a:solidFill>
              <a:srgbClr val="538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04;p48"/>
            <p:cNvSpPr/>
            <p:nvPr/>
          </p:nvSpPr>
          <p:spPr>
            <a:xfrm>
              <a:off x="4162400" y="2188875"/>
              <a:ext cx="250200" cy="363625"/>
            </a:xfrm>
            <a:custGeom>
              <a:avLst/>
              <a:gdLst/>
              <a:ahLst/>
              <a:cxnLst/>
              <a:rect l="l" t="t" r="r" b="b"/>
              <a:pathLst>
                <a:path w="10008" h="14545" extrusionOk="0">
                  <a:moveTo>
                    <a:pt x="4841" y="0"/>
                  </a:moveTo>
                  <a:cubicBezTo>
                    <a:pt x="4333" y="0"/>
                    <a:pt x="3842" y="84"/>
                    <a:pt x="3370" y="247"/>
                  </a:cubicBezTo>
                  <a:cubicBezTo>
                    <a:pt x="2369" y="614"/>
                    <a:pt x="1568" y="1314"/>
                    <a:pt x="1068" y="2315"/>
                  </a:cubicBezTo>
                  <a:cubicBezTo>
                    <a:pt x="935" y="2548"/>
                    <a:pt x="1068" y="2848"/>
                    <a:pt x="1335" y="2982"/>
                  </a:cubicBezTo>
                  <a:lnTo>
                    <a:pt x="3603" y="3883"/>
                  </a:lnTo>
                  <a:cubicBezTo>
                    <a:pt x="3666" y="3909"/>
                    <a:pt x="3728" y="3922"/>
                    <a:pt x="3789" y="3922"/>
                  </a:cubicBezTo>
                  <a:cubicBezTo>
                    <a:pt x="3955" y="3922"/>
                    <a:pt x="4106" y="3829"/>
                    <a:pt x="4204" y="3682"/>
                  </a:cubicBezTo>
                  <a:cubicBezTo>
                    <a:pt x="4433" y="3316"/>
                    <a:pt x="4724" y="3138"/>
                    <a:pt x="5101" y="3138"/>
                  </a:cubicBezTo>
                  <a:cubicBezTo>
                    <a:pt x="5273" y="3138"/>
                    <a:pt x="5462" y="3176"/>
                    <a:pt x="5671" y="3249"/>
                  </a:cubicBezTo>
                  <a:cubicBezTo>
                    <a:pt x="6439" y="3582"/>
                    <a:pt x="6705" y="4149"/>
                    <a:pt x="6372" y="4917"/>
                  </a:cubicBezTo>
                  <a:cubicBezTo>
                    <a:pt x="6238" y="5217"/>
                    <a:pt x="5905" y="5517"/>
                    <a:pt x="5405" y="5817"/>
                  </a:cubicBezTo>
                  <a:lnTo>
                    <a:pt x="3403" y="6851"/>
                  </a:lnTo>
                  <a:cubicBezTo>
                    <a:pt x="2603" y="7252"/>
                    <a:pt x="2069" y="7852"/>
                    <a:pt x="1735" y="8686"/>
                  </a:cubicBezTo>
                  <a:cubicBezTo>
                    <a:pt x="1602" y="8919"/>
                    <a:pt x="1735" y="9220"/>
                    <a:pt x="2002" y="9320"/>
                  </a:cubicBezTo>
                  <a:lnTo>
                    <a:pt x="4370" y="10254"/>
                  </a:lnTo>
                  <a:cubicBezTo>
                    <a:pt x="4426" y="10281"/>
                    <a:pt x="4481" y="10294"/>
                    <a:pt x="4534" y="10294"/>
                  </a:cubicBezTo>
                  <a:cubicBezTo>
                    <a:pt x="4673" y="10294"/>
                    <a:pt x="4798" y="10208"/>
                    <a:pt x="4871" y="10087"/>
                  </a:cubicBezTo>
                  <a:cubicBezTo>
                    <a:pt x="5004" y="9853"/>
                    <a:pt x="5204" y="9653"/>
                    <a:pt x="5505" y="9487"/>
                  </a:cubicBezTo>
                  <a:lnTo>
                    <a:pt x="7506" y="8319"/>
                  </a:lnTo>
                  <a:cubicBezTo>
                    <a:pt x="8440" y="7752"/>
                    <a:pt x="9107" y="7051"/>
                    <a:pt x="9441" y="6218"/>
                  </a:cubicBezTo>
                  <a:cubicBezTo>
                    <a:pt x="10008" y="4917"/>
                    <a:pt x="9941" y="3749"/>
                    <a:pt x="9441" y="2682"/>
                  </a:cubicBezTo>
                  <a:cubicBezTo>
                    <a:pt x="8907" y="1648"/>
                    <a:pt x="8040" y="914"/>
                    <a:pt x="6839" y="413"/>
                  </a:cubicBezTo>
                  <a:cubicBezTo>
                    <a:pt x="6150" y="134"/>
                    <a:pt x="5482" y="0"/>
                    <a:pt x="4841" y="0"/>
                  </a:cubicBezTo>
                  <a:close/>
                  <a:moveTo>
                    <a:pt x="2015" y="10636"/>
                  </a:moveTo>
                  <a:cubicBezTo>
                    <a:pt x="1744" y="10636"/>
                    <a:pt x="1473" y="10694"/>
                    <a:pt x="1202" y="10821"/>
                  </a:cubicBezTo>
                  <a:cubicBezTo>
                    <a:pt x="701" y="11021"/>
                    <a:pt x="368" y="11388"/>
                    <a:pt x="134" y="11888"/>
                  </a:cubicBezTo>
                  <a:cubicBezTo>
                    <a:pt x="1" y="12389"/>
                    <a:pt x="1" y="12889"/>
                    <a:pt x="201" y="13389"/>
                  </a:cubicBezTo>
                  <a:cubicBezTo>
                    <a:pt x="401" y="13890"/>
                    <a:pt x="768" y="14257"/>
                    <a:pt x="1268" y="14423"/>
                  </a:cubicBezTo>
                  <a:cubicBezTo>
                    <a:pt x="1507" y="14503"/>
                    <a:pt x="1746" y="14545"/>
                    <a:pt x="1985" y="14545"/>
                  </a:cubicBezTo>
                  <a:cubicBezTo>
                    <a:pt x="2246" y="14545"/>
                    <a:pt x="2508" y="14495"/>
                    <a:pt x="2769" y="14390"/>
                  </a:cubicBezTo>
                  <a:cubicBezTo>
                    <a:pt x="3270" y="14190"/>
                    <a:pt x="3603" y="13823"/>
                    <a:pt x="3837" y="13323"/>
                  </a:cubicBezTo>
                  <a:cubicBezTo>
                    <a:pt x="4037" y="12822"/>
                    <a:pt x="4037" y="12322"/>
                    <a:pt x="3770" y="11822"/>
                  </a:cubicBezTo>
                  <a:cubicBezTo>
                    <a:pt x="3570" y="11321"/>
                    <a:pt x="3203" y="10921"/>
                    <a:pt x="2703" y="10754"/>
                  </a:cubicBezTo>
                  <a:cubicBezTo>
                    <a:pt x="2473" y="10678"/>
                    <a:pt x="2244" y="10636"/>
                    <a:pt x="2015" y="10636"/>
                  </a:cubicBezTo>
                  <a:close/>
                </a:path>
              </a:pathLst>
            </a:custGeom>
            <a:solidFill>
              <a:srgbClr val="629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05;p48"/>
            <p:cNvSpPr/>
            <p:nvPr/>
          </p:nvSpPr>
          <p:spPr>
            <a:xfrm>
              <a:off x="3469400" y="2335925"/>
              <a:ext cx="326100" cy="316125"/>
            </a:xfrm>
            <a:custGeom>
              <a:avLst/>
              <a:gdLst/>
              <a:ahLst/>
              <a:cxnLst/>
              <a:rect l="l" t="t" r="r" b="b"/>
              <a:pathLst>
                <a:path w="13044" h="12645" extrusionOk="0">
                  <a:moveTo>
                    <a:pt x="4723" y="0"/>
                  </a:moveTo>
                  <a:cubicBezTo>
                    <a:pt x="4672" y="0"/>
                    <a:pt x="4622" y="1"/>
                    <a:pt x="4571" y="2"/>
                  </a:cubicBezTo>
                  <a:cubicBezTo>
                    <a:pt x="3437" y="135"/>
                    <a:pt x="2436" y="636"/>
                    <a:pt x="1502" y="1603"/>
                  </a:cubicBezTo>
                  <a:cubicBezTo>
                    <a:pt x="601" y="2504"/>
                    <a:pt x="101" y="3605"/>
                    <a:pt x="68" y="4705"/>
                  </a:cubicBezTo>
                  <a:cubicBezTo>
                    <a:pt x="1" y="5806"/>
                    <a:pt x="334" y="6773"/>
                    <a:pt x="1102" y="7641"/>
                  </a:cubicBezTo>
                  <a:cubicBezTo>
                    <a:pt x="1188" y="7762"/>
                    <a:pt x="1320" y="7820"/>
                    <a:pt x="1454" y="7820"/>
                  </a:cubicBezTo>
                  <a:cubicBezTo>
                    <a:pt x="1579" y="7820"/>
                    <a:pt x="1706" y="7770"/>
                    <a:pt x="1802" y="7674"/>
                  </a:cubicBezTo>
                  <a:lnTo>
                    <a:pt x="3503" y="5873"/>
                  </a:lnTo>
                  <a:cubicBezTo>
                    <a:pt x="3670" y="5706"/>
                    <a:pt x="3670" y="5473"/>
                    <a:pt x="3570" y="5272"/>
                  </a:cubicBezTo>
                  <a:cubicBezTo>
                    <a:pt x="3237" y="4772"/>
                    <a:pt x="3270" y="4272"/>
                    <a:pt x="3770" y="3771"/>
                  </a:cubicBezTo>
                  <a:cubicBezTo>
                    <a:pt x="4054" y="3471"/>
                    <a:pt x="4346" y="3321"/>
                    <a:pt x="4646" y="3321"/>
                  </a:cubicBezTo>
                  <a:cubicBezTo>
                    <a:pt x="4946" y="3321"/>
                    <a:pt x="5255" y="3471"/>
                    <a:pt x="5572" y="3771"/>
                  </a:cubicBezTo>
                  <a:cubicBezTo>
                    <a:pt x="5805" y="3971"/>
                    <a:pt x="5972" y="4372"/>
                    <a:pt x="6005" y="4972"/>
                  </a:cubicBezTo>
                  <a:lnTo>
                    <a:pt x="6239" y="7207"/>
                  </a:lnTo>
                  <a:cubicBezTo>
                    <a:pt x="6305" y="8108"/>
                    <a:pt x="6706" y="8808"/>
                    <a:pt x="7306" y="9442"/>
                  </a:cubicBezTo>
                  <a:cubicBezTo>
                    <a:pt x="7390" y="9542"/>
                    <a:pt x="7515" y="9592"/>
                    <a:pt x="7640" y="9592"/>
                  </a:cubicBezTo>
                  <a:cubicBezTo>
                    <a:pt x="7765" y="9592"/>
                    <a:pt x="7890" y="9542"/>
                    <a:pt x="7973" y="9442"/>
                  </a:cubicBezTo>
                  <a:lnTo>
                    <a:pt x="9775" y="7607"/>
                  </a:lnTo>
                  <a:cubicBezTo>
                    <a:pt x="9908" y="7474"/>
                    <a:pt x="9908" y="7274"/>
                    <a:pt x="9775" y="7107"/>
                  </a:cubicBezTo>
                  <a:cubicBezTo>
                    <a:pt x="9608" y="6874"/>
                    <a:pt x="9474" y="6607"/>
                    <a:pt x="9441" y="6273"/>
                  </a:cubicBezTo>
                  <a:lnTo>
                    <a:pt x="9141" y="3971"/>
                  </a:lnTo>
                  <a:cubicBezTo>
                    <a:pt x="9041" y="2837"/>
                    <a:pt x="8607" y="1970"/>
                    <a:pt x="7973" y="1336"/>
                  </a:cubicBezTo>
                  <a:cubicBezTo>
                    <a:pt x="7011" y="406"/>
                    <a:pt x="5987" y="0"/>
                    <a:pt x="4723" y="0"/>
                  </a:cubicBezTo>
                  <a:close/>
                  <a:moveTo>
                    <a:pt x="11042" y="8708"/>
                  </a:moveTo>
                  <a:cubicBezTo>
                    <a:pt x="10475" y="8708"/>
                    <a:pt x="10041" y="8942"/>
                    <a:pt x="9641" y="9309"/>
                  </a:cubicBezTo>
                  <a:cubicBezTo>
                    <a:pt x="9274" y="9676"/>
                    <a:pt x="9107" y="10176"/>
                    <a:pt x="9107" y="10710"/>
                  </a:cubicBezTo>
                  <a:cubicBezTo>
                    <a:pt x="9107" y="11277"/>
                    <a:pt x="9308" y="11710"/>
                    <a:pt x="9674" y="12111"/>
                  </a:cubicBezTo>
                  <a:cubicBezTo>
                    <a:pt x="10075" y="12478"/>
                    <a:pt x="10575" y="12644"/>
                    <a:pt x="11109" y="12644"/>
                  </a:cubicBezTo>
                  <a:cubicBezTo>
                    <a:pt x="11643" y="12644"/>
                    <a:pt x="12110" y="12444"/>
                    <a:pt x="12476" y="12044"/>
                  </a:cubicBezTo>
                  <a:cubicBezTo>
                    <a:pt x="12877" y="11677"/>
                    <a:pt x="13044" y="11177"/>
                    <a:pt x="13044" y="10643"/>
                  </a:cubicBezTo>
                  <a:cubicBezTo>
                    <a:pt x="13044" y="10076"/>
                    <a:pt x="12810" y="9642"/>
                    <a:pt x="12443" y="9242"/>
                  </a:cubicBezTo>
                  <a:cubicBezTo>
                    <a:pt x="12043" y="8875"/>
                    <a:pt x="11576" y="8708"/>
                    <a:pt x="11042" y="8708"/>
                  </a:cubicBezTo>
                  <a:close/>
                </a:path>
              </a:pathLst>
            </a:custGeom>
            <a:solidFill>
              <a:srgbClr val="629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06;p48"/>
            <p:cNvSpPr/>
            <p:nvPr/>
          </p:nvSpPr>
          <p:spPr>
            <a:xfrm>
              <a:off x="3425200" y="2713725"/>
              <a:ext cx="33400" cy="33400"/>
            </a:xfrm>
            <a:custGeom>
              <a:avLst/>
              <a:gdLst/>
              <a:ahLst/>
              <a:cxnLst/>
              <a:rect l="l" t="t" r="r" b="b"/>
              <a:pathLst>
                <a:path w="1336" h="1336" extrusionOk="0">
                  <a:moveTo>
                    <a:pt x="668" y="1"/>
                  </a:moveTo>
                  <a:cubicBezTo>
                    <a:pt x="268" y="1"/>
                    <a:pt x="1" y="268"/>
                    <a:pt x="1" y="668"/>
                  </a:cubicBezTo>
                  <a:cubicBezTo>
                    <a:pt x="1" y="1035"/>
                    <a:pt x="301" y="1335"/>
                    <a:pt x="668" y="1335"/>
                  </a:cubicBezTo>
                  <a:cubicBezTo>
                    <a:pt x="1035" y="1335"/>
                    <a:pt x="1335" y="1035"/>
                    <a:pt x="1335" y="668"/>
                  </a:cubicBezTo>
                  <a:cubicBezTo>
                    <a:pt x="1335" y="268"/>
                    <a:pt x="1035" y="1"/>
                    <a:pt x="668" y="1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07;p48"/>
            <p:cNvSpPr/>
            <p:nvPr/>
          </p:nvSpPr>
          <p:spPr>
            <a:xfrm>
              <a:off x="4418425" y="2466000"/>
              <a:ext cx="33375" cy="33425"/>
            </a:xfrm>
            <a:custGeom>
              <a:avLst/>
              <a:gdLst/>
              <a:ahLst/>
              <a:cxnLst/>
              <a:rect l="l" t="t" r="r" b="b"/>
              <a:pathLst>
                <a:path w="1335" h="1337" extrusionOk="0">
                  <a:moveTo>
                    <a:pt x="718" y="0"/>
                  </a:moveTo>
                  <a:cubicBezTo>
                    <a:pt x="701" y="0"/>
                    <a:pt x="685" y="1"/>
                    <a:pt x="667" y="3"/>
                  </a:cubicBezTo>
                  <a:cubicBezTo>
                    <a:pt x="301" y="3"/>
                    <a:pt x="0" y="303"/>
                    <a:pt x="0" y="670"/>
                  </a:cubicBezTo>
                  <a:cubicBezTo>
                    <a:pt x="0" y="1037"/>
                    <a:pt x="301" y="1337"/>
                    <a:pt x="667" y="1337"/>
                  </a:cubicBezTo>
                  <a:cubicBezTo>
                    <a:pt x="1034" y="1337"/>
                    <a:pt x="1335" y="1070"/>
                    <a:pt x="1335" y="670"/>
                  </a:cubicBezTo>
                  <a:cubicBezTo>
                    <a:pt x="1335" y="320"/>
                    <a:pt x="1062" y="0"/>
                    <a:pt x="718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08;p48"/>
            <p:cNvSpPr/>
            <p:nvPr/>
          </p:nvSpPr>
          <p:spPr>
            <a:xfrm>
              <a:off x="3593675" y="2220050"/>
              <a:ext cx="33375" cy="33375"/>
            </a:xfrm>
            <a:custGeom>
              <a:avLst/>
              <a:gdLst/>
              <a:ahLst/>
              <a:cxnLst/>
              <a:rect l="l" t="t" r="r" b="b"/>
              <a:pathLst>
                <a:path w="1335" h="1335" extrusionOk="0">
                  <a:moveTo>
                    <a:pt x="667" y="0"/>
                  </a:moveTo>
                  <a:cubicBezTo>
                    <a:pt x="300" y="0"/>
                    <a:pt x="0" y="301"/>
                    <a:pt x="0" y="667"/>
                  </a:cubicBezTo>
                  <a:cubicBezTo>
                    <a:pt x="0" y="1068"/>
                    <a:pt x="300" y="1335"/>
                    <a:pt x="667" y="1335"/>
                  </a:cubicBezTo>
                  <a:cubicBezTo>
                    <a:pt x="1068" y="1335"/>
                    <a:pt x="1334" y="1068"/>
                    <a:pt x="1334" y="667"/>
                  </a:cubicBezTo>
                  <a:cubicBezTo>
                    <a:pt x="1334" y="301"/>
                    <a:pt x="1001" y="0"/>
                    <a:pt x="667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7685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944F2B-D63D-7913-6760-49C7F752F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8128" cy="1224922"/>
          </a:xfrm>
        </p:spPr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CA251C-E8F3-6AD3-15C7-025F410B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464876"/>
            <a:ext cx="6973387" cy="4380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CORE FEATURES:</a:t>
            </a:r>
            <a:endParaRPr lang="en-US" dirty="0"/>
          </a:p>
          <a:p>
            <a:pPr algn="just"/>
            <a:r>
              <a:rPr lang="en-US" sz="2000" b="1" dirty="0">
                <a:ea typeface="+mn-lt"/>
                <a:cs typeface="+mn-lt"/>
              </a:rPr>
              <a:t>Hybrid Support System</a:t>
            </a:r>
            <a:r>
              <a:rPr lang="en-US" sz="2000" dirty="0">
                <a:ea typeface="+mn-lt"/>
                <a:cs typeface="+mn-lt"/>
              </a:rPr>
              <a:t> – AI chatbot (</a:t>
            </a:r>
            <a:r>
              <a:rPr lang="en-US" sz="2000" dirty="0" smtClean="0">
                <a:ea typeface="+mn-lt"/>
                <a:cs typeface="+mn-lt"/>
              </a:rPr>
              <a:t>GPT-4) </a:t>
            </a:r>
            <a:r>
              <a:rPr lang="en-US" sz="2000" dirty="0">
                <a:ea typeface="+mn-lt"/>
                <a:cs typeface="+mn-lt"/>
              </a:rPr>
              <a:t>+ human volunteers</a:t>
            </a:r>
            <a:endParaRPr lang="en-US" sz="2000" b="1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Emotion Detection Engine</a:t>
            </a:r>
            <a:r>
              <a:rPr lang="en-US" sz="2000" dirty="0">
                <a:ea typeface="+mn-lt"/>
                <a:cs typeface="+mn-lt"/>
              </a:rPr>
              <a:t> – </a:t>
            </a:r>
            <a:r>
              <a:rPr lang="en-US" sz="2000" dirty="0" err="1">
                <a:ea typeface="+mn-lt"/>
                <a:cs typeface="+mn-lt"/>
              </a:rPr>
              <a:t>BiLSTM</a:t>
            </a:r>
            <a:r>
              <a:rPr lang="en-US" sz="2000" dirty="0">
                <a:ea typeface="+mn-lt"/>
                <a:cs typeface="+mn-lt"/>
              </a:rPr>
              <a:t> classifies emotional tone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Real-Time Communication</a:t>
            </a:r>
            <a:r>
              <a:rPr lang="en-US" sz="2000" dirty="0">
                <a:ea typeface="+mn-lt"/>
                <a:cs typeface="+mn-lt"/>
              </a:rPr>
              <a:t> – Voice/video via WebRTC, chat via Socket.IO</a:t>
            </a:r>
            <a:endParaRPr lang="en-US" sz="2000" dirty="0"/>
          </a:p>
          <a:p>
            <a:pPr algn="just"/>
            <a:r>
              <a:rPr lang="en-US" sz="2000" b="1" dirty="0">
                <a:ea typeface="+mn-lt"/>
                <a:cs typeface="+mn-lt"/>
              </a:rPr>
              <a:t>Interactive Tools</a:t>
            </a:r>
            <a:r>
              <a:rPr lang="en-US" sz="2000" dirty="0">
                <a:ea typeface="+mn-lt"/>
                <a:cs typeface="+mn-lt"/>
              </a:rPr>
              <a:t> – Memory game, quizzes, grounding exercises</a:t>
            </a:r>
          </a:p>
          <a:p>
            <a:pPr algn="just"/>
            <a:r>
              <a:rPr lang="en-US" sz="2000" b="1" dirty="0">
                <a:ea typeface="+mn-lt"/>
                <a:cs typeface="+mn-lt"/>
              </a:rPr>
              <a:t>Crisis Response System</a:t>
            </a:r>
            <a:r>
              <a:rPr lang="en-US" sz="2000" dirty="0">
                <a:ea typeface="+mn-lt"/>
                <a:cs typeface="+mn-lt"/>
              </a:rPr>
              <a:t> – Flags high-risk messages for escalation</a:t>
            </a:r>
            <a:endParaRPr lang="en-US" sz="2000" dirty="0"/>
          </a:p>
          <a:p>
            <a:endParaRPr lang="en-US" dirty="0"/>
          </a:p>
          <a:p>
            <a:endParaRPr lang="en-US" b="1" dirty="0"/>
          </a:p>
        </p:txBody>
      </p:sp>
      <p:grpSp>
        <p:nvGrpSpPr>
          <p:cNvPr id="4" name="Google Shape;694;p22"/>
          <p:cNvGrpSpPr/>
          <p:nvPr/>
        </p:nvGrpSpPr>
        <p:grpSpPr>
          <a:xfrm>
            <a:off x="8040413" y="1526187"/>
            <a:ext cx="3520216" cy="3489949"/>
            <a:chOff x="3076527" y="1696006"/>
            <a:chExt cx="3207766" cy="2816658"/>
          </a:xfrm>
        </p:grpSpPr>
        <p:sp>
          <p:nvSpPr>
            <p:cNvPr id="5" name="Google Shape;695;p22"/>
            <p:cNvSpPr/>
            <p:nvPr/>
          </p:nvSpPr>
          <p:spPr>
            <a:xfrm>
              <a:off x="5331300" y="3575123"/>
              <a:ext cx="162648" cy="499689"/>
            </a:xfrm>
            <a:custGeom>
              <a:avLst/>
              <a:gdLst/>
              <a:ahLst/>
              <a:cxnLst/>
              <a:rect l="l" t="t" r="r" b="b"/>
              <a:pathLst>
                <a:path w="5442" h="16719" extrusionOk="0">
                  <a:moveTo>
                    <a:pt x="2250" y="1"/>
                  </a:moveTo>
                  <a:cubicBezTo>
                    <a:pt x="700" y="2584"/>
                    <a:pt x="0" y="5624"/>
                    <a:pt x="274" y="8572"/>
                  </a:cubicBezTo>
                  <a:cubicBezTo>
                    <a:pt x="578" y="11551"/>
                    <a:pt x="1824" y="14378"/>
                    <a:pt x="3800" y="16627"/>
                  </a:cubicBezTo>
                  <a:lnTo>
                    <a:pt x="3922" y="16718"/>
                  </a:lnTo>
                  <a:cubicBezTo>
                    <a:pt x="4955" y="15138"/>
                    <a:pt x="5441" y="13253"/>
                    <a:pt x="5441" y="11338"/>
                  </a:cubicBezTo>
                  <a:cubicBezTo>
                    <a:pt x="5441" y="9423"/>
                    <a:pt x="4985" y="7508"/>
                    <a:pt x="4256" y="5715"/>
                  </a:cubicBezTo>
                  <a:cubicBezTo>
                    <a:pt x="3496" y="3831"/>
                    <a:pt x="2402" y="2007"/>
                    <a:pt x="2250" y="1"/>
                  </a:cubicBezTo>
                  <a:close/>
                </a:path>
              </a:pathLst>
            </a:custGeom>
            <a:solidFill>
              <a:srgbClr val="B6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6;p22"/>
            <p:cNvSpPr/>
            <p:nvPr/>
          </p:nvSpPr>
          <p:spPr>
            <a:xfrm>
              <a:off x="5488448" y="3328043"/>
              <a:ext cx="189009" cy="583255"/>
            </a:xfrm>
            <a:custGeom>
              <a:avLst/>
              <a:gdLst/>
              <a:ahLst/>
              <a:cxnLst/>
              <a:rect l="l" t="t" r="r" b="b"/>
              <a:pathLst>
                <a:path w="6324" h="19515" extrusionOk="0">
                  <a:moveTo>
                    <a:pt x="2585" y="0"/>
                  </a:moveTo>
                  <a:cubicBezTo>
                    <a:pt x="518" y="2827"/>
                    <a:pt x="1" y="6535"/>
                    <a:pt x="548" y="9970"/>
                  </a:cubicBezTo>
                  <a:cubicBezTo>
                    <a:pt x="1156" y="13435"/>
                    <a:pt x="2797" y="16566"/>
                    <a:pt x="4712" y="19514"/>
                  </a:cubicBezTo>
                  <a:cubicBezTo>
                    <a:pt x="6293" y="16535"/>
                    <a:pt x="6323" y="12979"/>
                    <a:pt x="5655" y="9696"/>
                  </a:cubicBezTo>
                  <a:cubicBezTo>
                    <a:pt x="4955" y="6383"/>
                    <a:pt x="3588" y="3252"/>
                    <a:pt x="2585" y="0"/>
                  </a:cubicBezTo>
                  <a:close/>
                </a:path>
              </a:pathLst>
            </a:custGeom>
            <a:solidFill>
              <a:srgbClr val="B6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97;p22"/>
            <p:cNvSpPr/>
            <p:nvPr/>
          </p:nvSpPr>
          <p:spPr>
            <a:xfrm>
              <a:off x="5631101" y="3883144"/>
              <a:ext cx="476048" cy="168954"/>
            </a:xfrm>
            <a:custGeom>
              <a:avLst/>
              <a:gdLst/>
              <a:ahLst/>
              <a:cxnLst/>
              <a:rect l="l" t="t" r="r" b="b"/>
              <a:pathLst>
                <a:path w="15928" h="5653" extrusionOk="0">
                  <a:moveTo>
                    <a:pt x="5629" y="1"/>
                  </a:moveTo>
                  <a:cubicBezTo>
                    <a:pt x="3717" y="1"/>
                    <a:pt x="1806" y="318"/>
                    <a:pt x="0" y="971"/>
                  </a:cubicBezTo>
                  <a:cubicBezTo>
                    <a:pt x="1094" y="2157"/>
                    <a:pt x="2249" y="3282"/>
                    <a:pt x="3617" y="4193"/>
                  </a:cubicBezTo>
                  <a:cubicBezTo>
                    <a:pt x="4860" y="5031"/>
                    <a:pt x="6342" y="5652"/>
                    <a:pt x="7873" y="5652"/>
                  </a:cubicBezTo>
                  <a:cubicBezTo>
                    <a:pt x="8065" y="5652"/>
                    <a:pt x="8257" y="5642"/>
                    <a:pt x="8450" y="5622"/>
                  </a:cubicBezTo>
                  <a:cubicBezTo>
                    <a:pt x="11064" y="5470"/>
                    <a:pt x="13313" y="3616"/>
                    <a:pt x="15927" y="3403"/>
                  </a:cubicBezTo>
                  <a:cubicBezTo>
                    <a:pt x="13005" y="1181"/>
                    <a:pt x="9317" y="1"/>
                    <a:pt x="5629" y="1"/>
                  </a:cubicBezTo>
                  <a:close/>
                </a:path>
              </a:pathLst>
            </a:custGeom>
            <a:solidFill>
              <a:srgbClr val="B6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98;p22"/>
            <p:cNvSpPr/>
            <p:nvPr/>
          </p:nvSpPr>
          <p:spPr>
            <a:xfrm>
              <a:off x="3558015" y="3222660"/>
              <a:ext cx="148093" cy="497836"/>
            </a:xfrm>
            <a:custGeom>
              <a:avLst/>
              <a:gdLst/>
              <a:ahLst/>
              <a:cxnLst/>
              <a:rect l="l" t="t" r="r" b="b"/>
              <a:pathLst>
                <a:path w="4955" h="16657" extrusionOk="0">
                  <a:moveTo>
                    <a:pt x="1581" y="0"/>
                  </a:moveTo>
                  <a:cubicBezTo>
                    <a:pt x="851" y="2888"/>
                    <a:pt x="61" y="5775"/>
                    <a:pt x="30" y="8785"/>
                  </a:cubicBezTo>
                  <a:cubicBezTo>
                    <a:pt x="0" y="11581"/>
                    <a:pt x="699" y="14529"/>
                    <a:pt x="2492" y="16657"/>
                  </a:cubicBezTo>
                  <a:lnTo>
                    <a:pt x="2614" y="16535"/>
                  </a:lnTo>
                  <a:cubicBezTo>
                    <a:pt x="4955" y="11277"/>
                    <a:pt x="4559" y="4894"/>
                    <a:pt x="1581" y="0"/>
                  </a:cubicBezTo>
                  <a:close/>
                </a:path>
              </a:pathLst>
            </a:custGeom>
            <a:solidFill>
              <a:srgbClr val="B6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99;p22"/>
            <p:cNvSpPr/>
            <p:nvPr/>
          </p:nvSpPr>
          <p:spPr>
            <a:xfrm>
              <a:off x="3753330" y="3495174"/>
              <a:ext cx="228938" cy="466066"/>
            </a:xfrm>
            <a:custGeom>
              <a:avLst/>
              <a:gdLst/>
              <a:ahLst/>
              <a:cxnLst/>
              <a:rect l="l" t="t" r="r" b="b"/>
              <a:pathLst>
                <a:path w="7660" h="15594" extrusionOk="0">
                  <a:moveTo>
                    <a:pt x="0" y="1"/>
                  </a:moveTo>
                  <a:lnTo>
                    <a:pt x="0" y="1"/>
                  </a:lnTo>
                  <a:cubicBezTo>
                    <a:pt x="91" y="2372"/>
                    <a:pt x="213" y="4712"/>
                    <a:pt x="942" y="6961"/>
                  </a:cubicBezTo>
                  <a:cubicBezTo>
                    <a:pt x="2006" y="10275"/>
                    <a:pt x="4316" y="12949"/>
                    <a:pt x="6566" y="15594"/>
                  </a:cubicBezTo>
                  <a:lnTo>
                    <a:pt x="6596" y="15533"/>
                  </a:lnTo>
                  <a:cubicBezTo>
                    <a:pt x="7356" y="14469"/>
                    <a:pt x="7660" y="13101"/>
                    <a:pt x="7599" y="11794"/>
                  </a:cubicBezTo>
                  <a:cubicBezTo>
                    <a:pt x="7508" y="10457"/>
                    <a:pt x="7082" y="9211"/>
                    <a:pt x="6596" y="7995"/>
                  </a:cubicBezTo>
                  <a:cubicBezTo>
                    <a:pt x="5198" y="4803"/>
                    <a:pt x="2979" y="1794"/>
                    <a:pt x="0" y="1"/>
                  </a:cubicBezTo>
                  <a:close/>
                </a:path>
              </a:pathLst>
            </a:custGeom>
            <a:solidFill>
              <a:srgbClr val="B6D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0;p22"/>
            <p:cNvSpPr/>
            <p:nvPr/>
          </p:nvSpPr>
          <p:spPr>
            <a:xfrm>
              <a:off x="4335628" y="2894704"/>
              <a:ext cx="687741" cy="387940"/>
            </a:xfrm>
            <a:custGeom>
              <a:avLst/>
              <a:gdLst/>
              <a:ahLst/>
              <a:cxnLst/>
              <a:rect l="l" t="t" r="r" b="b"/>
              <a:pathLst>
                <a:path w="23011" h="12980" extrusionOk="0">
                  <a:moveTo>
                    <a:pt x="21369" y="0"/>
                  </a:moveTo>
                  <a:cubicBezTo>
                    <a:pt x="19020" y="3377"/>
                    <a:pt x="15197" y="6242"/>
                    <a:pt x="11077" y="6242"/>
                  </a:cubicBezTo>
                  <a:cubicBezTo>
                    <a:pt x="10932" y="6242"/>
                    <a:pt x="10786" y="6239"/>
                    <a:pt x="10639" y="6232"/>
                  </a:cubicBezTo>
                  <a:lnTo>
                    <a:pt x="10578" y="6232"/>
                  </a:lnTo>
                  <a:cubicBezTo>
                    <a:pt x="6931" y="5836"/>
                    <a:pt x="3679" y="3496"/>
                    <a:pt x="1581" y="487"/>
                  </a:cubicBezTo>
                  <a:cubicBezTo>
                    <a:pt x="1125" y="1338"/>
                    <a:pt x="457" y="2554"/>
                    <a:pt x="1" y="3374"/>
                  </a:cubicBezTo>
                  <a:cubicBezTo>
                    <a:pt x="1" y="3374"/>
                    <a:pt x="1399" y="12007"/>
                    <a:pt x="11247" y="12979"/>
                  </a:cubicBezTo>
                  <a:cubicBezTo>
                    <a:pt x="21551" y="12280"/>
                    <a:pt x="23010" y="3344"/>
                    <a:pt x="23010" y="3344"/>
                  </a:cubicBezTo>
                  <a:cubicBezTo>
                    <a:pt x="22798" y="2888"/>
                    <a:pt x="22524" y="2432"/>
                    <a:pt x="22281" y="1946"/>
                  </a:cubicBezTo>
                  <a:cubicBezTo>
                    <a:pt x="22098" y="1551"/>
                    <a:pt x="21582" y="365"/>
                    <a:pt x="21369" y="0"/>
                  </a:cubicBezTo>
                  <a:close/>
                </a:path>
              </a:pathLst>
            </a:custGeom>
            <a:solidFill>
              <a:srgbClr val="F79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1;p22"/>
            <p:cNvSpPr/>
            <p:nvPr/>
          </p:nvSpPr>
          <p:spPr>
            <a:xfrm>
              <a:off x="4191181" y="2113445"/>
              <a:ext cx="970268" cy="968863"/>
            </a:xfrm>
            <a:custGeom>
              <a:avLst/>
              <a:gdLst/>
              <a:ahLst/>
              <a:cxnLst/>
              <a:rect l="l" t="t" r="r" b="b"/>
              <a:pathLst>
                <a:path w="32464" h="32417" extrusionOk="0">
                  <a:moveTo>
                    <a:pt x="20366" y="0"/>
                  </a:moveTo>
                  <a:cubicBezTo>
                    <a:pt x="19181" y="1490"/>
                    <a:pt x="17630" y="2584"/>
                    <a:pt x="15867" y="3161"/>
                  </a:cubicBezTo>
                  <a:cubicBezTo>
                    <a:pt x="15015" y="3452"/>
                    <a:pt x="14097" y="3590"/>
                    <a:pt x="13186" y="3590"/>
                  </a:cubicBezTo>
                  <a:cubicBezTo>
                    <a:pt x="12570" y="3590"/>
                    <a:pt x="11957" y="3527"/>
                    <a:pt x="11369" y="3405"/>
                  </a:cubicBezTo>
                  <a:cubicBezTo>
                    <a:pt x="11247" y="3769"/>
                    <a:pt x="11065" y="4104"/>
                    <a:pt x="10822" y="4408"/>
                  </a:cubicBezTo>
                  <a:cubicBezTo>
                    <a:pt x="10457" y="4894"/>
                    <a:pt x="9971" y="5228"/>
                    <a:pt x="9424" y="5532"/>
                  </a:cubicBezTo>
                  <a:cubicBezTo>
                    <a:pt x="8268" y="6231"/>
                    <a:pt x="7022" y="6748"/>
                    <a:pt x="5928" y="7478"/>
                  </a:cubicBezTo>
                  <a:cubicBezTo>
                    <a:pt x="4955" y="8116"/>
                    <a:pt x="4043" y="8997"/>
                    <a:pt x="3588" y="10092"/>
                  </a:cubicBezTo>
                  <a:cubicBezTo>
                    <a:pt x="3417" y="10057"/>
                    <a:pt x="3237" y="10040"/>
                    <a:pt x="3059" y="10040"/>
                  </a:cubicBezTo>
                  <a:cubicBezTo>
                    <a:pt x="2761" y="10040"/>
                    <a:pt x="2467" y="10088"/>
                    <a:pt x="2220" y="10183"/>
                  </a:cubicBezTo>
                  <a:cubicBezTo>
                    <a:pt x="1794" y="10335"/>
                    <a:pt x="1369" y="10578"/>
                    <a:pt x="1065" y="10943"/>
                  </a:cubicBezTo>
                  <a:cubicBezTo>
                    <a:pt x="335" y="11703"/>
                    <a:pt x="1" y="12827"/>
                    <a:pt x="1" y="13891"/>
                  </a:cubicBezTo>
                  <a:cubicBezTo>
                    <a:pt x="1" y="15350"/>
                    <a:pt x="578" y="16779"/>
                    <a:pt x="1521" y="17812"/>
                  </a:cubicBezTo>
                  <a:cubicBezTo>
                    <a:pt x="2189" y="18542"/>
                    <a:pt x="3071" y="19028"/>
                    <a:pt x="4043" y="19301"/>
                  </a:cubicBezTo>
                  <a:cubicBezTo>
                    <a:pt x="4408" y="21733"/>
                    <a:pt x="4986" y="24134"/>
                    <a:pt x="6171" y="26262"/>
                  </a:cubicBezTo>
                  <a:cubicBezTo>
                    <a:pt x="6293" y="26505"/>
                    <a:pt x="6445" y="26748"/>
                    <a:pt x="6597" y="27022"/>
                  </a:cubicBezTo>
                  <a:cubicBezTo>
                    <a:pt x="8603" y="30001"/>
                    <a:pt x="11855" y="32037"/>
                    <a:pt x="15320" y="32402"/>
                  </a:cubicBezTo>
                  <a:lnTo>
                    <a:pt x="15351" y="32402"/>
                  </a:lnTo>
                  <a:cubicBezTo>
                    <a:pt x="15540" y="32412"/>
                    <a:pt x="15729" y="32417"/>
                    <a:pt x="15918" y="32417"/>
                  </a:cubicBezTo>
                  <a:cubicBezTo>
                    <a:pt x="19801" y="32417"/>
                    <a:pt x="23634" y="30352"/>
                    <a:pt x="25837" y="26961"/>
                  </a:cubicBezTo>
                  <a:cubicBezTo>
                    <a:pt x="25989" y="26748"/>
                    <a:pt x="26141" y="26475"/>
                    <a:pt x="26293" y="26201"/>
                  </a:cubicBezTo>
                  <a:cubicBezTo>
                    <a:pt x="27479" y="24134"/>
                    <a:pt x="28026" y="21672"/>
                    <a:pt x="28421" y="19271"/>
                  </a:cubicBezTo>
                  <a:cubicBezTo>
                    <a:pt x="29363" y="19028"/>
                    <a:pt x="30245" y="18511"/>
                    <a:pt x="30944" y="17782"/>
                  </a:cubicBezTo>
                  <a:cubicBezTo>
                    <a:pt x="31916" y="16748"/>
                    <a:pt x="32463" y="15320"/>
                    <a:pt x="32463" y="13861"/>
                  </a:cubicBezTo>
                  <a:cubicBezTo>
                    <a:pt x="32463" y="12797"/>
                    <a:pt x="32099" y="11672"/>
                    <a:pt x="31369" y="10912"/>
                  </a:cubicBezTo>
                  <a:cubicBezTo>
                    <a:pt x="31065" y="10517"/>
                    <a:pt x="30609" y="10244"/>
                    <a:pt x="30153" y="10092"/>
                  </a:cubicBezTo>
                  <a:cubicBezTo>
                    <a:pt x="29880" y="10037"/>
                    <a:pt x="29606" y="9993"/>
                    <a:pt x="29346" y="9993"/>
                  </a:cubicBezTo>
                  <a:cubicBezTo>
                    <a:pt x="29172" y="9993"/>
                    <a:pt x="29004" y="10013"/>
                    <a:pt x="28846" y="10061"/>
                  </a:cubicBezTo>
                  <a:cubicBezTo>
                    <a:pt x="28330" y="8541"/>
                    <a:pt x="27874" y="7052"/>
                    <a:pt x="27418" y="5532"/>
                  </a:cubicBezTo>
                  <a:cubicBezTo>
                    <a:pt x="25807" y="5350"/>
                    <a:pt x="24226" y="4681"/>
                    <a:pt x="22980" y="3617"/>
                  </a:cubicBezTo>
                  <a:cubicBezTo>
                    <a:pt x="21855" y="2645"/>
                    <a:pt x="20943" y="1398"/>
                    <a:pt x="20366" y="0"/>
                  </a:cubicBezTo>
                  <a:close/>
                </a:path>
              </a:pathLst>
            </a:custGeom>
            <a:solidFill>
              <a:srgbClr val="F79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2;p22"/>
            <p:cNvSpPr/>
            <p:nvPr/>
          </p:nvSpPr>
          <p:spPr>
            <a:xfrm>
              <a:off x="4414441" y="2599117"/>
              <a:ext cx="177831" cy="37718"/>
            </a:xfrm>
            <a:custGeom>
              <a:avLst/>
              <a:gdLst/>
              <a:ahLst/>
              <a:cxnLst/>
              <a:rect l="l" t="t" r="r" b="b"/>
              <a:pathLst>
                <a:path w="5950" h="1262" extrusionOk="0">
                  <a:moveTo>
                    <a:pt x="5705" y="1"/>
                  </a:moveTo>
                  <a:cubicBezTo>
                    <a:pt x="5672" y="1"/>
                    <a:pt x="5636" y="13"/>
                    <a:pt x="5601" y="42"/>
                  </a:cubicBezTo>
                  <a:cubicBezTo>
                    <a:pt x="4816" y="627"/>
                    <a:pt x="3882" y="924"/>
                    <a:pt x="2943" y="924"/>
                  </a:cubicBezTo>
                  <a:cubicBezTo>
                    <a:pt x="2028" y="924"/>
                    <a:pt x="1107" y="643"/>
                    <a:pt x="312" y="73"/>
                  </a:cubicBezTo>
                  <a:cubicBezTo>
                    <a:pt x="285" y="59"/>
                    <a:pt x="258" y="53"/>
                    <a:pt x="233" y="53"/>
                  </a:cubicBezTo>
                  <a:cubicBezTo>
                    <a:pt x="91" y="53"/>
                    <a:pt x="1" y="248"/>
                    <a:pt x="130" y="377"/>
                  </a:cubicBezTo>
                  <a:cubicBezTo>
                    <a:pt x="960" y="966"/>
                    <a:pt x="1941" y="1262"/>
                    <a:pt x="2923" y="1262"/>
                  </a:cubicBezTo>
                  <a:cubicBezTo>
                    <a:pt x="3917" y="1262"/>
                    <a:pt x="4912" y="958"/>
                    <a:pt x="5753" y="346"/>
                  </a:cubicBezTo>
                  <a:cubicBezTo>
                    <a:pt x="5950" y="223"/>
                    <a:pt x="5848" y="1"/>
                    <a:pt x="5705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3;p22"/>
            <p:cNvSpPr/>
            <p:nvPr/>
          </p:nvSpPr>
          <p:spPr>
            <a:xfrm>
              <a:off x="4767293" y="2599117"/>
              <a:ext cx="176336" cy="37718"/>
            </a:xfrm>
            <a:custGeom>
              <a:avLst/>
              <a:gdLst/>
              <a:ahLst/>
              <a:cxnLst/>
              <a:rect l="l" t="t" r="r" b="b"/>
              <a:pathLst>
                <a:path w="5900" h="1262" extrusionOk="0">
                  <a:moveTo>
                    <a:pt x="212" y="1"/>
                  </a:moveTo>
                  <a:cubicBezTo>
                    <a:pt x="91" y="1"/>
                    <a:pt x="0" y="223"/>
                    <a:pt x="148" y="346"/>
                  </a:cubicBezTo>
                  <a:cubicBezTo>
                    <a:pt x="989" y="958"/>
                    <a:pt x="1984" y="1262"/>
                    <a:pt x="2978" y="1262"/>
                  </a:cubicBezTo>
                  <a:cubicBezTo>
                    <a:pt x="3960" y="1262"/>
                    <a:pt x="4940" y="966"/>
                    <a:pt x="5771" y="377"/>
                  </a:cubicBezTo>
                  <a:cubicBezTo>
                    <a:pt x="5900" y="248"/>
                    <a:pt x="5810" y="53"/>
                    <a:pt x="5668" y="53"/>
                  </a:cubicBezTo>
                  <a:cubicBezTo>
                    <a:pt x="5643" y="53"/>
                    <a:pt x="5616" y="59"/>
                    <a:pt x="5589" y="73"/>
                  </a:cubicBezTo>
                  <a:cubicBezTo>
                    <a:pt x="4794" y="643"/>
                    <a:pt x="3873" y="924"/>
                    <a:pt x="2958" y="924"/>
                  </a:cubicBezTo>
                  <a:cubicBezTo>
                    <a:pt x="2018" y="924"/>
                    <a:pt x="1085" y="627"/>
                    <a:pt x="300" y="42"/>
                  </a:cubicBezTo>
                  <a:cubicBezTo>
                    <a:pt x="271" y="13"/>
                    <a:pt x="241" y="1"/>
                    <a:pt x="21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4;p22"/>
            <p:cNvSpPr/>
            <p:nvPr/>
          </p:nvSpPr>
          <p:spPr>
            <a:xfrm rot="6650946" flipH="1">
              <a:off x="4671779" y="2854985"/>
              <a:ext cx="113570" cy="91513"/>
            </a:xfrm>
            <a:custGeom>
              <a:avLst/>
              <a:gdLst/>
              <a:ahLst/>
              <a:cxnLst/>
              <a:rect l="l" t="t" r="r" b="b"/>
              <a:pathLst>
                <a:path w="3800" h="3062" extrusionOk="0">
                  <a:moveTo>
                    <a:pt x="3425" y="0"/>
                  </a:moveTo>
                  <a:cubicBezTo>
                    <a:pt x="3291" y="0"/>
                    <a:pt x="3170" y="74"/>
                    <a:pt x="3101" y="235"/>
                  </a:cubicBezTo>
                  <a:cubicBezTo>
                    <a:pt x="2645" y="1360"/>
                    <a:pt x="1550" y="2241"/>
                    <a:pt x="304" y="2393"/>
                  </a:cubicBezTo>
                  <a:cubicBezTo>
                    <a:pt x="183" y="2393"/>
                    <a:pt x="61" y="2454"/>
                    <a:pt x="31" y="2576"/>
                  </a:cubicBezTo>
                  <a:cubicBezTo>
                    <a:pt x="0" y="2697"/>
                    <a:pt x="0" y="2819"/>
                    <a:pt x="61" y="2910"/>
                  </a:cubicBezTo>
                  <a:cubicBezTo>
                    <a:pt x="122" y="3001"/>
                    <a:pt x="213" y="3062"/>
                    <a:pt x="304" y="3062"/>
                  </a:cubicBezTo>
                  <a:lnTo>
                    <a:pt x="365" y="3062"/>
                  </a:lnTo>
                  <a:cubicBezTo>
                    <a:pt x="1854" y="2880"/>
                    <a:pt x="3192" y="1846"/>
                    <a:pt x="3708" y="448"/>
                  </a:cubicBezTo>
                  <a:cubicBezTo>
                    <a:pt x="3800" y="266"/>
                    <a:pt x="3708" y="83"/>
                    <a:pt x="3556" y="22"/>
                  </a:cubicBezTo>
                  <a:cubicBezTo>
                    <a:pt x="3512" y="8"/>
                    <a:pt x="3468" y="0"/>
                    <a:pt x="3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05;p22"/>
            <p:cNvSpPr/>
            <p:nvPr/>
          </p:nvSpPr>
          <p:spPr>
            <a:xfrm rot="1800044">
              <a:off x="4426486" y="2463993"/>
              <a:ext cx="141753" cy="63988"/>
            </a:xfrm>
            <a:custGeom>
              <a:avLst/>
              <a:gdLst/>
              <a:ahLst/>
              <a:cxnLst/>
              <a:rect l="l" t="t" r="r" b="b"/>
              <a:pathLst>
                <a:path w="4743" h="2141" extrusionOk="0">
                  <a:moveTo>
                    <a:pt x="3593" y="0"/>
                  </a:moveTo>
                  <a:cubicBezTo>
                    <a:pt x="2619" y="0"/>
                    <a:pt x="1651" y="151"/>
                    <a:pt x="760" y="429"/>
                  </a:cubicBezTo>
                  <a:cubicBezTo>
                    <a:pt x="335" y="551"/>
                    <a:pt x="0" y="1037"/>
                    <a:pt x="152" y="1493"/>
                  </a:cubicBezTo>
                  <a:cubicBezTo>
                    <a:pt x="277" y="1868"/>
                    <a:pt x="608" y="2141"/>
                    <a:pt x="976" y="2141"/>
                  </a:cubicBezTo>
                  <a:cubicBezTo>
                    <a:pt x="1055" y="2141"/>
                    <a:pt x="1135" y="2128"/>
                    <a:pt x="1216" y="2101"/>
                  </a:cubicBezTo>
                  <a:cubicBezTo>
                    <a:pt x="1642" y="1980"/>
                    <a:pt x="2037" y="1858"/>
                    <a:pt x="2493" y="1828"/>
                  </a:cubicBezTo>
                  <a:cubicBezTo>
                    <a:pt x="2949" y="1797"/>
                    <a:pt x="3405" y="1767"/>
                    <a:pt x="3861" y="1767"/>
                  </a:cubicBezTo>
                  <a:cubicBezTo>
                    <a:pt x="4317" y="1767"/>
                    <a:pt x="4742" y="1341"/>
                    <a:pt x="4742" y="885"/>
                  </a:cubicBezTo>
                  <a:cubicBezTo>
                    <a:pt x="4712" y="399"/>
                    <a:pt x="4377" y="34"/>
                    <a:pt x="3861" y="4"/>
                  </a:cubicBezTo>
                  <a:cubicBezTo>
                    <a:pt x="3771" y="1"/>
                    <a:pt x="3682" y="0"/>
                    <a:pt x="35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06;p22"/>
            <p:cNvSpPr/>
            <p:nvPr/>
          </p:nvSpPr>
          <p:spPr>
            <a:xfrm rot="-1568075">
              <a:off x="4780773" y="2463993"/>
              <a:ext cx="141762" cy="63992"/>
            </a:xfrm>
            <a:custGeom>
              <a:avLst/>
              <a:gdLst/>
              <a:ahLst/>
              <a:cxnLst/>
              <a:rect l="l" t="t" r="r" b="b"/>
              <a:pathLst>
                <a:path w="4743" h="2141" extrusionOk="0">
                  <a:moveTo>
                    <a:pt x="1150" y="0"/>
                  </a:moveTo>
                  <a:cubicBezTo>
                    <a:pt x="1061" y="0"/>
                    <a:pt x="971" y="1"/>
                    <a:pt x="882" y="4"/>
                  </a:cubicBezTo>
                  <a:cubicBezTo>
                    <a:pt x="365" y="34"/>
                    <a:pt x="1" y="399"/>
                    <a:pt x="1" y="885"/>
                  </a:cubicBezTo>
                  <a:cubicBezTo>
                    <a:pt x="1" y="1341"/>
                    <a:pt x="426" y="1767"/>
                    <a:pt x="882" y="1767"/>
                  </a:cubicBezTo>
                  <a:cubicBezTo>
                    <a:pt x="1338" y="1767"/>
                    <a:pt x="1794" y="1797"/>
                    <a:pt x="2250" y="1828"/>
                  </a:cubicBezTo>
                  <a:cubicBezTo>
                    <a:pt x="2706" y="1858"/>
                    <a:pt x="3101" y="1980"/>
                    <a:pt x="3527" y="2101"/>
                  </a:cubicBezTo>
                  <a:cubicBezTo>
                    <a:pt x="3607" y="2128"/>
                    <a:pt x="3688" y="2141"/>
                    <a:pt x="3767" y="2141"/>
                  </a:cubicBezTo>
                  <a:cubicBezTo>
                    <a:pt x="4134" y="2141"/>
                    <a:pt x="4465" y="1868"/>
                    <a:pt x="4590" y="1493"/>
                  </a:cubicBezTo>
                  <a:cubicBezTo>
                    <a:pt x="4742" y="1037"/>
                    <a:pt x="4408" y="551"/>
                    <a:pt x="3983" y="429"/>
                  </a:cubicBezTo>
                  <a:cubicBezTo>
                    <a:pt x="3091" y="151"/>
                    <a:pt x="2124" y="0"/>
                    <a:pt x="1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07;p22"/>
            <p:cNvSpPr/>
            <p:nvPr/>
          </p:nvSpPr>
          <p:spPr>
            <a:xfrm>
              <a:off x="4182096" y="1696006"/>
              <a:ext cx="1065669" cy="720886"/>
            </a:xfrm>
            <a:custGeom>
              <a:avLst/>
              <a:gdLst/>
              <a:ahLst/>
              <a:cxnLst/>
              <a:rect l="l" t="t" r="r" b="b"/>
              <a:pathLst>
                <a:path w="35656" h="24120" extrusionOk="0">
                  <a:moveTo>
                    <a:pt x="28912" y="349"/>
                  </a:moveTo>
                  <a:cubicBezTo>
                    <a:pt x="30152" y="349"/>
                    <a:pt x="31452" y="785"/>
                    <a:pt x="32099" y="1961"/>
                  </a:cubicBezTo>
                  <a:cubicBezTo>
                    <a:pt x="32707" y="2994"/>
                    <a:pt x="32737" y="4301"/>
                    <a:pt x="32403" y="5456"/>
                  </a:cubicBezTo>
                  <a:cubicBezTo>
                    <a:pt x="32342" y="5760"/>
                    <a:pt x="32220" y="6064"/>
                    <a:pt x="32068" y="6338"/>
                  </a:cubicBezTo>
                  <a:cubicBezTo>
                    <a:pt x="32129" y="6034"/>
                    <a:pt x="32220" y="5669"/>
                    <a:pt x="32251" y="5335"/>
                  </a:cubicBezTo>
                  <a:cubicBezTo>
                    <a:pt x="32372" y="4149"/>
                    <a:pt x="32038" y="2873"/>
                    <a:pt x="31156" y="2113"/>
                  </a:cubicBezTo>
                  <a:cubicBezTo>
                    <a:pt x="30552" y="1592"/>
                    <a:pt x="29762" y="1385"/>
                    <a:pt x="28942" y="1385"/>
                  </a:cubicBezTo>
                  <a:cubicBezTo>
                    <a:pt x="28567" y="1385"/>
                    <a:pt x="28185" y="1429"/>
                    <a:pt x="27813" y="1505"/>
                  </a:cubicBezTo>
                  <a:cubicBezTo>
                    <a:pt x="25776" y="1931"/>
                    <a:pt x="23983" y="3207"/>
                    <a:pt x="22007" y="3785"/>
                  </a:cubicBezTo>
                  <a:cubicBezTo>
                    <a:pt x="20912" y="4095"/>
                    <a:pt x="19799" y="4177"/>
                    <a:pt x="18683" y="4177"/>
                  </a:cubicBezTo>
                  <a:cubicBezTo>
                    <a:pt x="17724" y="4177"/>
                    <a:pt x="16762" y="4117"/>
                    <a:pt x="15807" y="4089"/>
                  </a:cubicBezTo>
                  <a:cubicBezTo>
                    <a:pt x="15379" y="4070"/>
                    <a:pt x="14949" y="4058"/>
                    <a:pt x="14521" y="4058"/>
                  </a:cubicBezTo>
                  <a:cubicBezTo>
                    <a:pt x="12851" y="4058"/>
                    <a:pt x="11197" y="4244"/>
                    <a:pt x="9697" y="4970"/>
                  </a:cubicBezTo>
                  <a:cubicBezTo>
                    <a:pt x="8481" y="5578"/>
                    <a:pt x="7417" y="6581"/>
                    <a:pt x="6870" y="7858"/>
                  </a:cubicBezTo>
                  <a:cubicBezTo>
                    <a:pt x="7296" y="6095"/>
                    <a:pt x="8421" y="4545"/>
                    <a:pt x="10001" y="3663"/>
                  </a:cubicBezTo>
                  <a:cubicBezTo>
                    <a:pt x="10921" y="3130"/>
                    <a:pt x="11958" y="2887"/>
                    <a:pt x="13017" y="2887"/>
                  </a:cubicBezTo>
                  <a:cubicBezTo>
                    <a:pt x="13287" y="2887"/>
                    <a:pt x="13559" y="2903"/>
                    <a:pt x="13831" y="2934"/>
                  </a:cubicBezTo>
                  <a:cubicBezTo>
                    <a:pt x="15260" y="3086"/>
                    <a:pt x="16719" y="3542"/>
                    <a:pt x="18208" y="3633"/>
                  </a:cubicBezTo>
                  <a:cubicBezTo>
                    <a:pt x="18261" y="3634"/>
                    <a:pt x="18314" y="3635"/>
                    <a:pt x="18367" y="3635"/>
                  </a:cubicBezTo>
                  <a:cubicBezTo>
                    <a:pt x="20826" y="3635"/>
                    <a:pt x="23028" y="2274"/>
                    <a:pt x="25260" y="1262"/>
                  </a:cubicBezTo>
                  <a:cubicBezTo>
                    <a:pt x="26354" y="776"/>
                    <a:pt x="27539" y="411"/>
                    <a:pt x="28786" y="350"/>
                  </a:cubicBezTo>
                  <a:cubicBezTo>
                    <a:pt x="28828" y="349"/>
                    <a:pt x="28870" y="349"/>
                    <a:pt x="28912" y="349"/>
                  </a:cubicBezTo>
                  <a:close/>
                  <a:moveTo>
                    <a:pt x="5188" y="9662"/>
                  </a:moveTo>
                  <a:cubicBezTo>
                    <a:pt x="5542" y="9662"/>
                    <a:pt x="5894" y="9700"/>
                    <a:pt x="6232" y="9773"/>
                  </a:cubicBezTo>
                  <a:cubicBezTo>
                    <a:pt x="6019" y="9735"/>
                    <a:pt x="5804" y="9717"/>
                    <a:pt x="5588" y="9717"/>
                  </a:cubicBezTo>
                  <a:cubicBezTo>
                    <a:pt x="4045" y="9717"/>
                    <a:pt x="2476" y="10639"/>
                    <a:pt x="1703" y="12052"/>
                  </a:cubicBezTo>
                  <a:cubicBezTo>
                    <a:pt x="1065" y="13329"/>
                    <a:pt x="1004" y="14788"/>
                    <a:pt x="1217" y="16217"/>
                  </a:cubicBezTo>
                  <a:cubicBezTo>
                    <a:pt x="1338" y="16855"/>
                    <a:pt x="1490" y="17493"/>
                    <a:pt x="1642" y="18131"/>
                  </a:cubicBezTo>
                  <a:cubicBezTo>
                    <a:pt x="1247" y="17493"/>
                    <a:pt x="882" y="16824"/>
                    <a:pt x="639" y="16065"/>
                  </a:cubicBezTo>
                  <a:cubicBezTo>
                    <a:pt x="1" y="13846"/>
                    <a:pt x="913" y="11384"/>
                    <a:pt x="2828" y="10289"/>
                  </a:cubicBezTo>
                  <a:cubicBezTo>
                    <a:pt x="3529" y="9864"/>
                    <a:pt x="4364" y="9662"/>
                    <a:pt x="5188" y="9662"/>
                  </a:cubicBezTo>
                  <a:close/>
                  <a:moveTo>
                    <a:pt x="32707" y="9742"/>
                  </a:moveTo>
                  <a:lnTo>
                    <a:pt x="32707" y="9742"/>
                  </a:lnTo>
                  <a:cubicBezTo>
                    <a:pt x="33740" y="10441"/>
                    <a:pt x="34500" y="11536"/>
                    <a:pt x="34804" y="12812"/>
                  </a:cubicBezTo>
                  <a:cubicBezTo>
                    <a:pt x="35169" y="14727"/>
                    <a:pt x="34500" y="16824"/>
                    <a:pt x="32980" y="17979"/>
                  </a:cubicBezTo>
                  <a:cubicBezTo>
                    <a:pt x="32524" y="18344"/>
                    <a:pt x="32008" y="18648"/>
                    <a:pt x="31460" y="18800"/>
                  </a:cubicBezTo>
                  <a:cubicBezTo>
                    <a:pt x="31430" y="18739"/>
                    <a:pt x="31430" y="18709"/>
                    <a:pt x="31400" y="18679"/>
                  </a:cubicBezTo>
                  <a:cubicBezTo>
                    <a:pt x="33223" y="17767"/>
                    <a:pt x="34470" y="15639"/>
                    <a:pt x="34378" y="13511"/>
                  </a:cubicBezTo>
                  <a:cubicBezTo>
                    <a:pt x="34348" y="12052"/>
                    <a:pt x="33710" y="10685"/>
                    <a:pt x="32707" y="9742"/>
                  </a:cubicBezTo>
                  <a:close/>
                  <a:moveTo>
                    <a:pt x="28951" y="1"/>
                  </a:moveTo>
                  <a:cubicBezTo>
                    <a:pt x="28141" y="1"/>
                    <a:pt x="27325" y="165"/>
                    <a:pt x="26567" y="411"/>
                  </a:cubicBezTo>
                  <a:cubicBezTo>
                    <a:pt x="24044" y="1201"/>
                    <a:pt x="21795" y="2903"/>
                    <a:pt x="19181" y="3207"/>
                  </a:cubicBezTo>
                  <a:cubicBezTo>
                    <a:pt x="18955" y="3229"/>
                    <a:pt x="18731" y="3239"/>
                    <a:pt x="18507" y="3239"/>
                  </a:cubicBezTo>
                  <a:cubicBezTo>
                    <a:pt x="17196" y="3239"/>
                    <a:pt x="15920" y="2898"/>
                    <a:pt x="14621" y="2690"/>
                  </a:cubicBezTo>
                  <a:cubicBezTo>
                    <a:pt x="14071" y="2595"/>
                    <a:pt x="13521" y="2537"/>
                    <a:pt x="12974" y="2537"/>
                  </a:cubicBezTo>
                  <a:cubicBezTo>
                    <a:pt x="12132" y="2537"/>
                    <a:pt x="11299" y="2675"/>
                    <a:pt x="10487" y="3025"/>
                  </a:cubicBezTo>
                  <a:cubicBezTo>
                    <a:pt x="8025" y="4089"/>
                    <a:pt x="6384" y="6642"/>
                    <a:pt x="6354" y="9438"/>
                  </a:cubicBezTo>
                  <a:cubicBezTo>
                    <a:pt x="5972" y="9348"/>
                    <a:pt x="5586" y="9304"/>
                    <a:pt x="5203" y="9304"/>
                  </a:cubicBezTo>
                  <a:cubicBezTo>
                    <a:pt x="3396" y="9304"/>
                    <a:pt x="1664" y="10285"/>
                    <a:pt x="761" y="11992"/>
                  </a:cubicBezTo>
                  <a:cubicBezTo>
                    <a:pt x="214" y="12995"/>
                    <a:pt x="1" y="14180"/>
                    <a:pt x="153" y="15335"/>
                  </a:cubicBezTo>
                  <a:cubicBezTo>
                    <a:pt x="305" y="16520"/>
                    <a:pt x="822" y="17524"/>
                    <a:pt x="1429" y="18496"/>
                  </a:cubicBezTo>
                  <a:lnTo>
                    <a:pt x="2007" y="19408"/>
                  </a:lnTo>
                  <a:lnTo>
                    <a:pt x="2250" y="20320"/>
                  </a:lnTo>
                  <a:cubicBezTo>
                    <a:pt x="2554" y="21566"/>
                    <a:pt x="2737" y="22843"/>
                    <a:pt x="2585" y="24119"/>
                  </a:cubicBezTo>
                  <a:cubicBezTo>
                    <a:pt x="2854" y="24023"/>
                    <a:pt x="3148" y="23963"/>
                    <a:pt x="3443" y="23963"/>
                  </a:cubicBezTo>
                  <a:cubicBezTo>
                    <a:pt x="3614" y="23963"/>
                    <a:pt x="3785" y="23984"/>
                    <a:pt x="3952" y="24028"/>
                  </a:cubicBezTo>
                  <a:cubicBezTo>
                    <a:pt x="4408" y="22934"/>
                    <a:pt x="5320" y="22052"/>
                    <a:pt x="6293" y="21414"/>
                  </a:cubicBezTo>
                  <a:cubicBezTo>
                    <a:pt x="7417" y="20685"/>
                    <a:pt x="8664" y="20168"/>
                    <a:pt x="9788" y="19469"/>
                  </a:cubicBezTo>
                  <a:cubicBezTo>
                    <a:pt x="10031" y="19347"/>
                    <a:pt x="10244" y="19195"/>
                    <a:pt x="10457" y="19043"/>
                  </a:cubicBezTo>
                  <a:cubicBezTo>
                    <a:pt x="12271" y="20143"/>
                    <a:pt x="14346" y="20807"/>
                    <a:pt x="16427" y="20807"/>
                  </a:cubicBezTo>
                  <a:cubicBezTo>
                    <a:pt x="16474" y="20807"/>
                    <a:pt x="16520" y="20807"/>
                    <a:pt x="16567" y="20806"/>
                  </a:cubicBezTo>
                  <a:cubicBezTo>
                    <a:pt x="18573" y="20776"/>
                    <a:pt x="20518" y="20046"/>
                    <a:pt x="22038" y="18679"/>
                  </a:cubicBezTo>
                  <a:cubicBezTo>
                    <a:pt x="22463" y="18283"/>
                    <a:pt x="22828" y="17888"/>
                    <a:pt x="23132" y="17432"/>
                  </a:cubicBezTo>
                  <a:cubicBezTo>
                    <a:pt x="23162" y="17463"/>
                    <a:pt x="23162" y="17463"/>
                    <a:pt x="23223" y="17463"/>
                  </a:cubicBezTo>
                  <a:cubicBezTo>
                    <a:pt x="23254" y="17524"/>
                    <a:pt x="23284" y="17584"/>
                    <a:pt x="23375" y="17584"/>
                  </a:cubicBezTo>
                  <a:cubicBezTo>
                    <a:pt x="24621" y="18587"/>
                    <a:pt x="26141" y="19286"/>
                    <a:pt x="27722" y="19469"/>
                  </a:cubicBezTo>
                  <a:cubicBezTo>
                    <a:pt x="28178" y="20989"/>
                    <a:pt x="28634" y="22478"/>
                    <a:pt x="29150" y="23998"/>
                  </a:cubicBezTo>
                  <a:cubicBezTo>
                    <a:pt x="29324" y="23944"/>
                    <a:pt x="29509" y="23920"/>
                    <a:pt x="29700" y="23920"/>
                  </a:cubicBezTo>
                  <a:cubicBezTo>
                    <a:pt x="29945" y="23920"/>
                    <a:pt x="30201" y="23960"/>
                    <a:pt x="30457" y="24028"/>
                  </a:cubicBezTo>
                  <a:cubicBezTo>
                    <a:pt x="31308" y="23542"/>
                    <a:pt x="31916" y="22691"/>
                    <a:pt x="32099" y="21718"/>
                  </a:cubicBezTo>
                  <a:cubicBezTo>
                    <a:pt x="32281" y="20837"/>
                    <a:pt x="32129" y="19894"/>
                    <a:pt x="31673" y="19104"/>
                  </a:cubicBezTo>
                  <a:cubicBezTo>
                    <a:pt x="33041" y="18648"/>
                    <a:pt x="34226" y="17584"/>
                    <a:pt x="34804" y="16156"/>
                  </a:cubicBezTo>
                  <a:cubicBezTo>
                    <a:pt x="35655" y="14271"/>
                    <a:pt x="35351" y="11992"/>
                    <a:pt x="33983" y="10381"/>
                  </a:cubicBezTo>
                  <a:cubicBezTo>
                    <a:pt x="33254" y="9560"/>
                    <a:pt x="32312" y="8952"/>
                    <a:pt x="31278" y="8678"/>
                  </a:cubicBezTo>
                  <a:cubicBezTo>
                    <a:pt x="31217" y="8678"/>
                    <a:pt x="31187" y="8678"/>
                    <a:pt x="31156" y="8709"/>
                  </a:cubicBezTo>
                  <a:cubicBezTo>
                    <a:pt x="31126" y="8678"/>
                    <a:pt x="31065" y="8678"/>
                    <a:pt x="31035" y="8648"/>
                  </a:cubicBezTo>
                  <a:cubicBezTo>
                    <a:pt x="32403" y="7007"/>
                    <a:pt x="33436" y="5031"/>
                    <a:pt x="32859" y="2782"/>
                  </a:cubicBezTo>
                  <a:cubicBezTo>
                    <a:pt x="32524" y="1505"/>
                    <a:pt x="31612" y="563"/>
                    <a:pt x="30397" y="198"/>
                  </a:cubicBezTo>
                  <a:cubicBezTo>
                    <a:pt x="29927" y="61"/>
                    <a:pt x="29440" y="1"/>
                    <a:pt x="28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8;p22"/>
            <p:cNvSpPr/>
            <p:nvPr/>
          </p:nvSpPr>
          <p:spPr>
            <a:xfrm>
              <a:off x="3264579" y="2950923"/>
              <a:ext cx="2828942" cy="1561741"/>
            </a:xfrm>
            <a:custGeom>
              <a:avLst/>
              <a:gdLst/>
              <a:ahLst/>
              <a:cxnLst/>
              <a:rect l="l" t="t" r="r" b="b"/>
              <a:pathLst>
                <a:path w="94653" h="52254" extrusionOk="0">
                  <a:moveTo>
                    <a:pt x="62011" y="1"/>
                  </a:moveTo>
                  <a:cubicBezTo>
                    <a:pt x="60888" y="1"/>
                    <a:pt x="59671" y="822"/>
                    <a:pt x="58907" y="1615"/>
                  </a:cubicBezTo>
                  <a:cubicBezTo>
                    <a:pt x="58907" y="1615"/>
                    <a:pt x="57965" y="7269"/>
                    <a:pt x="52402" y="9913"/>
                  </a:cubicBezTo>
                  <a:cubicBezTo>
                    <a:pt x="50793" y="10681"/>
                    <a:pt x="49054" y="11061"/>
                    <a:pt x="47318" y="11061"/>
                  </a:cubicBezTo>
                  <a:cubicBezTo>
                    <a:pt x="45482" y="11061"/>
                    <a:pt x="43649" y="10635"/>
                    <a:pt x="41977" y="9791"/>
                  </a:cubicBezTo>
                  <a:cubicBezTo>
                    <a:pt x="36718" y="7056"/>
                    <a:pt x="35837" y="1645"/>
                    <a:pt x="35837" y="1645"/>
                  </a:cubicBezTo>
                  <a:cubicBezTo>
                    <a:pt x="35085" y="893"/>
                    <a:pt x="33864" y="58"/>
                    <a:pt x="32778" y="58"/>
                  </a:cubicBezTo>
                  <a:cubicBezTo>
                    <a:pt x="32724" y="58"/>
                    <a:pt x="32669" y="60"/>
                    <a:pt x="32615" y="65"/>
                  </a:cubicBezTo>
                  <a:cubicBezTo>
                    <a:pt x="31460" y="126"/>
                    <a:pt x="30366" y="1129"/>
                    <a:pt x="30487" y="2253"/>
                  </a:cubicBezTo>
                  <a:cubicBezTo>
                    <a:pt x="29355" y="1598"/>
                    <a:pt x="28195" y="885"/>
                    <a:pt x="26919" y="885"/>
                  </a:cubicBezTo>
                  <a:cubicBezTo>
                    <a:pt x="26892" y="885"/>
                    <a:pt x="26866" y="885"/>
                    <a:pt x="26840" y="885"/>
                  </a:cubicBezTo>
                  <a:cubicBezTo>
                    <a:pt x="25533" y="916"/>
                    <a:pt x="24195" y="2132"/>
                    <a:pt x="24499" y="3408"/>
                  </a:cubicBezTo>
                  <a:lnTo>
                    <a:pt x="24499" y="3439"/>
                  </a:lnTo>
                  <a:cubicBezTo>
                    <a:pt x="24387" y="3435"/>
                    <a:pt x="24275" y="3433"/>
                    <a:pt x="24163" y="3433"/>
                  </a:cubicBezTo>
                  <a:cubicBezTo>
                    <a:pt x="23364" y="3433"/>
                    <a:pt x="22571" y="3529"/>
                    <a:pt x="21824" y="3743"/>
                  </a:cubicBezTo>
                  <a:cubicBezTo>
                    <a:pt x="19727" y="4320"/>
                    <a:pt x="17782" y="5597"/>
                    <a:pt x="16292" y="7208"/>
                  </a:cubicBezTo>
                  <a:cubicBezTo>
                    <a:pt x="14165" y="9427"/>
                    <a:pt x="12766" y="12284"/>
                    <a:pt x="11399" y="15050"/>
                  </a:cubicBezTo>
                  <a:cubicBezTo>
                    <a:pt x="10456" y="16995"/>
                    <a:pt x="9453" y="18971"/>
                    <a:pt x="8511" y="20916"/>
                  </a:cubicBezTo>
                  <a:cubicBezTo>
                    <a:pt x="7934" y="22041"/>
                    <a:pt x="7386" y="23226"/>
                    <a:pt x="6809" y="24381"/>
                  </a:cubicBezTo>
                  <a:cubicBezTo>
                    <a:pt x="6414" y="25141"/>
                    <a:pt x="6049" y="25931"/>
                    <a:pt x="5654" y="26691"/>
                  </a:cubicBezTo>
                  <a:lnTo>
                    <a:pt x="4651" y="28728"/>
                  </a:lnTo>
                  <a:cubicBezTo>
                    <a:pt x="3982" y="30065"/>
                    <a:pt x="3313" y="31433"/>
                    <a:pt x="2675" y="32770"/>
                  </a:cubicBezTo>
                  <a:cubicBezTo>
                    <a:pt x="1824" y="34442"/>
                    <a:pt x="1003" y="36144"/>
                    <a:pt x="547" y="37968"/>
                  </a:cubicBezTo>
                  <a:cubicBezTo>
                    <a:pt x="31" y="39792"/>
                    <a:pt x="0" y="41767"/>
                    <a:pt x="699" y="43530"/>
                  </a:cubicBezTo>
                  <a:cubicBezTo>
                    <a:pt x="1368" y="45263"/>
                    <a:pt x="2918" y="46752"/>
                    <a:pt x="4803" y="47026"/>
                  </a:cubicBezTo>
                  <a:cubicBezTo>
                    <a:pt x="4971" y="47048"/>
                    <a:pt x="5142" y="47059"/>
                    <a:pt x="5313" y="47059"/>
                  </a:cubicBezTo>
                  <a:cubicBezTo>
                    <a:pt x="7025" y="47059"/>
                    <a:pt x="8796" y="45979"/>
                    <a:pt x="9210" y="44321"/>
                  </a:cubicBezTo>
                  <a:cubicBezTo>
                    <a:pt x="9763" y="44696"/>
                    <a:pt x="10432" y="44892"/>
                    <a:pt x="11105" y="44892"/>
                  </a:cubicBezTo>
                  <a:cubicBezTo>
                    <a:pt x="11578" y="44892"/>
                    <a:pt x="12054" y="44795"/>
                    <a:pt x="12493" y="44594"/>
                  </a:cubicBezTo>
                  <a:cubicBezTo>
                    <a:pt x="13526" y="44078"/>
                    <a:pt x="14286" y="42983"/>
                    <a:pt x="14377" y="41859"/>
                  </a:cubicBezTo>
                  <a:cubicBezTo>
                    <a:pt x="15472" y="41312"/>
                    <a:pt x="16080" y="40065"/>
                    <a:pt x="16596" y="38971"/>
                  </a:cubicBezTo>
                  <a:cubicBezTo>
                    <a:pt x="17295" y="37603"/>
                    <a:pt x="18055" y="36296"/>
                    <a:pt x="18937" y="35050"/>
                  </a:cubicBezTo>
                  <a:cubicBezTo>
                    <a:pt x="19302" y="34503"/>
                    <a:pt x="19697" y="33986"/>
                    <a:pt x="20092" y="33439"/>
                  </a:cubicBezTo>
                  <a:cubicBezTo>
                    <a:pt x="20700" y="32679"/>
                    <a:pt x="21368" y="31980"/>
                    <a:pt x="22007" y="31281"/>
                  </a:cubicBezTo>
                  <a:lnTo>
                    <a:pt x="22007" y="31281"/>
                  </a:lnTo>
                  <a:cubicBezTo>
                    <a:pt x="21885" y="32314"/>
                    <a:pt x="21824" y="33378"/>
                    <a:pt x="21703" y="34412"/>
                  </a:cubicBezTo>
                  <a:lnTo>
                    <a:pt x="21460" y="36570"/>
                  </a:lnTo>
                  <a:lnTo>
                    <a:pt x="20548" y="45689"/>
                  </a:lnTo>
                  <a:cubicBezTo>
                    <a:pt x="20517" y="46357"/>
                    <a:pt x="20457" y="47056"/>
                    <a:pt x="20365" y="47725"/>
                  </a:cubicBezTo>
                  <a:cubicBezTo>
                    <a:pt x="20213" y="49245"/>
                    <a:pt x="20061" y="50734"/>
                    <a:pt x="19909" y="52254"/>
                  </a:cubicBezTo>
                  <a:lnTo>
                    <a:pt x="40822" y="52254"/>
                  </a:lnTo>
                  <a:lnTo>
                    <a:pt x="40822" y="52224"/>
                  </a:lnTo>
                  <a:lnTo>
                    <a:pt x="74713" y="52224"/>
                  </a:lnTo>
                  <a:cubicBezTo>
                    <a:pt x="74591" y="50917"/>
                    <a:pt x="74439" y="49640"/>
                    <a:pt x="74318" y="48333"/>
                  </a:cubicBezTo>
                  <a:lnTo>
                    <a:pt x="74105" y="46175"/>
                  </a:lnTo>
                  <a:cubicBezTo>
                    <a:pt x="73679" y="41919"/>
                    <a:pt x="73223" y="37664"/>
                    <a:pt x="72798" y="33409"/>
                  </a:cubicBezTo>
                  <a:cubicBezTo>
                    <a:pt x="72707" y="32679"/>
                    <a:pt x="72646" y="31919"/>
                    <a:pt x="72585" y="31220"/>
                  </a:cubicBezTo>
                  <a:lnTo>
                    <a:pt x="72585" y="31220"/>
                  </a:lnTo>
                  <a:cubicBezTo>
                    <a:pt x="73041" y="31676"/>
                    <a:pt x="73436" y="32102"/>
                    <a:pt x="73862" y="32618"/>
                  </a:cubicBezTo>
                  <a:cubicBezTo>
                    <a:pt x="75503" y="34503"/>
                    <a:pt x="76871" y="36600"/>
                    <a:pt x="77965" y="38850"/>
                  </a:cubicBezTo>
                  <a:cubicBezTo>
                    <a:pt x="78512" y="39944"/>
                    <a:pt x="79059" y="41190"/>
                    <a:pt x="80214" y="41676"/>
                  </a:cubicBezTo>
                  <a:cubicBezTo>
                    <a:pt x="80245" y="41950"/>
                    <a:pt x="80275" y="42254"/>
                    <a:pt x="80397" y="42527"/>
                  </a:cubicBezTo>
                  <a:cubicBezTo>
                    <a:pt x="80640" y="43135"/>
                    <a:pt x="81035" y="43713"/>
                    <a:pt x="81582" y="44078"/>
                  </a:cubicBezTo>
                  <a:cubicBezTo>
                    <a:pt x="81765" y="44199"/>
                    <a:pt x="81917" y="44321"/>
                    <a:pt x="82099" y="44381"/>
                  </a:cubicBezTo>
                  <a:cubicBezTo>
                    <a:pt x="82552" y="44614"/>
                    <a:pt x="83049" y="44726"/>
                    <a:pt x="83542" y="44726"/>
                  </a:cubicBezTo>
                  <a:cubicBezTo>
                    <a:pt x="84209" y="44726"/>
                    <a:pt x="84871" y="44522"/>
                    <a:pt x="85412" y="44138"/>
                  </a:cubicBezTo>
                  <a:cubicBezTo>
                    <a:pt x="85850" y="45779"/>
                    <a:pt x="87567" y="46854"/>
                    <a:pt x="89257" y="46854"/>
                  </a:cubicBezTo>
                  <a:cubicBezTo>
                    <a:pt x="89445" y="46854"/>
                    <a:pt x="89633" y="46841"/>
                    <a:pt x="89820" y="46813"/>
                  </a:cubicBezTo>
                  <a:cubicBezTo>
                    <a:pt x="91674" y="46570"/>
                    <a:pt x="93254" y="45081"/>
                    <a:pt x="93923" y="43318"/>
                  </a:cubicBezTo>
                  <a:cubicBezTo>
                    <a:pt x="94652" y="41585"/>
                    <a:pt x="94561" y="39609"/>
                    <a:pt x="94197" y="37998"/>
                  </a:cubicBezTo>
                  <a:cubicBezTo>
                    <a:pt x="93741" y="36175"/>
                    <a:pt x="92890" y="34473"/>
                    <a:pt x="92069" y="32801"/>
                  </a:cubicBezTo>
                  <a:cubicBezTo>
                    <a:pt x="91279" y="31159"/>
                    <a:pt x="90427" y="29488"/>
                    <a:pt x="89637" y="27877"/>
                  </a:cubicBezTo>
                  <a:cubicBezTo>
                    <a:pt x="89303" y="27208"/>
                    <a:pt x="88999" y="26600"/>
                    <a:pt x="88695" y="25962"/>
                  </a:cubicBezTo>
                  <a:cubicBezTo>
                    <a:pt x="86902" y="22345"/>
                    <a:pt x="85108" y="18697"/>
                    <a:pt x="83315" y="15111"/>
                  </a:cubicBezTo>
                  <a:cubicBezTo>
                    <a:pt x="82829" y="14138"/>
                    <a:pt x="82342" y="13165"/>
                    <a:pt x="81856" y="12193"/>
                  </a:cubicBezTo>
                  <a:cubicBezTo>
                    <a:pt x="80974" y="10582"/>
                    <a:pt x="79971" y="8971"/>
                    <a:pt x="78756" y="7572"/>
                  </a:cubicBezTo>
                  <a:cubicBezTo>
                    <a:pt x="78664" y="7420"/>
                    <a:pt x="78543" y="7299"/>
                    <a:pt x="78421" y="7208"/>
                  </a:cubicBezTo>
                  <a:cubicBezTo>
                    <a:pt x="78087" y="6813"/>
                    <a:pt x="77692" y="6478"/>
                    <a:pt x="77327" y="6113"/>
                  </a:cubicBezTo>
                  <a:cubicBezTo>
                    <a:pt x="75439" y="4512"/>
                    <a:pt x="73095" y="3395"/>
                    <a:pt x="70672" y="3395"/>
                  </a:cubicBezTo>
                  <a:cubicBezTo>
                    <a:pt x="70520" y="3395"/>
                    <a:pt x="70367" y="3399"/>
                    <a:pt x="70214" y="3408"/>
                  </a:cubicBezTo>
                  <a:cubicBezTo>
                    <a:pt x="70549" y="2132"/>
                    <a:pt x="69242" y="885"/>
                    <a:pt x="67904" y="855"/>
                  </a:cubicBezTo>
                  <a:cubicBezTo>
                    <a:pt x="67828" y="850"/>
                    <a:pt x="67752" y="847"/>
                    <a:pt x="67676" y="847"/>
                  </a:cubicBezTo>
                  <a:cubicBezTo>
                    <a:pt x="66428" y="847"/>
                    <a:pt x="65288" y="1535"/>
                    <a:pt x="64257" y="2223"/>
                  </a:cubicBezTo>
                  <a:cubicBezTo>
                    <a:pt x="64348" y="1068"/>
                    <a:pt x="63254" y="95"/>
                    <a:pt x="62129" y="4"/>
                  </a:cubicBezTo>
                  <a:cubicBezTo>
                    <a:pt x="62090" y="2"/>
                    <a:pt x="62051" y="1"/>
                    <a:pt x="62011" y="1"/>
                  </a:cubicBezTo>
                  <a:close/>
                </a:path>
              </a:pathLst>
            </a:custGeom>
            <a:solidFill>
              <a:srgbClr val="EBBF52"/>
            </a:solidFill>
            <a:ln w="9525" cap="flat" cmpd="sng">
              <a:solidFill>
                <a:srgbClr val="EBBF5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09;p22"/>
            <p:cNvSpPr/>
            <p:nvPr/>
          </p:nvSpPr>
          <p:spPr>
            <a:xfrm>
              <a:off x="3915021" y="3046413"/>
              <a:ext cx="1701555" cy="398699"/>
            </a:xfrm>
            <a:custGeom>
              <a:avLst/>
              <a:gdLst/>
              <a:ahLst/>
              <a:cxnLst/>
              <a:rect l="l" t="t" r="r" b="b"/>
              <a:pathLst>
                <a:path w="56932" h="13340" extrusionOk="0">
                  <a:moveTo>
                    <a:pt x="2706" y="0"/>
                  </a:moveTo>
                  <a:lnTo>
                    <a:pt x="2706" y="61"/>
                  </a:lnTo>
                  <a:cubicBezTo>
                    <a:pt x="2549" y="51"/>
                    <a:pt x="2393" y="46"/>
                    <a:pt x="2237" y="46"/>
                  </a:cubicBezTo>
                  <a:cubicBezTo>
                    <a:pt x="1482" y="46"/>
                    <a:pt x="731" y="164"/>
                    <a:pt x="1" y="365"/>
                  </a:cubicBezTo>
                  <a:cubicBezTo>
                    <a:pt x="6019" y="5229"/>
                    <a:pt x="11703" y="10578"/>
                    <a:pt x="19363" y="12584"/>
                  </a:cubicBezTo>
                  <a:cubicBezTo>
                    <a:pt x="21125" y="13067"/>
                    <a:pt x="22984" y="13339"/>
                    <a:pt x="24831" y="13339"/>
                  </a:cubicBezTo>
                  <a:cubicBezTo>
                    <a:pt x="25310" y="13339"/>
                    <a:pt x="25787" y="13321"/>
                    <a:pt x="26262" y="13283"/>
                  </a:cubicBezTo>
                  <a:cubicBezTo>
                    <a:pt x="28573" y="13071"/>
                    <a:pt x="30822" y="12402"/>
                    <a:pt x="32980" y="11612"/>
                  </a:cubicBezTo>
                  <a:cubicBezTo>
                    <a:pt x="35168" y="10852"/>
                    <a:pt x="37296" y="9970"/>
                    <a:pt x="39515" y="9484"/>
                  </a:cubicBezTo>
                  <a:cubicBezTo>
                    <a:pt x="41916" y="8937"/>
                    <a:pt x="44317" y="9089"/>
                    <a:pt x="46719" y="8967"/>
                  </a:cubicBezTo>
                  <a:cubicBezTo>
                    <a:pt x="49363" y="8876"/>
                    <a:pt x="51825" y="8177"/>
                    <a:pt x="54044" y="6627"/>
                  </a:cubicBezTo>
                  <a:cubicBezTo>
                    <a:pt x="55108" y="5897"/>
                    <a:pt x="56050" y="5077"/>
                    <a:pt x="56932" y="4165"/>
                  </a:cubicBezTo>
                  <a:cubicBezTo>
                    <a:pt x="56810" y="4043"/>
                    <a:pt x="56689" y="3922"/>
                    <a:pt x="56597" y="3770"/>
                  </a:cubicBezTo>
                  <a:cubicBezTo>
                    <a:pt x="56233" y="3374"/>
                    <a:pt x="55868" y="3040"/>
                    <a:pt x="55473" y="2706"/>
                  </a:cubicBezTo>
                  <a:cubicBezTo>
                    <a:pt x="53345" y="4833"/>
                    <a:pt x="50913" y="6536"/>
                    <a:pt x="47813" y="6870"/>
                  </a:cubicBezTo>
                  <a:cubicBezTo>
                    <a:pt x="45412" y="7113"/>
                    <a:pt x="42950" y="6870"/>
                    <a:pt x="40548" y="7235"/>
                  </a:cubicBezTo>
                  <a:cubicBezTo>
                    <a:pt x="38299" y="7539"/>
                    <a:pt x="36171" y="8298"/>
                    <a:pt x="34044" y="9058"/>
                  </a:cubicBezTo>
                  <a:cubicBezTo>
                    <a:pt x="31977" y="9849"/>
                    <a:pt x="29849" y="10639"/>
                    <a:pt x="27600" y="11064"/>
                  </a:cubicBezTo>
                  <a:cubicBezTo>
                    <a:pt x="26660" y="11223"/>
                    <a:pt x="25709" y="11301"/>
                    <a:pt x="24759" y="11301"/>
                  </a:cubicBezTo>
                  <a:cubicBezTo>
                    <a:pt x="23527" y="11301"/>
                    <a:pt x="22297" y="11170"/>
                    <a:pt x="21095" y="10913"/>
                  </a:cubicBezTo>
                  <a:cubicBezTo>
                    <a:pt x="16657" y="10001"/>
                    <a:pt x="12615" y="7691"/>
                    <a:pt x="9028" y="5016"/>
                  </a:cubicBezTo>
                  <a:cubicBezTo>
                    <a:pt x="6840" y="3435"/>
                    <a:pt x="4803" y="1733"/>
                    <a:pt x="2706" y="0"/>
                  </a:cubicBezTo>
                  <a:close/>
                </a:path>
              </a:pathLst>
            </a:custGeom>
            <a:solidFill>
              <a:srgbClr val="D97CC5"/>
            </a:solidFill>
            <a:ln w="9525" cap="flat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0;p22"/>
            <p:cNvSpPr/>
            <p:nvPr/>
          </p:nvSpPr>
          <p:spPr>
            <a:xfrm>
              <a:off x="3469877" y="3295316"/>
              <a:ext cx="2238454" cy="518698"/>
            </a:xfrm>
            <a:custGeom>
              <a:avLst/>
              <a:gdLst/>
              <a:ahLst/>
              <a:cxnLst/>
              <a:rect l="l" t="t" r="r" b="b"/>
              <a:pathLst>
                <a:path w="74896" h="17355" extrusionOk="0">
                  <a:moveTo>
                    <a:pt x="73745" y="0"/>
                  </a:moveTo>
                  <a:cubicBezTo>
                    <a:pt x="73589" y="0"/>
                    <a:pt x="73424" y="38"/>
                    <a:pt x="73254" y="122"/>
                  </a:cubicBezTo>
                  <a:cubicBezTo>
                    <a:pt x="68330" y="2645"/>
                    <a:pt x="64409" y="6658"/>
                    <a:pt x="60002" y="9940"/>
                  </a:cubicBezTo>
                  <a:cubicBezTo>
                    <a:pt x="56215" y="12815"/>
                    <a:pt x="51725" y="15337"/>
                    <a:pt x="46852" y="15337"/>
                  </a:cubicBezTo>
                  <a:cubicBezTo>
                    <a:pt x="46365" y="15337"/>
                    <a:pt x="45875" y="15312"/>
                    <a:pt x="45381" y="15259"/>
                  </a:cubicBezTo>
                  <a:cubicBezTo>
                    <a:pt x="40397" y="14743"/>
                    <a:pt x="36020" y="11703"/>
                    <a:pt x="31217" y="10518"/>
                  </a:cubicBezTo>
                  <a:cubicBezTo>
                    <a:pt x="30001" y="10214"/>
                    <a:pt x="28694" y="10031"/>
                    <a:pt x="27418" y="10031"/>
                  </a:cubicBezTo>
                  <a:cubicBezTo>
                    <a:pt x="25959" y="10031"/>
                    <a:pt x="24530" y="10305"/>
                    <a:pt x="23101" y="10609"/>
                  </a:cubicBezTo>
                  <a:cubicBezTo>
                    <a:pt x="21166" y="11049"/>
                    <a:pt x="19230" y="11568"/>
                    <a:pt x="17259" y="11568"/>
                  </a:cubicBezTo>
                  <a:cubicBezTo>
                    <a:pt x="16507" y="11568"/>
                    <a:pt x="15750" y="11493"/>
                    <a:pt x="14986" y="11308"/>
                  </a:cubicBezTo>
                  <a:cubicBezTo>
                    <a:pt x="12068" y="10639"/>
                    <a:pt x="9363" y="9150"/>
                    <a:pt x="6353" y="8785"/>
                  </a:cubicBezTo>
                  <a:cubicBezTo>
                    <a:pt x="5889" y="8720"/>
                    <a:pt x="5411" y="8686"/>
                    <a:pt x="4929" y="8686"/>
                  </a:cubicBezTo>
                  <a:cubicBezTo>
                    <a:pt x="3835" y="8686"/>
                    <a:pt x="2725" y="8861"/>
                    <a:pt x="1733" y="9241"/>
                  </a:cubicBezTo>
                  <a:cubicBezTo>
                    <a:pt x="1156" y="10366"/>
                    <a:pt x="578" y="11551"/>
                    <a:pt x="1" y="12676"/>
                  </a:cubicBezTo>
                  <a:cubicBezTo>
                    <a:pt x="213" y="12645"/>
                    <a:pt x="396" y="12585"/>
                    <a:pt x="517" y="12433"/>
                  </a:cubicBezTo>
                  <a:cubicBezTo>
                    <a:pt x="1615" y="11145"/>
                    <a:pt x="3236" y="10699"/>
                    <a:pt x="4867" y="10699"/>
                  </a:cubicBezTo>
                  <a:cubicBezTo>
                    <a:pt x="5315" y="10699"/>
                    <a:pt x="5763" y="10732"/>
                    <a:pt x="6201" y="10791"/>
                  </a:cubicBezTo>
                  <a:cubicBezTo>
                    <a:pt x="8815" y="11126"/>
                    <a:pt x="11217" y="12433"/>
                    <a:pt x="13770" y="13101"/>
                  </a:cubicBezTo>
                  <a:cubicBezTo>
                    <a:pt x="14992" y="13447"/>
                    <a:pt x="16260" y="13630"/>
                    <a:pt x="17514" y="13630"/>
                  </a:cubicBezTo>
                  <a:cubicBezTo>
                    <a:pt x="17695" y="13630"/>
                    <a:pt x="17876" y="13626"/>
                    <a:pt x="18056" y="13618"/>
                  </a:cubicBezTo>
                  <a:cubicBezTo>
                    <a:pt x="19454" y="13497"/>
                    <a:pt x="20883" y="13223"/>
                    <a:pt x="22250" y="12889"/>
                  </a:cubicBezTo>
                  <a:cubicBezTo>
                    <a:pt x="23618" y="12554"/>
                    <a:pt x="25016" y="12190"/>
                    <a:pt x="26415" y="12098"/>
                  </a:cubicBezTo>
                  <a:cubicBezTo>
                    <a:pt x="26725" y="12075"/>
                    <a:pt x="27036" y="12064"/>
                    <a:pt x="27346" y="12064"/>
                  </a:cubicBezTo>
                  <a:cubicBezTo>
                    <a:pt x="28251" y="12064"/>
                    <a:pt x="29157" y="12160"/>
                    <a:pt x="30062" y="12341"/>
                  </a:cubicBezTo>
                  <a:cubicBezTo>
                    <a:pt x="34956" y="13375"/>
                    <a:pt x="39272" y="16293"/>
                    <a:pt x="44196" y="17144"/>
                  </a:cubicBezTo>
                  <a:cubicBezTo>
                    <a:pt x="45070" y="17287"/>
                    <a:pt x="45936" y="17355"/>
                    <a:pt x="46793" y="17355"/>
                  </a:cubicBezTo>
                  <a:cubicBezTo>
                    <a:pt x="51392" y="17355"/>
                    <a:pt x="55723" y="15411"/>
                    <a:pt x="59515" y="12797"/>
                  </a:cubicBezTo>
                  <a:cubicBezTo>
                    <a:pt x="64561" y="9363"/>
                    <a:pt x="68817" y="4712"/>
                    <a:pt x="74288" y="1855"/>
                  </a:cubicBezTo>
                  <a:cubicBezTo>
                    <a:pt x="74865" y="1551"/>
                    <a:pt x="74896" y="1034"/>
                    <a:pt x="74683" y="578"/>
                  </a:cubicBezTo>
                  <a:cubicBezTo>
                    <a:pt x="74486" y="250"/>
                    <a:pt x="74146" y="0"/>
                    <a:pt x="73745" y="0"/>
                  </a:cubicBezTo>
                  <a:close/>
                </a:path>
              </a:pathLst>
            </a:custGeom>
            <a:solidFill>
              <a:srgbClr val="D97CC5"/>
            </a:solidFill>
            <a:ln w="9525" cap="flat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1;p22"/>
            <p:cNvSpPr/>
            <p:nvPr/>
          </p:nvSpPr>
          <p:spPr>
            <a:xfrm>
              <a:off x="3405379" y="3744107"/>
              <a:ext cx="462419" cy="250756"/>
            </a:xfrm>
            <a:custGeom>
              <a:avLst/>
              <a:gdLst/>
              <a:ahLst/>
              <a:cxnLst/>
              <a:rect l="l" t="t" r="r" b="b"/>
              <a:pathLst>
                <a:path w="15472" h="8390" extrusionOk="0">
                  <a:moveTo>
                    <a:pt x="1034" y="0"/>
                  </a:moveTo>
                  <a:lnTo>
                    <a:pt x="1" y="2037"/>
                  </a:lnTo>
                  <a:cubicBezTo>
                    <a:pt x="329" y="2006"/>
                    <a:pt x="653" y="1991"/>
                    <a:pt x="974" y="1991"/>
                  </a:cubicBezTo>
                  <a:cubicBezTo>
                    <a:pt x="6035" y="1991"/>
                    <a:pt x="10228" y="5674"/>
                    <a:pt x="14287" y="8389"/>
                  </a:cubicBezTo>
                  <a:cubicBezTo>
                    <a:pt x="14682" y="7873"/>
                    <a:pt x="15046" y="7326"/>
                    <a:pt x="15472" y="6809"/>
                  </a:cubicBezTo>
                  <a:cubicBezTo>
                    <a:pt x="11186" y="4013"/>
                    <a:pt x="7174" y="456"/>
                    <a:pt x="1855" y="31"/>
                  </a:cubicBezTo>
                  <a:cubicBezTo>
                    <a:pt x="1551" y="0"/>
                    <a:pt x="1308" y="0"/>
                    <a:pt x="1034" y="0"/>
                  </a:cubicBezTo>
                  <a:close/>
                </a:path>
              </a:pathLst>
            </a:custGeom>
            <a:solidFill>
              <a:srgbClr val="D97CC5"/>
            </a:solidFill>
            <a:ln w="9525" cap="flat" cmpd="sng">
              <a:solidFill>
                <a:srgbClr val="D97C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2;p22"/>
            <p:cNvSpPr/>
            <p:nvPr/>
          </p:nvSpPr>
          <p:spPr>
            <a:xfrm>
              <a:off x="3907758" y="3714877"/>
              <a:ext cx="2033127" cy="483311"/>
            </a:xfrm>
            <a:custGeom>
              <a:avLst/>
              <a:gdLst/>
              <a:ahLst/>
              <a:cxnLst/>
              <a:rect l="l" t="t" r="r" b="b"/>
              <a:pathLst>
                <a:path w="68026" h="16171" extrusionOk="0">
                  <a:moveTo>
                    <a:pt x="64620" y="1"/>
                  </a:moveTo>
                  <a:cubicBezTo>
                    <a:pt x="59661" y="1"/>
                    <a:pt x="55006" y="2634"/>
                    <a:pt x="51004" y="5538"/>
                  </a:cubicBezTo>
                  <a:cubicBezTo>
                    <a:pt x="50974" y="5568"/>
                    <a:pt x="50944" y="5568"/>
                    <a:pt x="50913" y="5598"/>
                  </a:cubicBezTo>
                  <a:cubicBezTo>
                    <a:pt x="46293" y="9033"/>
                    <a:pt x="41521" y="13349"/>
                    <a:pt x="35594" y="14048"/>
                  </a:cubicBezTo>
                  <a:cubicBezTo>
                    <a:pt x="35118" y="14104"/>
                    <a:pt x="34643" y="14129"/>
                    <a:pt x="34171" y="14129"/>
                  </a:cubicBezTo>
                  <a:cubicBezTo>
                    <a:pt x="31777" y="14129"/>
                    <a:pt x="29428" y="13478"/>
                    <a:pt x="27144" y="12741"/>
                  </a:cubicBezTo>
                  <a:cubicBezTo>
                    <a:pt x="24256" y="11830"/>
                    <a:pt x="21429" y="10857"/>
                    <a:pt x="18390" y="10705"/>
                  </a:cubicBezTo>
                  <a:cubicBezTo>
                    <a:pt x="17946" y="10679"/>
                    <a:pt x="17503" y="10668"/>
                    <a:pt x="17060" y="10668"/>
                  </a:cubicBezTo>
                  <a:cubicBezTo>
                    <a:pt x="14380" y="10668"/>
                    <a:pt x="11715" y="11078"/>
                    <a:pt x="9028" y="11130"/>
                  </a:cubicBezTo>
                  <a:cubicBezTo>
                    <a:pt x="8880" y="11133"/>
                    <a:pt x="8733" y="11135"/>
                    <a:pt x="8585" y="11135"/>
                  </a:cubicBezTo>
                  <a:cubicBezTo>
                    <a:pt x="7213" y="11135"/>
                    <a:pt x="5844" y="11004"/>
                    <a:pt x="4499" y="10674"/>
                  </a:cubicBezTo>
                  <a:cubicBezTo>
                    <a:pt x="3131" y="10310"/>
                    <a:pt x="1855" y="9763"/>
                    <a:pt x="639" y="9064"/>
                  </a:cubicBezTo>
                  <a:cubicBezTo>
                    <a:pt x="487" y="9003"/>
                    <a:pt x="365" y="8912"/>
                    <a:pt x="213" y="8851"/>
                  </a:cubicBezTo>
                  <a:lnTo>
                    <a:pt x="0" y="11009"/>
                  </a:lnTo>
                  <a:cubicBezTo>
                    <a:pt x="2037" y="12073"/>
                    <a:pt x="4195" y="12833"/>
                    <a:pt x="6566" y="13045"/>
                  </a:cubicBezTo>
                  <a:cubicBezTo>
                    <a:pt x="7253" y="13113"/>
                    <a:pt x="7941" y="13140"/>
                    <a:pt x="8630" y="13140"/>
                  </a:cubicBezTo>
                  <a:cubicBezTo>
                    <a:pt x="11052" y="13140"/>
                    <a:pt x="13484" y="12806"/>
                    <a:pt x="15897" y="12711"/>
                  </a:cubicBezTo>
                  <a:cubicBezTo>
                    <a:pt x="16310" y="12694"/>
                    <a:pt x="16728" y="12685"/>
                    <a:pt x="17146" y="12685"/>
                  </a:cubicBezTo>
                  <a:cubicBezTo>
                    <a:pt x="18267" y="12685"/>
                    <a:pt x="19394" y="12755"/>
                    <a:pt x="20457" y="12954"/>
                  </a:cubicBezTo>
                  <a:cubicBezTo>
                    <a:pt x="21916" y="13197"/>
                    <a:pt x="23314" y="13592"/>
                    <a:pt x="24682" y="14048"/>
                  </a:cubicBezTo>
                  <a:cubicBezTo>
                    <a:pt x="27448" y="14960"/>
                    <a:pt x="30275" y="15933"/>
                    <a:pt x="33223" y="16146"/>
                  </a:cubicBezTo>
                  <a:cubicBezTo>
                    <a:pt x="33510" y="16163"/>
                    <a:pt x="33796" y="16171"/>
                    <a:pt x="34079" y="16171"/>
                  </a:cubicBezTo>
                  <a:cubicBezTo>
                    <a:pt x="39884" y="16171"/>
                    <a:pt x="44899" y="12699"/>
                    <a:pt x="49333" y="9337"/>
                  </a:cubicBezTo>
                  <a:cubicBezTo>
                    <a:pt x="50001" y="8851"/>
                    <a:pt x="50640" y="8304"/>
                    <a:pt x="51308" y="7817"/>
                  </a:cubicBezTo>
                  <a:cubicBezTo>
                    <a:pt x="51248" y="7088"/>
                    <a:pt x="51156" y="6328"/>
                    <a:pt x="51096" y="5598"/>
                  </a:cubicBezTo>
                  <a:lnTo>
                    <a:pt x="51096" y="5598"/>
                  </a:lnTo>
                  <a:cubicBezTo>
                    <a:pt x="51552" y="6054"/>
                    <a:pt x="51947" y="6510"/>
                    <a:pt x="52372" y="7027"/>
                  </a:cubicBezTo>
                  <a:cubicBezTo>
                    <a:pt x="56039" y="4329"/>
                    <a:pt x="60073" y="1941"/>
                    <a:pt x="64639" y="1941"/>
                  </a:cubicBezTo>
                  <a:cubicBezTo>
                    <a:pt x="64805" y="1941"/>
                    <a:pt x="64971" y="1945"/>
                    <a:pt x="65138" y="1951"/>
                  </a:cubicBezTo>
                  <a:cubicBezTo>
                    <a:pt x="65868" y="1951"/>
                    <a:pt x="66506" y="2073"/>
                    <a:pt x="67205" y="2225"/>
                  </a:cubicBezTo>
                  <a:cubicBezTo>
                    <a:pt x="67301" y="2259"/>
                    <a:pt x="67391" y="2274"/>
                    <a:pt x="67477" y="2274"/>
                  </a:cubicBezTo>
                  <a:cubicBezTo>
                    <a:pt x="67691" y="2274"/>
                    <a:pt x="67874" y="2181"/>
                    <a:pt x="68026" y="2073"/>
                  </a:cubicBezTo>
                  <a:cubicBezTo>
                    <a:pt x="67692" y="1434"/>
                    <a:pt x="67388" y="826"/>
                    <a:pt x="67053" y="218"/>
                  </a:cubicBezTo>
                  <a:cubicBezTo>
                    <a:pt x="66235" y="70"/>
                    <a:pt x="65424" y="1"/>
                    <a:pt x="64620" y="1"/>
                  </a:cubicBezTo>
                  <a:close/>
                </a:path>
              </a:pathLst>
            </a:custGeom>
            <a:solidFill>
              <a:srgbClr val="73A6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3;p22"/>
            <p:cNvSpPr/>
            <p:nvPr/>
          </p:nvSpPr>
          <p:spPr>
            <a:xfrm>
              <a:off x="3874135" y="4300283"/>
              <a:ext cx="1611624" cy="195135"/>
            </a:xfrm>
            <a:custGeom>
              <a:avLst/>
              <a:gdLst/>
              <a:ahLst/>
              <a:cxnLst/>
              <a:rect l="l" t="t" r="r" b="b"/>
              <a:pathLst>
                <a:path w="53923" h="6529" extrusionOk="0">
                  <a:moveTo>
                    <a:pt x="6226" y="0"/>
                  </a:moveTo>
                  <a:cubicBezTo>
                    <a:pt x="5541" y="0"/>
                    <a:pt x="4854" y="18"/>
                    <a:pt x="4165" y="54"/>
                  </a:cubicBezTo>
                  <a:cubicBezTo>
                    <a:pt x="2828" y="115"/>
                    <a:pt x="1490" y="237"/>
                    <a:pt x="214" y="449"/>
                  </a:cubicBezTo>
                  <a:cubicBezTo>
                    <a:pt x="153" y="1148"/>
                    <a:pt x="92" y="1817"/>
                    <a:pt x="1" y="2516"/>
                  </a:cubicBezTo>
                  <a:cubicBezTo>
                    <a:pt x="1065" y="2334"/>
                    <a:pt x="2128" y="2151"/>
                    <a:pt x="3192" y="2091"/>
                  </a:cubicBezTo>
                  <a:cubicBezTo>
                    <a:pt x="4154" y="2016"/>
                    <a:pt x="5115" y="1981"/>
                    <a:pt x="6076" y="1981"/>
                  </a:cubicBezTo>
                  <a:cubicBezTo>
                    <a:pt x="10583" y="1981"/>
                    <a:pt x="15080" y="2739"/>
                    <a:pt x="19515" y="3641"/>
                  </a:cubicBezTo>
                  <a:cubicBezTo>
                    <a:pt x="25959" y="4948"/>
                    <a:pt x="32767" y="6528"/>
                    <a:pt x="39424" y="6528"/>
                  </a:cubicBezTo>
                  <a:cubicBezTo>
                    <a:pt x="43862" y="6528"/>
                    <a:pt x="48239" y="5860"/>
                    <a:pt x="52433" y="3884"/>
                  </a:cubicBezTo>
                  <a:cubicBezTo>
                    <a:pt x="52950" y="3641"/>
                    <a:pt x="53436" y="3398"/>
                    <a:pt x="53923" y="3124"/>
                  </a:cubicBezTo>
                  <a:cubicBezTo>
                    <a:pt x="53892" y="2395"/>
                    <a:pt x="53801" y="1665"/>
                    <a:pt x="53710" y="966"/>
                  </a:cubicBezTo>
                  <a:cubicBezTo>
                    <a:pt x="53619" y="996"/>
                    <a:pt x="53497" y="1057"/>
                    <a:pt x="53436" y="1118"/>
                  </a:cubicBezTo>
                  <a:cubicBezTo>
                    <a:pt x="51066" y="2364"/>
                    <a:pt x="48634" y="3337"/>
                    <a:pt x="46020" y="3884"/>
                  </a:cubicBezTo>
                  <a:cubicBezTo>
                    <a:pt x="43866" y="4360"/>
                    <a:pt x="41629" y="4547"/>
                    <a:pt x="39395" y="4547"/>
                  </a:cubicBezTo>
                  <a:cubicBezTo>
                    <a:pt x="38918" y="4547"/>
                    <a:pt x="38441" y="4538"/>
                    <a:pt x="37965" y="4522"/>
                  </a:cubicBezTo>
                  <a:cubicBezTo>
                    <a:pt x="27223" y="4208"/>
                    <a:pt x="16938" y="0"/>
                    <a:pt x="6226" y="0"/>
                  </a:cubicBezTo>
                  <a:close/>
                </a:path>
              </a:pathLst>
            </a:custGeom>
            <a:solidFill>
              <a:srgbClr val="73A6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4;p22"/>
            <p:cNvSpPr/>
            <p:nvPr/>
          </p:nvSpPr>
          <p:spPr>
            <a:xfrm>
              <a:off x="3123749" y="2241483"/>
              <a:ext cx="1254617" cy="2129096"/>
            </a:xfrm>
            <a:custGeom>
              <a:avLst/>
              <a:gdLst/>
              <a:ahLst/>
              <a:cxnLst/>
              <a:rect l="l" t="t" r="r" b="b"/>
              <a:pathLst>
                <a:path w="41978" h="71237" extrusionOk="0">
                  <a:moveTo>
                    <a:pt x="38062" y="0"/>
                  </a:moveTo>
                  <a:cubicBezTo>
                    <a:pt x="38050" y="0"/>
                    <a:pt x="38038" y="1"/>
                    <a:pt x="38026" y="2"/>
                  </a:cubicBezTo>
                  <a:cubicBezTo>
                    <a:pt x="37692" y="32"/>
                    <a:pt x="37448" y="306"/>
                    <a:pt x="37236" y="580"/>
                  </a:cubicBezTo>
                  <a:cubicBezTo>
                    <a:pt x="35381" y="2829"/>
                    <a:pt x="33558" y="5017"/>
                    <a:pt x="31673" y="7267"/>
                  </a:cubicBezTo>
                  <a:cubicBezTo>
                    <a:pt x="30305" y="8938"/>
                    <a:pt x="28907" y="10610"/>
                    <a:pt x="27843" y="12464"/>
                  </a:cubicBezTo>
                  <a:cubicBezTo>
                    <a:pt x="26020" y="15625"/>
                    <a:pt x="25077" y="19486"/>
                    <a:pt x="23223" y="22647"/>
                  </a:cubicBezTo>
                  <a:cubicBezTo>
                    <a:pt x="17965" y="30215"/>
                    <a:pt x="12767" y="37814"/>
                    <a:pt x="7539" y="45383"/>
                  </a:cubicBezTo>
                  <a:cubicBezTo>
                    <a:pt x="5411" y="48483"/>
                    <a:pt x="3284" y="51614"/>
                    <a:pt x="1825" y="55048"/>
                  </a:cubicBezTo>
                  <a:cubicBezTo>
                    <a:pt x="700" y="57875"/>
                    <a:pt x="1" y="60945"/>
                    <a:pt x="305" y="63954"/>
                  </a:cubicBezTo>
                  <a:cubicBezTo>
                    <a:pt x="335" y="64623"/>
                    <a:pt x="457" y="65353"/>
                    <a:pt x="639" y="66052"/>
                  </a:cubicBezTo>
                  <a:cubicBezTo>
                    <a:pt x="1156" y="68058"/>
                    <a:pt x="2281" y="70064"/>
                    <a:pt x="4226" y="70854"/>
                  </a:cubicBezTo>
                  <a:cubicBezTo>
                    <a:pt x="4855" y="71122"/>
                    <a:pt x="5526" y="71236"/>
                    <a:pt x="6204" y="71236"/>
                  </a:cubicBezTo>
                  <a:cubicBezTo>
                    <a:pt x="7066" y="71236"/>
                    <a:pt x="7939" y="71052"/>
                    <a:pt x="8755" y="70763"/>
                  </a:cubicBezTo>
                  <a:cubicBezTo>
                    <a:pt x="8785" y="70763"/>
                    <a:pt x="8816" y="70702"/>
                    <a:pt x="8846" y="70702"/>
                  </a:cubicBezTo>
                  <a:cubicBezTo>
                    <a:pt x="11521" y="69729"/>
                    <a:pt x="13709" y="67723"/>
                    <a:pt x="15381" y="65383"/>
                  </a:cubicBezTo>
                  <a:cubicBezTo>
                    <a:pt x="17022" y="63073"/>
                    <a:pt x="18208" y="60398"/>
                    <a:pt x="19302" y="57784"/>
                  </a:cubicBezTo>
                  <a:cubicBezTo>
                    <a:pt x="22950" y="49060"/>
                    <a:pt x="25989" y="40094"/>
                    <a:pt x="28421" y="30945"/>
                  </a:cubicBezTo>
                  <a:cubicBezTo>
                    <a:pt x="31856" y="29850"/>
                    <a:pt x="34743" y="27176"/>
                    <a:pt x="36050" y="23863"/>
                  </a:cubicBezTo>
                  <a:cubicBezTo>
                    <a:pt x="37540" y="22495"/>
                    <a:pt x="38938" y="21036"/>
                    <a:pt x="40275" y="19577"/>
                  </a:cubicBezTo>
                  <a:cubicBezTo>
                    <a:pt x="40762" y="18999"/>
                    <a:pt x="41309" y="18391"/>
                    <a:pt x="41673" y="17692"/>
                  </a:cubicBezTo>
                  <a:cubicBezTo>
                    <a:pt x="41825" y="17419"/>
                    <a:pt x="41977" y="16993"/>
                    <a:pt x="41795" y="16598"/>
                  </a:cubicBezTo>
                  <a:cubicBezTo>
                    <a:pt x="41671" y="16461"/>
                    <a:pt x="41504" y="16410"/>
                    <a:pt x="41322" y="16410"/>
                  </a:cubicBezTo>
                  <a:cubicBezTo>
                    <a:pt x="41100" y="16410"/>
                    <a:pt x="40856" y="16484"/>
                    <a:pt x="40640" y="16568"/>
                  </a:cubicBezTo>
                  <a:cubicBezTo>
                    <a:pt x="38512" y="17449"/>
                    <a:pt x="36537" y="18695"/>
                    <a:pt x="34834" y="20245"/>
                  </a:cubicBezTo>
                  <a:cubicBezTo>
                    <a:pt x="34318" y="19698"/>
                    <a:pt x="33740" y="19182"/>
                    <a:pt x="33132" y="18726"/>
                  </a:cubicBezTo>
                  <a:cubicBezTo>
                    <a:pt x="33163" y="18239"/>
                    <a:pt x="33163" y="17723"/>
                    <a:pt x="33132" y="17206"/>
                  </a:cubicBezTo>
                  <a:cubicBezTo>
                    <a:pt x="35777" y="14075"/>
                    <a:pt x="38421" y="10823"/>
                    <a:pt x="40275" y="7175"/>
                  </a:cubicBezTo>
                  <a:cubicBezTo>
                    <a:pt x="40397" y="6993"/>
                    <a:pt x="40458" y="6780"/>
                    <a:pt x="40488" y="6537"/>
                  </a:cubicBezTo>
                  <a:cubicBezTo>
                    <a:pt x="40549" y="6324"/>
                    <a:pt x="40458" y="6081"/>
                    <a:pt x="40275" y="5929"/>
                  </a:cubicBezTo>
                  <a:cubicBezTo>
                    <a:pt x="40154" y="5853"/>
                    <a:pt x="40017" y="5823"/>
                    <a:pt x="39880" y="5823"/>
                  </a:cubicBezTo>
                  <a:cubicBezTo>
                    <a:pt x="39743" y="5823"/>
                    <a:pt x="39607" y="5853"/>
                    <a:pt x="39485" y="5899"/>
                  </a:cubicBezTo>
                  <a:cubicBezTo>
                    <a:pt x="38755" y="6081"/>
                    <a:pt x="38117" y="6476"/>
                    <a:pt x="37540" y="6963"/>
                  </a:cubicBezTo>
                  <a:cubicBezTo>
                    <a:pt x="38451" y="5473"/>
                    <a:pt x="38968" y="3832"/>
                    <a:pt x="39485" y="2160"/>
                  </a:cubicBezTo>
                  <a:cubicBezTo>
                    <a:pt x="39546" y="1856"/>
                    <a:pt x="39637" y="1613"/>
                    <a:pt x="39637" y="1309"/>
                  </a:cubicBezTo>
                  <a:cubicBezTo>
                    <a:pt x="39637" y="1005"/>
                    <a:pt x="39515" y="701"/>
                    <a:pt x="39242" y="549"/>
                  </a:cubicBezTo>
                  <a:cubicBezTo>
                    <a:pt x="39150" y="483"/>
                    <a:pt x="39029" y="452"/>
                    <a:pt x="38908" y="452"/>
                  </a:cubicBezTo>
                  <a:cubicBezTo>
                    <a:pt x="38748" y="452"/>
                    <a:pt x="38585" y="506"/>
                    <a:pt x="38482" y="610"/>
                  </a:cubicBezTo>
                  <a:cubicBezTo>
                    <a:pt x="38628" y="347"/>
                    <a:pt x="38353" y="0"/>
                    <a:pt x="38062" y="0"/>
                  </a:cubicBezTo>
                  <a:close/>
                </a:path>
              </a:pathLst>
            </a:custGeom>
            <a:solidFill>
              <a:srgbClr val="F79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5;p22"/>
            <p:cNvSpPr/>
            <p:nvPr/>
          </p:nvSpPr>
          <p:spPr>
            <a:xfrm>
              <a:off x="4068792" y="2757760"/>
              <a:ext cx="53379" cy="195614"/>
            </a:xfrm>
            <a:custGeom>
              <a:avLst/>
              <a:gdLst/>
              <a:ahLst/>
              <a:cxnLst/>
              <a:rect l="l" t="t" r="r" b="b"/>
              <a:pathLst>
                <a:path w="1786" h="6545" extrusionOk="0">
                  <a:moveTo>
                    <a:pt x="1497" y="0"/>
                  </a:moveTo>
                  <a:cubicBezTo>
                    <a:pt x="1398" y="0"/>
                    <a:pt x="1299" y="69"/>
                    <a:pt x="1299" y="205"/>
                  </a:cubicBezTo>
                  <a:cubicBezTo>
                    <a:pt x="1391" y="2303"/>
                    <a:pt x="995" y="4339"/>
                    <a:pt x="84" y="6254"/>
                  </a:cubicBezTo>
                  <a:cubicBezTo>
                    <a:pt x="1" y="6400"/>
                    <a:pt x="130" y="6545"/>
                    <a:pt x="260" y="6545"/>
                  </a:cubicBezTo>
                  <a:cubicBezTo>
                    <a:pt x="320" y="6545"/>
                    <a:pt x="379" y="6514"/>
                    <a:pt x="418" y="6437"/>
                  </a:cubicBezTo>
                  <a:cubicBezTo>
                    <a:pt x="1360" y="4491"/>
                    <a:pt x="1786" y="2333"/>
                    <a:pt x="1695" y="205"/>
                  </a:cubicBezTo>
                  <a:cubicBezTo>
                    <a:pt x="1695" y="69"/>
                    <a:pt x="1596" y="0"/>
                    <a:pt x="1497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6;p22"/>
            <p:cNvSpPr/>
            <p:nvPr/>
          </p:nvSpPr>
          <p:spPr>
            <a:xfrm>
              <a:off x="4080658" y="2252990"/>
              <a:ext cx="235424" cy="254701"/>
            </a:xfrm>
            <a:custGeom>
              <a:avLst/>
              <a:gdLst/>
              <a:ahLst/>
              <a:cxnLst/>
              <a:rect l="l" t="t" r="r" b="b"/>
              <a:pathLst>
                <a:path w="7877" h="8522" extrusionOk="0">
                  <a:moveTo>
                    <a:pt x="7047" y="1"/>
                  </a:moveTo>
                  <a:cubicBezTo>
                    <a:pt x="6885" y="1"/>
                    <a:pt x="6723" y="35"/>
                    <a:pt x="6586" y="103"/>
                  </a:cubicBezTo>
                  <a:cubicBezTo>
                    <a:pt x="6282" y="255"/>
                    <a:pt x="6070" y="559"/>
                    <a:pt x="5857" y="833"/>
                  </a:cubicBezTo>
                  <a:cubicBezTo>
                    <a:pt x="5614" y="1167"/>
                    <a:pt x="5371" y="1532"/>
                    <a:pt x="5097" y="1866"/>
                  </a:cubicBezTo>
                  <a:cubicBezTo>
                    <a:pt x="4094" y="3234"/>
                    <a:pt x="3061" y="4602"/>
                    <a:pt x="1936" y="5909"/>
                  </a:cubicBezTo>
                  <a:cubicBezTo>
                    <a:pt x="1328" y="6669"/>
                    <a:pt x="750" y="7429"/>
                    <a:pt x="112" y="8158"/>
                  </a:cubicBezTo>
                  <a:cubicBezTo>
                    <a:pt x="0" y="8315"/>
                    <a:pt x="119" y="8522"/>
                    <a:pt x="251" y="8522"/>
                  </a:cubicBezTo>
                  <a:cubicBezTo>
                    <a:pt x="298" y="8522"/>
                    <a:pt x="346" y="8496"/>
                    <a:pt x="386" y="8432"/>
                  </a:cubicBezTo>
                  <a:cubicBezTo>
                    <a:pt x="1571" y="6973"/>
                    <a:pt x="2757" y="5514"/>
                    <a:pt x="3881" y="4024"/>
                  </a:cubicBezTo>
                  <a:cubicBezTo>
                    <a:pt x="4459" y="3295"/>
                    <a:pt x="5036" y="2535"/>
                    <a:pt x="5553" y="1775"/>
                  </a:cubicBezTo>
                  <a:cubicBezTo>
                    <a:pt x="5827" y="1410"/>
                    <a:pt x="6100" y="985"/>
                    <a:pt x="6434" y="650"/>
                  </a:cubicBezTo>
                  <a:cubicBezTo>
                    <a:pt x="6586" y="498"/>
                    <a:pt x="6738" y="377"/>
                    <a:pt x="6951" y="347"/>
                  </a:cubicBezTo>
                  <a:cubicBezTo>
                    <a:pt x="6987" y="338"/>
                    <a:pt x="7024" y="333"/>
                    <a:pt x="7060" y="333"/>
                  </a:cubicBezTo>
                  <a:cubicBezTo>
                    <a:pt x="7268" y="333"/>
                    <a:pt x="7459" y="478"/>
                    <a:pt x="7407" y="711"/>
                  </a:cubicBezTo>
                  <a:cubicBezTo>
                    <a:pt x="7407" y="848"/>
                    <a:pt x="7506" y="916"/>
                    <a:pt x="7608" y="916"/>
                  </a:cubicBezTo>
                  <a:cubicBezTo>
                    <a:pt x="7711" y="916"/>
                    <a:pt x="7817" y="848"/>
                    <a:pt x="7833" y="711"/>
                  </a:cubicBezTo>
                  <a:cubicBezTo>
                    <a:pt x="7876" y="230"/>
                    <a:pt x="7463" y="1"/>
                    <a:pt x="704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7;p22"/>
            <p:cNvSpPr/>
            <p:nvPr/>
          </p:nvSpPr>
          <p:spPr>
            <a:xfrm>
              <a:off x="4096169" y="2409511"/>
              <a:ext cx="252221" cy="272066"/>
            </a:xfrm>
            <a:custGeom>
              <a:avLst/>
              <a:gdLst/>
              <a:ahLst/>
              <a:cxnLst/>
              <a:rect l="l" t="t" r="r" b="b"/>
              <a:pathLst>
                <a:path w="8439" h="9103" extrusionOk="0">
                  <a:moveTo>
                    <a:pt x="7322" y="0"/>
                  </a:moveTo>
                  <a:cubicBezTo>
                    <a:pt x="7047" y="0"/>
                    <a:pt x="6762" y="83"/>
                    <a:pt x="6523" y="186"/>
                  </a:cubicBezTo>
                  <a:cubicBezTo>
                    <a:pt x="5338" y="702"/>
                    <a:pt x="4517" y="1857"/>
                    <a:pt x="3666" y="2769"/>
                  </a:cubicBezTo>
                  <a:lnTo>
                    <a:pt x="140" y="6690"/>
                  </a:lnTo>
                  <a:cubicBezTo>
                    <a:pt x="0" y="6830"/>
                    <a:pt x="147" y="7024"/>
                    <a:pt x="291" y="7024"/>
                  </a:cubicBezTo>
                  <a:cubicBezTo>
                    <a:pt x="335" y="7024"/>
                    <a:pt x="379" y="7006"/>
                    <a:pt x="414" y="6964"/>
                  </a:cubicBezTo>
                  <a:cubicBezTo>
                    <a:pt x="1356" y="5900"/>
                    <a:pt x="2298" y="4866"/>
                    <a:pt x="3271" y="3803"/>
                  </a:cubicBezTo>
                  <a:cubicBezTo>
                    <a:pt x="3757" y="3286"/>
                    <a:pt x="4213" y="2739"/>
                    <a:pt x="4700" y="2222"/>
                  </a:cubicBezTo>
                  <a:cubicBezTo>
                    <a:pt x="5095" y="1797"/>
                    <a:pt x="5460" y="1341"/>
                    <a:pt x="5915" y="1006"/>
                  </a:cubicBezTo>
                  <a:cubicBezTo>
                    <a:pt x="6309" y="725"/>
                    <a:pt x="6781" y="392"/>
                    <a:pt x="7283" y="392"/>
                  </a:cubicBezTo>
                  <a:cubicBezTo>
                    <a:pt x="7323" y="392"/>
                    <a:pt x="7364" y="394"/>
                    <a:pt x="7405" y="398"/>
                  </a:cubicBezTo>
                  <a:cubicBezTo>
                    <a:pt x="8195" y="459"/>
                    <a:pt x="7739" y="1341"/>
                    <a:pt x="7557" y="1766"/>
                  </a:cubicBezTo>
                  <a:cubicBezTo>
                    <a:pt x="6979" y="2921"/>
                    <a:pt x="6219" y="4046"/>
                    <a:pt x="5490" y="5110"/>
                  </a:cubicBezTo>
                  <a:cubicBezTo>
                    <a:pt x="4608" y="6356"/>
                    <a:pt x="3727" y="7602"/>
                    <a:pt x="2815" y="8818"/>
                  </a:cubicBezTo>
                  <a:cubicBezTo>
                    <a:pt x="2709" y="8945"/>
                    <a:pt x="2840" y="9103"/>
                    <a:pt x="2981" y="9103"/>
                  </a:cubicBezTo>
                  <a:cubicBezTo>
                    <a:pt x="3041" y="9103"/>
                    <a:pt x="3104" y="9073"/>
                    <a:pt x="3149" y="9000"/>
                  </a:cubicBezTo>
                  <a:cubicBezTo>
                    <a:pt x="4061" y="7784"/>
                    <a:pt x="4943" y="6629"/>
                    <a:pt x="5794" y="5353"/>
                  </a:cubicBezTo>
                  <a:cubicBezTo>
                    <a:pt x="6615" y="4198"/>
                    <a:pt x="7466" y="3012"/>
                    <a:pt x="8043" y="1675"/>
                  </a:cubicBezTo>
                  <a:cubicBezTo>
                    <a:pt x="8195" y="1249"/>
                    <a:pt x="8438" y="581"/>
                    <a:pt x="7922" y="186"/>
                  </a:cubicBezTo>
                  <a:cubicBezTo>
                    <a:pt x="7748" y="52"/>
                    <a:pt x="7538" y="0"/>
                    <a:pt x="7322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8;p22"/>
            <p:cNvSpPr/>
            <p:nvPr/>
          </p:nvSpPr>
          <p:spPr>
            <a:xfrm>
              <a:off x="3968191" y="2726438"/>
              <a:ext cx="412776" cy="445563"/>
            </a:xfrm>
            <a:custGeom>
              <a:avLst/>
              <a:gdLst/>
              <a:ahLst/>
              <a:cxnLst/>
              <a:rect l="l" t="t" r="r" b="b"/>
              <a:pathLst>
                <a:path w="13811" h="14908" extrusionOk="0">
                  <a:moveTo>
                    <a:pt x="13063" y="1"/>
                  </a:moveTo>
                  <a:cubicBezTo>
                    <a:pt x="13030" y="1"/>
                    <a:pt x="12997" y="3"/>
                    <a:pt x="12963" y="7"/>
                  </a:cubicBezTo>
                  <a:cubicBezTo>
                    <a:pt x="12720" y="38"/>
                    <a:pt x="12477" y="129"/>
                    <a:pt x="12264" y="220"/>
                  </a:cubicBezTo>
                  <a:lnTo>
                    <a:pt x="11444" y="585"/>
                  </a:lnTo>
                  <a:cubicBezTo>
                    <a:pt x="10927" y="828"/>
                    <a:pt x="10441" y="1101"/>
                    <a:pt x="9924" y="1405"/>
                  </a:cubicBezTo>
                  <a:cubicBezTo>
                    <a:pt x="8830" y="2105"/>
                    <a:pt x="7796" y="2895"/>
                    <a:pt x="6793" y="3716"/>
                  </a:cubicBezTo>
                  <a:cubicBezTo>
                    <a:pt x="6627" y="3834"/>
                    <a:pt x="6757" y="4046"/>
                    <a:pt x="6909" y="4046"/>
                  </a:cubicBezTo>
                  <a:cubicBezTo>
                    <a:pt x="6952" y="4046"/>
                    <a:pt x="6996" y="4029"/>
                    <a:pt x="7036" y="3989"/>
                  </a:cubicBezTo>
                  <a:cubicBezTo>
                    <a:pt x="8647" y="2652"/>
                    <a:pt x="10349" y="1405"/>
                    <a:pt x="12234" y="615"/>
                  </a:cubicBezTo>
                  <a:cubicBezTo>
                    <a:pt x="12477" y="524"/>
                    <a:pt x="12690" y="433"/>
                    <a:pt x="12933" y="372"/>
                  </a:cubicBezTo>
                  <a:cubicBezTo>
                    <a:pt x="12950" y="370"/>
                    <a:pt x="12967" y="369"/>
                    <a:pt x="12984" y="369"/>
                  </a:cubicBezTo>
                  <a:cubicBezTo>
                    <a:pt x="13257" y="369"/>
                    <a:pt x="13418" y="602"/>
                    <a:pt x="13389" y="889"/>
                  </a:cubicBezTo>
                  <a:cubicBezTo>
                    <a:pt x="13359" y="1132"/>
                    <a:pt x="13146" y="1375"/>
                    <a:pt x="12994" y="1588"/>
                  </a:cubicBezTo>
                  <a:cubicBezTo>
                    <a:pt x="12842" y="1831"/>
                    <a:pt x="12660" y="2044"/>
                    <a:pt x="12477" y="2287"/>
                  </a:cubicBezTo>
                  <a:cubicBezTo>
                    <a:pt x="11778" y="3168"/>
                    <a:pt x="11018" y="3989"/>
                    <a:pt x="10258" y="4779"/>
                  </a:cubicBezTo>
                  <a:cubicBezTo>
                    <a:pt x="9438" y="5752"/>
                    <a:pt x="8586" y="6664"/>
                    <a:pt x="7735" y="7606"/>
                  </a:cubicBezTo>
                  <a:cubicBezTo>
                    <a:pt x="7675" y="7606"/>
                    <a:pt x="7644" y="7637"/>
                    <a:pt x="7614" y="7728"/>
                  </a:cubicBezTo>
                  <a:cubicBezTo>
                    <a:pt x="6520" y="10159"/>
                    <a:pt x="4605" y="12196"/>
                    <a:pt x="2295" y="13564"/>
                  </a:cubicBezTo>
                  <a:cubicBezTo>
                    <a:pt x="1595" y="13959"/>
                    <a:pt x="927" y="14263"/>
                    <a:pt x="197" y="14506"/>
                  </a:cubicBezTo>
                  <a:cubicBezTo>
                    <a:pt x="1" y="14590"/>
                    <a:pt x="38" y="14908"/>
                    <a:pt x="260" y="14908"/>
                  </a:cubicBezTo>
                  <a:cubicBezTo>
                    <a:pt x="278" y="14908"/>
                    <a:pt x="298" y="14906"/>
                    <a:pt x="319" y="14901"/>
                  </a:cubicBezTo>
                  <a:cubicBezTo>
                    <a:pt x="2933" y="13989"/>
                    <a:pt x="5213" y="12226"/>
                    <a:pt x="6763" y="9947"/>
                  </a:cubicBezTo>
                  <a:cubicBezTo>
                    <a:pt x="7188" y="9339"/>
                    <a:pt x="7583" y="8670"/>
                    <a:pt x="7918" y="7971"/>
                  </a:cubicBezTo>
                  <a:cubicBezTo>
                    <a:pt x="8799" y="7029"/>
                    <a:pt x="9650" y="6086"/>
                    <a:pt x="10532" y="5083"/>
                  </a:cubicBezTo>
                  <a:cubicBezTo>
                    <a:pt x="11383" y="4141"/>
                    <a:pt x="12234" y="3229"/>
                    <a:pt x="12994" y="2226"/>
                  </a:cubicBezTo>
                  <a:cubicBezTo>
                    <a:pt x="13298" y="1831"/>
                    <a:pt x="13754" y="1284"/>
                    <a:pt x="13754" y="767"/>
                  </a:cubicBezTo>
                  <a:cubicBezTo>
                    <a:pt x="13810" y="345"/>
                    <a:pt x="13475" y="1"/>
                    <a:pt x="13063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9;p22"/>
            <p:cNvSpPr/>
            <p:nvPr/>
          </p:nvSpPr>
          <p:spPr>
            <a:xfrm>
              <a:off x="4994259" y="2241483"/>
              <a:ext cx="1254617" cy="2129096"/>
            </a:xfrm>
            <a:custGeom>
              <a:avLst/>
              <a:gdLst/>
              <a:ahLst/>
              <a:cxnLst/>
              <a:rect l="l" t="t" r="r" b="b"/>
              <a:pathLst>
                <a:path w="41978" h="71237" extrusionOk="0">
                  <a:moveTo>
                    <a:pt x="3916" y="0"/>
                  </a:moveTo>
                  <a:cubicBezTo>
                    <a:pt x="3625" y="0"/>
                    <a:pt x="3350" y="347"/>
                    <a:pt x="3496" y="610"/>
                  </a:cubicBezTo>
                  <a:cubicBezTo>
                    <a:pt x="3375" y="506"/>
                    <a:pt x="3215" y="452"/>
                    <a:pt x="3061" y="452"/>
                  </a:cubicBezTo>
                  <a:cubicBezTo>
                    <a:pt x="2943" y="452"/>
                    <a:pt x="2828" y="483"/>
                    <a:pt x="2736" y="549"/>
                  </a:cubicBezTo>
                  <a:cubicBezTo>
                    <a:pt x="2463" y="701"/>
                    <a:pt x="2341" y="1005"/>
                    <a:pt x="2341" y="1309"/>
                  </a:cubicBezTo>
                  <a:cubicBezTo>
                    <a:pt x="2341" y="1613"/>
                    <a:pt x="2432" y="1856"/>
                    <a:pt x="2493" y="2160"/>
                  </a:cubicBezTo>
                  <a:cubicBezTo>
                    <a:pt x="2979" y="3832"/>
                    <a:pt x="3527" y="5473"/>
                    <a:pt x="4438" y="6963"/>
                  </a:cubicBezTo>
                  <a:cubicBezTo>
                    <a:pt x="3861" y="6476"/>
                    <a:pt x="3223" y="6081"/>
                    <a:pt x="2493" y="5899"/>
                  </a:cubicBezTo>
                  <a:cubicBezTo>
                    <a:pt x="2356" y="5853"/>
                    <a:pt x="2212" y="5823"/>
                    <a:pt x="2075" y="5823"/>
                  </a:cubicBezTo>
                  <a:cubicBezTo>
                    <a:pt x="1938" y="5823"/>
                    <a:pt x="1809" y="5853"/>
                    <a:pt x="1703" y="5929"/>
                  </a:cubicBezTo>
                  <a:cubicBezTo>
                    <a:pt x="1520" y="6081"/>
                    <a:pt x="1429" y="6324"/>
                    <a:pt x="1460" y="6537"/>
                  </a:cubicBezTo>
                  <a:cubicBezTo>
                    <a:pt x="1520" y="6780"/>
                    <a:pt x="1581" y="6993"/>
                    <a:pt x="1703" y="7175"/>
                  </a:cubicBezTo>
                  <a:cubicBezTo>
                    <a:pt x="3557" y="10823"/>
                    <a:pt x="6171" y="14075"/>
                    <a:pt x="8846" y="17206"/>
                  </a:cubicBezTo>
                  <a:cubicBezTo>
                    <a:pt x="8815" y="17723"/>
                    <a:pt x="8815" y="18239"/>
                    <a:pt x="8846" y="18726"/>
                  </a:cubicBezTo>
                  <a:cubicBezTo>
                    <a:pt x="8238" y="19182"/>
                    <a:pt x="7660" y="19698"/>
                    <a:pt x="7144" y="20245"/>
                  </a:cubicBezTo>
                  <a:cubicBezTo>
                    <a:pt x="5411" y="18695"/>
                    <a:pt x="3435" y="17449"/>
                    <a:pt x="1308" y="16568"/>
                  </a:cubicBezTo>
                  <a:cubicBezTo>
                    <a:pt x="1108" y="16484"/>
                    <a:pt x="871" y="16410"/>
                    <a:pt x="654" y="16410"/>
                  </a:cubicBezTo>
                  <a:cubicBezTo>
                    <a:pt x="474" y="16410"/>
                    <a:pt x="307" y="16461"/>
                    <a:pt x="183" y="16598"/>
                  </a:cubicBezTo>
                  <a:cubicBezTo>
                    <a:pt x="1" y="16993"/>
                    <a:pt x="122" y="17419"/>
                    <a:pt x="305" y="17692"/>
                  </a:cubicBezTo>
                  <a:cubicBezTo>
                    <a:pt x="669" y="18391"/>
                    <a:pt x="1216" y="18999"/>
                    <a:pt x="1703" y="19577"/>
                  </a:cubicBezTo>
                  <a:cubicBezTo>
                    <a:pt x="3040" y="21036"/>
                    <a:pt x="4438" y="22495"/>
                    <a:pt x="5928" y="23863"/>
                  </a:cubicBezTo>
                  <a:cubicBezTo>
                    <a:pt x="7265" y="27176"/>
                    <a:pt x="10153" y="29850"/>
                    <a:pt x="13557" y="30945"/>
                  </a:cubicBezTo>
                  <a:cubicBezTo>
                    <a:pt x="15989" y="40094"/>
                    <a:pt x="19028" y="49060"/>
                    <a:pt x="22676" y="57784"/>
                  </a:cubicBezTo>
                  <a:cubicBezTo>
                    <a:pt x="23770" y="60398"/>
                    <a:pt x="24956" y="63073"/>
                    <a:pt x="26597" y="65383"/>
                  </a:cubicBezTo>
                  <a:cubicBezTo>
                    <a:pt x="28269" y="67723"/>
                    <a:pt x="30457" y="69729"/>
                    <a:pt x="33132" y="70702"/>
                  </a:cubicBezTo>
                  <a:cubicBezTo>
                    <a:pt x="33162" y="70702"/>
                    <a:pt x="33193" y="70763"/>
                    <a:pt x="33254" y="70763"/>
                  </a:cubicBezTo>
                  <a:cubicBezTo>
                    <a:pt x="34053" y="71052"/>
                    <a:pt x="34918" y="71236"/>
                    <a:pt x="35776" y="71236"/>
                  </a:cubicBezTo>
                  <a:cubicBezTo>
                    <a:pt x="36452" y="71236"/>
                    <a:pt x="37123" y="71122"/>
                    <a:pt x="37752" y="70854"/>
                  </a:cubicBezTo>
                  <a:cubicBezTo>
                    <a:pt x="39697" y="70064"/>
                    <a:pt x="40852" y="68058"/>
                    <a:pt x="41339" y="66052"/>
                  </a:cubicBezTo>
                  <a:cubicBezTo>
                    <a:pt x="41521" y="65353"/>
                    <a:pt x="41643" y="64623"/>
                    <a:pt x="41673" y="63954"/>
                  </a:cubicBezTo>
                  <a:cubicBezTo>
                    <a:pt x="41977" y="60945"/>
                    <a:pt x="41308" y="57875"/>
                    <a:pt x="40153" y="55048"/>
                  </a:cubicBezTo>
                  <a:cubicBezTo>
                    <a:pt x="38725" y="51614"/>
                    <a:pt x="36597" y="48483"/>
                    <a:pt x="34469" y="45383"/>
                  </a:cubicBezTo>
                  <a:cubicBezTo>
                    <a:pt x="29211" y="37814"/>
                    <a:pt x="24013" y="30215"/>
                    <a:pt x="18755" y="22647"/>
                  </a:cubicBezTo>
                  <a:cubicBezTo>
                    <a:pt x="16901" y="19486"/>
                    <a:pt x="15958" y="15625"/>
                    <a:pt x="14135" y="12464"/>
                  </a:cubicBezTo>
                  <a:cubicBezTo>
                    <a:pt x="13071" y="10610"/>
                    <a:pt x="11673" y="8938"/>
                    <a:pt x="10274" y="7267"/>
                  </a:cubicBezTo>
                  <a:cubicBezTo>
                    <a:pt x="8420" y="5017"/>
                    <a:pt x="6597" y="2829"/>
                    <a:pt x="4742" y="580"/>
                  </a:cubicBezTo>
                  <a:cubicBezTo>
                    <a:pt x="4499" y="306"/>
                    <a:pt x="4286" y="32"/>
                    <a:pt x="3952" y="2"/>
                  </a:cubicBezTo>
                  <a:cubicBezTo>
                    <a:pt x="3940" y="1"/>
                    <a:pt x="3928" y="0"/>
                    <a:pt x="3916" y="0"/>
                  </a:cubicBezTo>
                  <a:close/>
                </a:path>
              </a:pathLst>
            </a:custGeom>
            <a:solidFill>
              <a:srgbClr val="F79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0;p22"/>
            <p:cNvSpPr/>
            <p:nvPr/>
          </p:nvSpPr>
          <p:spPr>
            <a:xfrm>
              <a:off x="5249528" y="2757760"/>
              <a:ext cx="54604" cy="195614"/>
            </a:xfrm>
            <a:custGeom>
              <a:avLst/>
              <a:gdLst/>
              <a:ahLst/>
              <a:cxnLst/>
              <a:rect l="l" t="t" r="r" b="b"/>
              <a:pathLst>
                <a:path w="1827" h="6545" extrusionOk="0">
                  <a:moveTo>
                    <a:pt x="335" y="0"/>
                  </a:moveTo>
                  <a:cubicBezTo>
                    <a:pt x="229" y="0"/>
                    <a:pt x="122" y="69"/>
                    <a:pt x="122" y="205"/>
                  </a:cubicBezTo>
                  <a:cubicBezTo>
                    <a:pt x="1" y="2333"/>
                    <a:pt x="457" y="4491"/>
                    <a:pt x="1399" y="6437"/>
                  </a:cubicBezTo>
                  <a:cubicBezTo>
                    <a:pt x="1438" y="6514"/>
                    <a:pt x="1497" y="6545"/>
                    <a:pt x="1558" y="6545"/>
                  </a:cubicBezTo>
                  <a:cubicBezTo>
                    <a:pt x="1690" y="6545"/>
                    <a:pt x="1826" y="6400"/>
                    <a:pt x="1764" y="6254"/>
                  </a:cubicBezTo>
                  <a:cubicBezTo>
                    <a:pt x="852" y="4339"/>
                    <a:pt x="426" y="2303"/>
                    <a:pt x="548" y="205"/>
                  </a:cubicBezTo>
                  <a:cubicBezTo>
                    <a:pt x="548" y="69"/>
                    <a:pt x="442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1;p22"/>
            <p:cNvSpPr/>
            <p:nvPr/>
          </p:nvSpPr>
          <p:spPr>
            <a:xfrm>
              <a:off x="5055887" y="2252990"/>
              <a:ext cx="235424" cy="254701"/>
            </a:xfrm>
            <a:custGeom>
              <a:avLst/>
              <a:gdLst/>
              <a:ahLst/>
              <a:cxnLst/>
              <a:rect l="l" t="t" r="r" b="b"/>
              <a:pathLst>
                <a:path w="7877" h="8522" extrusionOk="0">
                  <a:moveTo>
                    <a:pt x="834" y="1"/>
                  </a:moveTo>
                  <a:cubicBezTo>
                    <a:pt x="408" y="1"/>
                    <a:pt x="1" y="230"/>
                    <a:pt x="66" y="711"/>
                  </a:cubicBezTo>
                  <a:cubicBezTo>
                    <a:pt x="82" y="848"/>
                    <a:pt x="188" y="916"/>
                    <a:pt x="291" y="916"/>
                  </a:cubicBezTo>
                  <a:cubicBezTo>
                    <a:pt x="393" y="916"/>
                    <a:pt x="492" y="848"/>
                    <a:pt x="492" y="711"/>
                  </a:cubicBezTo>
                  <a:cubicBezTo>
                    <a:pt x="440" y="478"/>
                    <a:pt x="631" y="333"/>
                    <a:pt x="839" y="333"/>
                  </a:cubicBezTo>
                  <a:cubicBezTo>
                    <a:pt x="875" y="333"/>
                    <a:pt x="912" y="338"/>
                    <a:pt x="948" y="347"/>
                  </a:cubicBezTo>
                  <a:cubicBezTo>
                    <a:pt x="1161" y="377"/>
                    <a:pt x="1313" y="498"/>
                    <a:pt x="1465" y="650"/>
                  </a:cubicBezTo>
                  <a:cubicBezTo>
                    <a:pt x="1799" y="985"/>
                    <a:pt x="2072" y="1410"/>
                    <a:pt x="2346" y="1775"/>
                  </a:cubicBezTo>
                  <a:cubicBezTo>
                    <a:pt x="2863" y="2535"/>
                    <a:pt x="3440" y="3295"/>
                    <a:pt x="4018" y="4024"/>
                  </a:cubicBezTo>
                  <a:cubicBezTo>
                    <a:pt x="5142" y="5514"/>
                    <a:pt x="6328" y="6973"/>
                    <a:pt x="7513" y="8432"/>
                  </a:cubicBezTo>
                  <a:cubicBezTo>
                    <a:pt x="7553" y="8496"/>
                    <a:pt x="7599" y="8522"/>
                    <a:pt x="7644" y="8522"/>
                  </a:cubicBezTo>
                  <a:cubicBezTo>
                    <a:pt x="7768" y="8522"/>
                    <a:pt x="7877" y="8315"/>
                    <a:pt x="7787" y="8158"/>
                  </a:cubicBezTo>
                  <a:cubicBezTo>
                    <a:pt x="7149" y="7429"/>
                    <a:pt x="6571" y="6669"/>
                    <a:pt x="5933" y="5909"/>
                  </a:cubicBezTo>
                  <a:cubicBezTo>
                    <a:pt x="4838" y="4602"/>
                    <a:pt x="3805" y="3234"/>
                    <a:pt x="2802" y="1866"/>
                  </a:cubicBezTo>
                  <a:cubicBezTo>
                    <a:pt x="2528" y="1532"/>
                    <a:pt x="2285" y="1167"/>
                    <a:pt x="2042" y="833"/>
                  </a:cubicBezTo>
                  <a:cubicBezTo>
                    <a:pt x="1829" y="559"/>
                    <a:pt x="1617" y="255"/>
                    <a:pt x="1313" y="103"/>
                  </a:cubicBezTo>
                  <a:cubicBezTo>
                    <a:pt x="1168" y="35"/>
                    <a:pt x="999" y="1"/>
                    <a:pt x="834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2;p22"/>
            <p:cNvSpPr/>
            <p:nvPr/>
          </p:nvSpPr>
          <p:spPr>
            <a:xfrm>
              <a:off x="5023339" y="2409511"/>
              <a:ext cx="253117" cy="272066"/>
            </a:xfrm>
            <a:custGeom>
              <a:avLst/>
              <a:gdLst/>
              <a:ahLst/>
              <a:cxnLst/>
              <a:rect l="l" t="t" r="r" b="b"/>
              <a:pathLst>
                <a:path w="8469" h="9103" extrusionOk="0">
                  <a:moveTo>
                    <a:pt x="1159" y="0"/>
                  </a:moveTo>
                  <a:cubicBezTo>
                    <a:pt x="946" y="0"/>
                    <a:pt x="735" y="52"/>
                    <a:pt x="547" y="186"/>
                  </a:cubicBezTo>
                  <a:cubicBezTo>
                    <a:pt x="0" y="581"/>
                    <a:pt x="274" y="1249"/>
                    <a:pt x="426" y="1675"/>
                  </a:cubicBezTo>
                  <a:cubicBezTo>
                    <a:pt x="1003" y="3012"/>
                    <a:pt x="1885" y="4198"/>
                    <a:pt x="2675" y="5353"/>
                  </a:cubicBezTo>
                  <a:cubicBezTo>
                    <a:pt x="3557" y="6629"/>
                    <a:pt x="4408" y="7784"/>
                    <a:pt x="5320" y="9000"/>
                  </a:cubicBezTo>
                  <a:cubicBezTo>
                    <a:pt x="5365" y="9073"/>
                    <a:pt x="5430" y="9103"/>
                    <a:pt x="5495" y="9103"/>
                  </a:cubicBezTo>
                  <a:cubicBezTo>
                    <a:pt x="5644" y="9103"/>
                    <a:pt x="5791" y="8945"/>
                    <a:pt x="5684" y="8818"/>
                  </a:cubicBezTo>
                  <a:cubicBezTo>
                    <a:pt x="4772" y="7602"/>
                    <a:pt x="3861" y="6356"/>
                    <a:pt x="2979" y="5110"/>
                  </a:cubicBezTo>
                  <a:cubicBezTo>
                    <a:pt x="2250" y="4046"/>
                    <a:pt x="1490" y="2921"/>
                    <a:pt x="912" y="1766"/>
                  </a:cubicBezTo>
                  <a:cubicBezTo>
                    <a:pt x="730" y="1341"/>
                    <a:pt x="274" y="459"/>
                    <a:pt x="1064" y="398"/>
                  </a:cubicBezTo>
                  <a:cubicBezTo>
                    <a:pt x="1105" y="394"/>
                    <a:pt x="1146" y="392"/>
                    <a:pt x="1186" y="392"/>
                  </a:cubicBezTo>
                  <a:cubicBezTo>
                    <a:pt x="1688" y="392"/>
                    <a:pt x="2160" y="725"/>
                    <a:pt x="2554" y="1006"/>
                  </a:cubicBezTo>
                  <a:cubicBezTo>
                    <a:pt x="3009" y="1341"/>
                    <a:pt x="3405" y="1797"/>
                    <a:pt x="3769" y="2222"/>
                  </a:cubicBezTo>
                  <a:lnTo>
                    <a:pt x="5228" y="3803"/>
                  </a:lnTo>
                  <a:cubicBezTo>
                    <a:pt x="6171" y="4866"/>
                    <a:pt x="7113" y="5900"/>
                    <a:pt x="8055" y="6964"/>
                  </a:cubicBezTo>
                  <a:cubicBezTo>
                    <a:pt x="8090" y="7006"/>
                    <a:pt x="8134" y="7024"/>
                    <a:pt x="8178" y="7024"/>
                  </a:cubicBezTo>
                  <a:cubicBezTo>
                    <a:pt x="8322" y="7024"/>
                    <a:pt x="8469" y="6830"/>
                    <a:pt x="8329" y="6690"/>
                  </a:cubicBezTo>
                  <a:cubicBezTo>
                    <a:pt x="7143" y="5414"/>
                    <a:pt x="5988" y="4076"/>
                    <a:pt x="4803" y="2769"/>
                  </a:cubicBezTo>
                  <a:cubicBezTo>
                    <a:pt x="3952" y="1857"/>
                    <a:pt x="3131" y="702"/>
                    <a:pt x="1946" y="186"/>
                  </a:cubicBezTo>
                  <a:cubicBezTo>
                    <a:pt x="1707" y="83"/>
                    <a:pt x="1431" y="0"/>
                    <a:pt x="115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3;p22"/>
            <p:cNvSpPr/>
            <p:nvPr/>
          </p:nvSpPr>
          <p:spPr>
            <a:xfrm>
              <a:off x="4991658" y="2726438"/>
              <a:ext cx="412776" cy="445563"/>
            </a:xfrm>
            <a:custGeom>
              <a:avLst/>
              <a:gdLst/>
              <a:ahLst/>
              <a:cxnLst/>
              <a:rect l="l" t="t" r="r" b="b"/>
              <a:pathLst>
                <a:path w="13811" h="14908" extrusionOk="0">
                  <a:moveTo>
                    <a:pt x="742" y="1"/>
                  </a:moveTo>
                  <a:cubicBezTo>
                    <a:pt x="310" y="1"/>
                    <a:pt x="1" y="345"/>
                    <a:pt x="57" y="767"/>
                  </a:cubicBezTo>
                  <a:cubicBezTo>
                    <a:pt x="57" y="1284"/>
                    <a:pt x="513" y="1831"/>
                    <a:pt x="817" y="2226"/>
                  </a:cubicBezTo>
                  <a:cubicBezTo>
                    <a:pt x="1577" y="3229"/>
                    <a:pt x="2428" y="4141"/>
                    <a:pt x="3279" y="5083"/>
                  </a:cubicBezTo>
                  <a:cubicBezTo>
                    <a:pt x="4161" y="6086"/>
                    <a:pt x="5012" y="7029"/>
                    <a:pt x="5893" y="7971"/>
                  </a:cubicBezTo>
                  <a:cubicBezTo>
                    <a:pt x="6228" y="8670"/>
                    <a:pt x="6623" y="9339"/>
                    <a:pt x="7048" y="9947"/>
                  </a:cubicBezTo>
                  <a:cubicBezTo>
                    <a:pt x="8598" y="12226"/>
                    <a:pt x="10878" y="13989"/>
                    <a:pt x="13492" y="14901"/>
                  </a:cubicBezTo>
                  <a:cubicBezTo>
                    <a:pt x="13513" y="14906"/>
                    <a:pt x="13533" y="14908"/>
                    <a:pt x="13551" y="14908"/>
                  </a:cubicBezTo>
                  <a:cubicBezTo>
                    <a:pt x="13773" y="14908"/>
                    <a:pt x="13810" y="14590"/>
                    <a:pt x="13614" y="14506"/>
                  </a:cubicBezTo>
                  <a:cubicBezTo>
                    <a:pt x="12884" y="14263"/>
                    <a:pt x="12216" y="13959"/>
                    <a:pt x="11516" y="13564"/>
                  </a:cubicBezTo>
                  <a:cubicBezTo>
                    <a:pt x="9206" y="12196"/>
                    <a:pt x="7291" y="10159"/>
                    <a:pt x="6197" y="7728"/>
                  </a:cubicBezTo>
                  <a:cubicBezTo>
                    <a:pt x="6167" y="7637"/>
                    <a:pt x="6136" y="7606"/>
                    <a:pt x="6076" y="7606"/>
                  </a:cubicBezTo>
                  <a:cubicBezTo>
                    <a:pt x="5225" y="6664"/>
                    <a:pt x="4373" y="5752"/>
                    <a:pt x="3553" y="4779"/>
                  </a:cubicBezTo>
                  <a:cubicBezTo>
                    <a:pt x="2793" y="3989"/>
                    <a:pt x="2033" y="3168"/>
                    <a:pt x="1334" y="2287"/>
                  </a:cubicBezTo>
                  <a:cubicBezTo>
                    <a:pt x="1152" y="2044"/>
                    <a:pt x="969" y="1831"/>
                    <a:pt x="817" y="1588"/>
                  </a:cubicBezTo>
                  <a:cubicBezTo>
                    <a:pt x="665" y="1375"/>
                    <a:pt x="452" y="1132"/>
                    <a:pt x="422" y="889"/>
                  </a:cubicBezTo>
                  <a:cubicBezTo>
                    <a:pt x="393" y="602"/>
                    <a:pt x="554" y="369"/>
                    <a:pt x="827" y="369"/>
                  </a:cubicBezTo>
                  <a:cubicBezTo>
                    <a:pt x="844" y="369"/>
                    <a:pt x="861" y="370"/>
                    <a:pt x="878" y="372"/>
                  </a:cubicBezTo>
                  <a:cubicBezTo>
                    <a:pt x="1121" y="433"/>
                    <a:pt x="1334" y="524"/>
                    <a:pt x="1577" y="615"/>
                  </a:cubicBezTo>
                  <a:cubicBezTo>
                    <a:pt x="3462" y="1405"/>
                    <a:pt x="5164" y="2652"/>
                    <a:pt x="6775" y="3989"/>
                  </a:cubicBezTo>
                  <a:cubicBezTo>
                    <a:pt x="6815" y="4029"/>
                    <a:pt x="6859" y="4046"/>
                    <a:pt x="6902" y="4046"/>
                  </a:cubicBezTo>
                  <a:cubicBezTo>
                    <a:pt x="7055" y="4046"/>
                    <a:pt x="7191" y="3834"/>
                    <a:pt x="7048" y="3716"/>
                  </a:cubicBezTo>
                  <a:cubicBezTo>
                    <a:pt x="6015" y="2895"/>
                    <a:pt x="4981" y="2105"/>
                    <a:pt x="3887" y="1405"/>
                  </a:cubicBezTo>
                  <a:cubicBezTo>
                    <a:pt x="3401" y="1101"/>
                    <a:pt x="2884" y="828"/>
                    <a:pt x="2367" y="585"/>
                  </a:cubicBezTo>
                  <a:lnTo>
                    <a:pt x="1577" y="220"/>
                  </a:lnTo>
                  <a:cubicBezTo>
                    <a:pt x="1334" y="129"/>
                    <a:pt x="1121" y="38"/>
                    <a:pt x="848" y="7"/>
                  </a:cubicBezTo>
                  <a:cubicBezTo>
                    <a:pt x="812" y="3"/>
                    <a:pt x="777" y="1"/>
                    <a:pt x="742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4;p22"/>
            <p:cNvSpPr/>
            <p:nvPr/>
          </p:nvSpPr>
          <p:spPr>
            <a:xfrm>
              <a:off x="3869592" y="3181774"/>
              <a:ext cx="1706098" cy="1318188"/>
            </a:xfrm>
            <a:custGeom>
              <a:avLst/>
              <a:gdLst/>
              <a:ahLst/>
              <a:cxnLst/>
              <a:rect l="l" t="t" r="r" b="b"/>
              <a:pathLst>
                <a:path w="57084" h="44105" extrusionOk="0">
                  <a:moveTo>
                    <a:pt x="2584" y="0"/>
                  </a:moveTo>
                  <a:cubicBezTo>
                    <a:pt x="1186" y="0"/>
                    <a:pt x="1" y="1125"/>
                    <a:pt x="1" y="2584"/>
                  </a:cubicBezTo>
                  <a:lnTo>
                    <a:pt x="1" y="44104"/>
                  </a:lnTo>
                  <a:lnTo>
                    <a:pt x="57084" y="44104"/>
                  </a:lnTo>
                  <a:lnTo>
                    <a:pt x="57084" y="2584"/>
                  </a:lnTo>
                  <a:cubicBezTo>
                    <a:pt x="57084" y="1429"/>
                    <a:pt x="56354" y="456"/>
                    <a:pt x="55321" y="152"/>
                  </a:cubicBezTo>
                  <a:cubicBezTo>
                    <a:pt x="55078" y="31"/>
                    <a:pt x="54804" y="0"/>
                    <a:pt x="54500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5;p22"/>
            <p:cNvSpPr/>
            <p:nvPr/>
          </p:nvSpPr>
          <p:spPr>
            <a:xfrm>
              <a:off x="3076527" y="4489950"/>
              <a:ext cx="3207766" cy="20921"/>
            </a:xfrm>
            <a:custGeom>
              <a:avLst/>
              <a:gdLst/>
              <a:ahLst/>
              <a:cxnLst/>
              <a:rect l="l" t="t" r="r" b="b"/>
              <a:pathLst>
                <a:path w="107328" h="700" extrusionOk="0">
                  <a:moveTo>
                    <a:pt x="456" y="0"/>
                  </a:moveTo>
                  <a:cubicBezTo>
                    <a:pt x="0" y="0"/>
                    <a:pt x="0" y="699"/>
                    <a:pt x="456" y="699"/>
                  </a:cubicBezTo>
                  <a:lnTo>
                    <a:pt x="106872" y="699"/>
                  </a:lnTo>
                  <a:cubicBezTo>
                    <a:pt x="107328" y="699"/>
                    <a:pt x="107328" y="0"/>
                    <a:pt x="106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726;p22"/>
            <p:cNvGrpSpPr/>
            <p:nvPr/>
          </p:nvGrpSpPr>
          <p:grpSpPr>
            <a:xfrm>
              <a:off x="3662576" y="1728921"/>
              <a:ext cx="1740797" cy="798356"/>
              <a:chOff x="2333234" y="987982"/>
              <a:chExt cx="2019931" cy="926372"/>
            </a:xfrm>
          </p:grpSpPr>
          <p:sp>
            <p:nvSpPr>
              <p:cNvPr id="37" name="Google Shape;727;p22"/>
              <p:cNvSpPr/>
              <p:nvPr/>
            </p:nvSpPr>
            <p:spPr>
              <a:xfrm>
                <a:off x="2832460" y="987982"/>
                <a:ext cx="177400" cy="177400"/>
              </a:xfrm>
              <a:custGeom>
                <a:avLst/>
                <a:gdLst/>
                <a:ahLst/>
                <a:cxnLst/>
                <a:rect l="l" t="t" r="r" b="b"/>
                <a:pathLst>
                  <a:path w="7096" h="7096" extrusionOk="0">
                    <a:moveTo>
                      <a:pt x="3558" y="1"/>
                    </a:moveTo>
                    <a:cubicBezTo>
                      <a:pt x="1599" y="1"/>
                      <a:pt x="1" y="1599"/>
                      <a:pt x="1" y="3558"/>
                    </a:cubicBezTo>
                    <a:cubicBezTo>
                      <a:pt x="1" y="5498"/>
                      <a:pt x="1599" y="7096"/>
                      <a:pt x="3558" y="7096"/>
                    </a:cubicBezTo>
                    <a:cubicBezTo>
                      <a:pt x="5498" y="7096"/>
                      <a:pt x="7096" y="5498"/>
                      <a:pt x="7096" y="3558"/>
                    </a:cubicBezTo>
                    <a:cubicBezTo>
                      <a:pt x="7096" y="1599"/>
                      <a:pt x="5517" y="1"/>
                      <a:pt x="3558" y="1"/>
                    </a:cubicBezTo>
                    <a:close/>
                  </a:path>
                </a:pathLst>
              </a:custGeom>
              <a:solidFill>
                <a:srgbClr val="62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28;p22"/>
              <p:cNvSpPr/>
              <p:nvPr/>
            </p:nvSpPr>
            <p:spPr>
              <a:xfrm>
                <a:off x="2333234" y="1804954"/>
                <a:ext cx="109400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76" extrusionOk="0">
                    <a:moveTo>
                      <a:pt x="2188" y="1"/>
                    </a:moveTo>
                    <a:cubicBezTo>
                      <a:pt x="971" y="1"/>
                      <a:pt x="1" y="971"/>
                      <a:pt x="1" y="2188"/>
                    </a:cubicBezTo>
                    <a:cubicBezTo>
                      <a:pt x="1" y="3406"/>
                      <a:pt x="971" y="4376"/>
                      <a:pt x="2188" y="4376"/>
                    </a:cubicBezTo>
                    <a:cubicBezTo>
                      <a:pt x="3405" y="4376"/>
                      <a:pt x="4375" y="3406"/>
                      <a:pt x="4375" y="2188"/>
                    </a:cubicBezTo>
                    <a:cubicBezTo>
                      <a:pt x="4375" y="971"/>
                      <a:pt x="3405" y="1"/>
                      <a:pt x="2188" y="1"/>
                    </a:cubicBezTo>
                    <a:close/>
                  </a:path>
                </a:pathLst>
              </a:custGeom>
              <a:solidFill>
                <a:srgbClr val="62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29;p22"/>
              <p:cNvSpPr/>
              <p:nvPr/>
            </p:nvSpPr>
            <p:spPr>
              <a:xfrm>
                <a:off x="4279440" y="1649576"/>
                <a:ext cx="73725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9" extrusionOk="0">
                    <a:moveTo>
                      <a:pt x="1484" y="0"/>
                    </a:moveTo>
                    <a:cubicBezTo>
                      <a:pt x="666" y="0"/>
                      <a:pt x="0" y="666"/>
                      <a:pt x="0" y="1484"/>
                    </a:cubicBezTo>
                    <a:cubicBezTo>
                      <a:pt x="0" y="2283"/>
                      <a:pt x="666" y="2948"/>
                      <a:pt x="1484" y="2948"/>
                    </a:cubicBezTo>
                    <a:cubicBezTo>
                      <a:pt x="2283" y="2948"/>
                      <a:pt x="2949" y="2283"/>
                      <a:pt x="2949" y="1484"/>
                    </a:cubicBezTo>
                    <a:cubicBezTo>
                      <a:pt x="2949" y="666"/>
                      <a:pt x="2321" y="38"/>
                      <a:pt x="1484" y="0"/>
                    </a:cubicBezTo>
                    <a:close/>
                  </a:path>
                </a:pathLst>
              </a:custGeom>
              <a:solidFill>
                <a:srgbClr val="62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1309;p40"/>
          <p:cNvGrpSpPr/>
          <p:nvPr/>
        </p:nvGrpSpPr>
        <p:grpSpPr>
          <a:xfrm flipH="1">
            <a:off x="10522736" y="1018262"/>
            <a:ext cx="1064018" cy="823601"/>
            <a:chOff x="5375211" y="1361181"/>
            <a:chExt cx="724835" cy="635493"/>
          </a:xfrm>
        </p:grpSpPr>
        <p:sp>
          <p:nvSpPr>
            <p:cNvPr id="44" name="Google Shape;1310;p40"/>
            <p:cNvSpPr/>
            <p:nvPr/>
          </p:nvSpPr>
          <p:spPr>
            <a:xfrm flipH="1">
              <a:off x="5375211" y="1361181"/>
              <a:ext cx="724835" cy="635493"/>
            </a:xfrm>
            <a:custGeom>
              <a:avLst/>
              <a:gdLst/>
              <a:ahLst/>
              <a:cxnLst/>
              <a:rect l="l" t="t" r="r" b="b"/>
              <a:pathLst>
                <a:path w="11553" h="10129" extrusionOk="0">
                  <a:moveTo>
                    <a:pt x="6265" y="0"/>
                  </a:moveTo>
                  <a:lnTo>
                    <a:pt x="5410" y="41"/>
                  </a:lnTo>
                  <a:lnTo>
                    <a:pt x="4556" y="41"/>
                  </a:lnTo>
                  <a:lnTo>
                    <a:pt x="4150" y="82"/>
                  </a:lnTo>
                  <a:lnTo>
                    <a:pt x="3702" y="163"/>
                  </a:lnTo>
                  <a:lnTo>
                    <a:pt x="2970" y="366"/>
                  </a:lnTo>
                  <a:lnTo>
                    <a:pt x="2644" y="488"/>
                  </a:lnTo>
                  <a:lnTo>
                    <a:pt x="2278" y="651"/>
                  </a:lnTo>
                  <a:lnTo>
                    <a:pt x="1953" y="814"/>
                  </a:lnTo>
                  <a:lnTo>
                    <a:pt x="1628" y="1017"/>
                  </a:lnTo>
                  <a:lnTo>
                    <a:pt x="1343" y="1261"/>
                  </a:lnTo>
                  <a:lnTo>
                    <a:pt x="1058" y="1505"/>
                  </a:lnTo>
                  <a:lnTo>
                    <a:pt x="814" y="1790"/>
                  </a:lnTo>
                  <a:lnTo>
                    <a:pt x="611" y="2075"/>
                  </a:lnTo>
                  <a:lnTo>
                    <a:pt x="407" y="2360"/>
                  </a:lnTo>
                  <a:lnTo>
                    <a:pt x="285" y="2685"/>
                  </a:lnTo>
                  <a:lnTo>
                    <a:pt x="163" y="3010"/>
                  </a:lnTo>
                  <a:lnTo>
                    <a:pt x="41" y="3376"/>
                  </a:lnTo>
                  <a:lnTo>
                    <a:pt x="1" y="3702"/>
                  </a:lnTo>
                  <a:lnTo>
                    <a:pt x="1" y="4068"/>
                  </a:lnTo>
                  <a:lnTo>
                    <a:pt x="41" y="4393"/>
                  </a:lnTo>
                  <a:lnTo>
                    <a:pt x="82" y="4759"/>
                  </a:lnTo>
                  <a:lnTo>
                    <a:pt x="204" y="5085"/>
                  </a:lnTo>
                  <a:lnTo>
                    <a:pt x="367" y="5370"/>
                  </a:lnTo>
                  <a:lnTo>
                    <a:pt x="529" y="5695"/>
                  </a:lnTo>
                  <a:lnTo>
                    <a:pt x="773" y="5939"/>
                  </a:lnTo>
                  <a:lnTo>
                    <a:pt x="1017" y="6224"/>
                  </a:lnTo>
                  <a:lnTo>
                    <a:pt x="1262" y="6427"/>
                  </a:lnTo>
                  <a:lnTo>
                    <a:pt x="1587" y="6671"/>
                  </a:lnTo>
                  <a:lnTo>
                    <a:pt x="1912" y="6875"/>
                  </a:lnTo>
                  <a:lnTo>
                    <a:pt x="2278" y="7037"/>
                  </a:lnTo>
                  <a:lnTo>
                    <a:pt x="2644" y="7159"/>
                  </a:lnTo>
                  <a:lnTo>
                    <a:pt x="3011" y="7281"/>
                  </a:lnTo>
                  <a:lnTo>
                    <a:pt x="3377" y="7363"/>
                  </a:lnTo>
                  <a:lnTo>
                    <a:pt x="4150" y="7485"/>
                  </a:lnTo>
                  <a:lnTo>
                    <a:pt x="4719" y="7525"/>
                  </a:lnTo>
                  <a:lnTo>
                    <a:pt x="4638" y="7892"/>
                  </a:lnTo>
                  <a:lnTo>
                    <a:pt x="4516" y="8258"/>
                  </a:lnTo>
                  <a:lnTo>
                    <a:pt x="4312" y="8624"/>
                  </a:lnTo>
                  <a:lnTo>
                    <a:pt x="3987" y="8949"/>
                  </a:lnTo>
                  <a:lnTo>
                    <a:pt x="3661" y="9234"/>
                  </a:lnTo>
                  <a:lnTo>
                    <a:pt x="3295" y="9478"/>
                  </a:lnTo>
                  <a:lnTo>
                    <a:pt x="3214" y="9519"/>
                  </a:lnTo>
                  <a:lnTo>
                    <a:pt x="3173" y="9600"/>
                  </a:lnTo>
                  <a:lnTo>
                    <a:pt x="3214" y="9681"/>
                  </a:lnTo>
                  <a:lnTo>
                    <a:pt x="3255" y="9763"/>
                  </a:lnTo>
                  <a:lnTo>
                    <a:pt x="3417" y="9885"/>
                  </a:lnTo>
                  <a:lnTo>
                    <a:pt x="3661" y="10007"/>
                  </a:lnTo>
                  <a:lnTo>
                    <a:pt x="4109" y="10088"/>
                  </a:lnTo>
                  <a:lnTo>
                    <a:pt x="4394" y="10129"/>
                  </a:lnTo>
                  <a:lnTo>
                    <a:pt x="4678" y="10129"/>
                  </a:lnTo>
                  <a:lnTo>
                    <a:pt x="4963" y="10088"/>
                  </a:lnTo>
                  <a:lnTo>
                    <a:pt x="5248" y="10047"/>
                  </a:lnTo>
                  <a:lnTo>
                    <a:pt x="5492" y="9925"/>
                  </a:lnTo>
                  <a:lnTo>
                    <a:pt x="5695" y="9803"/>
                  </a:lnTo>
                  <a:lnTo>
                    <a:pt x="5899" y="9681"/>
                  </a:lnTo>
                  <a:lnTo>
                    <a:pt x="6102" y="9519"/>
                  </a:lnTo>
                  <a:lnTo>
                    <a:pt x="6265" y="9315"/>
                  </a:lnTo>
                  <a:lnTo>
                    <a:pt x="6387" y="9112"/>
                  </a:lnTo>
                  <a:lnTo>
                    <a:pt x="6509" y="8908"/>
                  </a:lnTo>
                  <a:lnTo>
                    <a:pt x="6590" y="8664"/>
                  </a:lnTo>
                  <a:lnTo>
                    <a:pt x="6671" y="8380"/>
                  </a:lnTo>
                  <a:lnTo>
                    <a:pt x="6671" y="8095"/>
                  </a:lnTo>
                  <a:lnTo>
                    <a:pt x="6671" y="7810"/>
                  </a:lnTo>
                  <a:lnTo>
                    <a:pt x="6590" y="7566"/>
                  </a:lnTo>
                  <a:lnTo>
                    <a:pt x="7119" y="7485"/>
                  </a:lnTo>
                  <a:lnTo>
                    <a:pt x="7607" y="7403"/>
                  </a:lnTo>
                  <a:lnTo>
                    <a:pt x="8054" y="7322"/>
                  </a:lnTo>
                  <a:lnTo>
                    <a:pt x="8543" y="7159"/>
                  </a:lnTo>
                  <a:lnTo>
                    <a:pt x="8990" y="6997"/>
                  </a:lnTo>
                  <a:lnTo>
                    <a:pt x="9437" y="6753"/>
                  </a:lnTo>
                  <a:lnTo>
                    <a:pt x="9844" y="6509"/>
                  </a:lnTo>
                  <a:lnTo>
                    <a:pt x="10251" y="6224"/>
                  </a:lnTo>
                  <a:lnTo>
                    <a:pt x="10495" y="5939"/>
                  </a:lnTo>
                  <a:lnTo>
                    <a:pt x="10780" y="5654"/>
                  </a:lnTo>
                  <a:lnTo>
                    <a:pt x="10983" y="5329"/>
                  </a:lnTo>
                  <a:lnTo>
                    <a:pt x="11186" y="5004"/>
                  </a:lnTo>
                  <a:lnTo>
                    <a:pt x="11349" y="4637"/>
                  </a:lnTo>
                  <a:lnTo>
                    <a:pt x="11471" y="4312"/>
                  </a:lnTo>
                  <a:lnTo>
                    <a:pt x="11512" y="3905"/>
                  </a:lnTo>
                  <a:lnTo>
                    <a:pt x="11553" y="3539"/>
                  </a:lnTo>
                  <a:lnTo>
                    <a:pt x="11512" y="3132"/>
                  </a:lnTo>
                  <a:lnTo>
                    <a:pt x="11431" y="2726"/>
                  </a:lnTo>
                  <a:lnTo>
                    <a:pt x="11309" y="2360"/>
                  </a:lnTo>
                  <a:lnTo>
                    <a:pt x="11146" y="1993"/>
                  </a:lnTo>
                  <a:lnTo>
                    <a:pt x="10942" y="1668"/>
                  </a:lnTo>
                  <a:lnTo>
                    <a:pt x="10698" y="1383"/>
                  </a:lnTo>
                  <a:lnTo>
                    <a:pt x="10414" y="1099"/>
                  </a:lnTo>
                  <a:lnTo>
                    <a:pt x="10088" y="814"/>
                  </a:lnTo>
                  <a:lnTo>
                    <a:pt x="9763" y="610"/>
                  </a:lnTo>
                  <a:lnTo>
                    <a:pt x="9397" y="448"/>
                  </a:lnTo>
                  <a:lnTo>
                    <a:pt x="9031" y="285"/>
                  </a:lnTo>
                  <a:lnTo>
                    <a:pt x="8665" y="204"/>
                  </a:lnTo>
                  <a:lnTo>
                    <a:pt x="8298" y="122"/>
                  </a:lnTo>
                  <a:lnTo>
                    <a:pt x="7892" y="41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1;p40"/>
            <p:cNvSpPr/>
            <p:nvPr/>
          </p:nvSpPr>
          <p:spPr>
            <a:xfrm flipH="1">
              <a:off x="5801404" y="1578073"/>
              <a:ext cx="56215" cy="58787"/>
            </a:xfrm>
            <a:custGeom>
              <a:avLst/>
              <a:gdLst/>
              <a:ahLst/>
              <a:cxnLst/>
              <a:rect l="l" t="t" r="r" b="b"/>
              <a:pathLst>
                <a:path w="896" h="937" extrusionOk="0">
                  <a:moveTo>
                    <a:pt x="40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74" y="774"/>
                  </a:lnTo>
                  <a:lnTo>
                    <a:pt x="814" y="652"/>
                  </a:lnTo>
                  <a:lnTo>
                    <a:pt x="896" y="530"/>
                  </a:lnTo>
                  <a:lnTo>
                    <a:pt x="896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12;p40"/>
            <p:cNvSpPr/>
            <p:nvPr/>
          </p:nvSpPr>
          <p:spPr>
            <a:xfrm flipH="1">
              <a:off x="5791177" y="1567909"/>
              <a:ext cx="76606" cy="81687"/>
            </a:xfrm>
            <a:custGeom>
              <a:avLst/>
              <a:gdLst/>
              <a:ahLst/>
              <a:cxnLst/>
              <a:rect l="l" t="t" r="r" b="b"/>
              <a:pathLst>
                <a:path w="1221" h="1302" extrusionOk="0">
                  <a:moveTo>
                    <a:pt x="773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54" y="732"/>
                  </a:lnTo>
                  <a:lnTo>
                    <a:pt x="814" y="732"/>
                  </a:lnTo>
                  <a:lnTo>
                    <a:pt x="814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732" y="895"/>
                  </a:lnTo>
                  <a:lnTo>
                    <a:pt x="692" y="895"/>
                  </a:lnTo>
                  <a:lnTo>
                    <a:pt x="651" y="936"/>
                  </a:lnTo>
                  <a:lnTo>
                    <a:pt x="570" y="936"/>
                  </a:lnTo>
                  <a:lnTo>
                    <a:pt x="529" y="895"/>
                  </a:lnTo>
                  <a:lnTo>
                    <a:pt x="488" y="895"/>
                  </a:lnTo>
                  <a:lnTo>
                    <a:pt x="448" y="854"/>
                  </a:lnTo>
                  <a:lnTo>
                    <a:pt x="407" y="814"/>
                  </a:lnTo>
                  <a:lnTo>
                    <a:pt x="407" y="773"/>
                  </a:lnTo>
                  <a:lnTo>
                    <a:pt x="366" y="732"/>
                  </a:lnTo>
                  <a:lnTo>
                    <a:pt x="366" y="692"/>
                  </a:lnTo>
                  <a:lnTo>
                    <a:pt x="366" y="651"/>
                  </a:lnTo>
                  <a:lnTo>
                    <a:pt x="366" y="610"/>
                  </a:lnTo>
                  <a:lnTo>
                    <a:pt x="366" y="570"/>
                  </a:lnTo>
                  <a:lnTo>
                    <a:pt x="407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32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1" y="1017"/>
                  </a:lnTo>
                  <a:lnTo>
                    <a:pt x="20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732" y="1302"/>
                  </a:lnTo>
                  <a:lnTo>
                    <a:pt x="895" y="1220"/>
                  </a:lnTo>
                  <a:lnTo>
                    <a:pt x="1017" y="1098"/>
                  </a:lnTo>
                  <a:lnTo>
                    <a:pt x="1139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5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13;p40"/>
            <p:cNvSpPr/>
            <p:nvPr/>
          </p:nvSpPr>
          <p:spPr>
            <a:xfrm flipH="1">
              <a:off x="5696754" y="1578073"/>
              <a:ext cx="56215" cy="58787"/>
            </a:xfrm>
            <a:custGeom>
              <a:avLst/>
              <a:gdLst/>
              <a:ahLst/>
              <a:cxnLst/>
              <a:rect l="l" t="t" r="r" b="b"/>
              <a:pathLst>
                <a:path w="896" h="937" extrusionOk="0">
                  <a:moveTo>
                    <a:pt x="44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123" y="774"/>
                  </a:lnTo>
                  <a:lnTo>
                    <a:pt x="245" y="896"/>
                  </a:lnTo>
                  <a:lnTo>
                    <a:pt x="407" y="936"/>
                  </a:lnTo>
                  <a:lnTo>
                    <a:pt x="529" y="936"/>
                  </a:lnTo>
                  <a:lnTo>
                    <a:pt x="651" y="896"/>
                  </a:lnTo>
                  <a:lnTo>
                    <a:pt x="773" y="774"/>
                  </a:lnTo>
                  <a:lnTo>
                    <a:pt x="855" y="652"/>
                  </a:lnTo>
                  <a:lnTo>
                    <a:pt x="895" y="530"/>
                  </a:lnTo>
                  <a:lnTo>
                    <a:pt x="895" y="367"/>
                  </a:lnTo>
                  <a:lnTo>
                    <a:pt x="855" y="245"/>
                  </a:lnTo>
                  <a:lnTo>
                    <a:pt x="773" y="123"/>
                  </a:lnTo>
                  <a:lnTo>
                    <a:pt x="692" y="4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4;p40"/>
            <p:cNvSpPr/>
            <p:nvPr/>
          </p:nvSpPr>
          <p:spPr>
            <a:xfrm flipH="1">
              <a:off x="5686527" y="1567909"/>
              <a:ext cx="76668" cy="81687"/>
            </a:xfrm>
            <a:custGeom>
              <a:avLst/>
              <a:gdLst/>
              <a:ahLst/>
              <a:cxnLst/>
              <a:rect l="l" t="t" r="r" b="b"/>
              <a:pathLst>
                <a:path w="1222" h="1302" extrusionOk="0">
                  <a:moveTo>
                    <a:pt x="774" y="366"/>
                  </a:moveTo>
                  <a:lnTo>
                    <a:pt x="774" y="407"/>
                  </a:lnTo>
                  <a:lnTo>
                    <a:pt x="814" y="407"/>
                  </a:lnTo>
                  <a:lnTo>
                    <a:pt x="855" y="448"/>
                  </a:lnTo>
                  <a:lnTo>
                    <a:pt x="855" y="488"/>
                  </a:lnTo>
                  <a:lnTo>
                    <a:pt x="855" y="529"/>
                  </a:lnTo>
                  <a:lnTo>
                    <a:pt x="855" y="570"/>
                  </a:lnTo>
                  <a:lnTo>
                    <a:pt x="855" y="651"/>
                  </a:lnTo>
                  <a:lnTo>
                    <a:pt x="855" y="732"/>
                  </a:lnTo>
                  <a:lnTo>
                    <a:pt x="814" y="773"/>
                  </a:lnTo>
                  <a:lnTo>
                    <a:pt x="774" y="814"/>
                  </a:lnTo>
                  <a:lnTo>
                    <a:pt x="814" y="814"/>
                  </a:lnTo>
                  <a:lnTo>
                    <a:pt x="733" y="854"/>
                  </a:lnTo>
                  <a:lnTo>
                    <a:pt x="733" y="895"/>
                  </a:lnTo>
                  <a:lnTo>
                    <a:pt x="692" y="895"/>
                  </a:lnTo>
                  <a:lnTo>
                    <a:pt x="652" y="936"/>
                  </a:lnTo>
                  <a:lnTo>
                    <a:pt x="570" y="936"/>
                  </a:lnTo>
                  <a:lnTo>
                    <a:pt x="530" y="895"/>
                  </a:lnTo>
                  <a:lnTo>
                    <a:pt x="489" y="895"/>
                  </a:lnTo>
                  <a:lnTo>
                    <a:pt x="489" y="854"/>
                  </a:lnTo>
                  <a:lnTo>
                    <a:pt x="448" y="854"/>
                  </a:lnTo>
                  <a:lnTo>
                    <a:pt x="408" y="814"/>
                  </a:lnTo>
                  <a:lnTo>
                    <a:pt x="408" y="773"/>
                  </a:lnTo>
                  <a:lnTo>
                    <a:pt x="367" y="732"/>
                  </a:lnTo>
                  <a:lnTo>
                    <a:pt x="367" y="692"/>
                  </a:lnTo>
                  <a:lnTo>
                    <a:pt x="367" y="651"/>
                  </a:lnTo>
                  <a:lnTo>
                    <a:pt x="367" y="610"/>
                  </a:lnTo>
                  <a:lnTo>
                    <a:pt x="367" y="570"/>
                  </a:lnTo>
                  <a:lnTo>
                    <a:pt x="408" y="529"/>
                  </a:lnTo>
                  <a:lnTo>
                    <a:pt x="408" y="488"/>
                  </a:lnTo>
                  <a:lnTo>
                    <a:pt x="448" y="448"/>
                  </a:lnTo>
                  <a:lnTo>
                    <a:pt x="489" y="448"/>
                  </a:lnTo>
                  <a:lnTo>
                    <a:pt x="489" y="407"/>
                  </a:lnTo>
                  <a:lnTo>
                    <a:pt x="530" y="407"/>
                  </a:lnTo>
                  <a:lnTo>
                    <a:pt x="570" y="366"/>
                  </a:lnTo>
                  <a:close/>
                  <a:moveTo>
                    <a:pt x="489" y="0"/>
                  </a:moveTo>
                  <a:lnTo>
                    <a:pt x="326" y="81"/>
                  </a:lnTo>
                  <a:lnTo>
                    <a:pt x="164" y="203"/>
                  </a:lnTo>
                  <a:lnTo>
                    <a:pt x="82" y="366"/>
                  </a:lnTo>
                  <a:lnTo>
                    <a:pt x="1" y="529"/>
                  </a:lnTo>
                  <a:lnTo>
                    <a:pt x="1" y="773"/>
                  </a:lnTo>
                  <a:lnTo>
                    <a:pt x="41" y="895"/>
                  </a:lnTo>
                  <a:lnTo>
                    <a:pt x="123" y="1017"/>
                  </a:lnTo>
                  <a:lnTo>
                    <a:pt x="204" y="1139"/>
                  </a:lnTo>
                  <a:lnTo>
                    <a:pt x="286" y="1220"/>
                  </a:lnTo>
                  <a:lnTo>
                    <a:pt x="408" y="1261"/>
                  </a:lnTo>
                  <a:lnTo>
                    <a:pt x="570" y="1302"/>
                  </a:lnTo>
                  <a:lnTo>
                    <a:pt x="733" y="1302"/>
                  </a:lnTo>
                  <a:lnTo>
                    <a:pt x="896" y="1220"/>
                  </a:lnTo>
                  <a:lnTo>
                    <a:pt x="1018" y="1098"/>
                  </a:lnTo>
                  <a:lnTo>
                    <a:pt x="1140" y="976"/>
                  </a:lnTo>
                  <a:lnTo>
                    <a:pt x="1221" y="814"/>
                  </a:lnTo>
                  <a:lnTo>
                    <a:pt x="1221" y="610"/>
                  </a:lnTo>
                  <a:lnTo>
                    <a:pt x="1221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6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5;p40"/>
            <p:cNvSpPr/>
            <p:nvPr/>
          </p:nvSpPr>
          <p:spPr>
            <a:xfrm flipH="1">
              <a:off x="5592103" y="1578073"/>
              <a:ext cx="53705" cy="58787"/>
            </a:xfrm>
            <a:custGeom>
              <a:avLst/>
              <a:gdLst/>
              <a:ahLst/>
              <a:cxnLst/>
              <a:rect l="l" t="t" r="r" b="b"/>
              <a:pathLst>
                <a:path w="856" h="937" extrusionOk="0">
                  <a:moveTo>
                    <a:pt x="408" y="1"/>
                  </a:moveTo>
                  <a:lnTo>
                    <a:pt x="286" y="41"/>
                  </a:lnTo>
                  <a:lnTo>
                    <a:pt x="204" y="123"/>
                  </a:lnTo>
                  <a:lnTo>
                    <a:pt x="82" y="204"/>
                  </a:lnTo>
                  <a:lnTo>
                    <a:pt x="42" y="326"/>
                  </a:lnTo>
                  <a:lnTo>
                    <a:pt x="1" y="448"/>
                  </a:lnTo>
                  <a:lnTo>
                    <a:pt x="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33" y="774"/>
                  </a:lnTo>
                  <a:lnTo>
                    <a:pt x="814" y="652"/>
                  </a:lnTo>
                  <a:lnTo>
                    <a:pt x="855" y="530"/>
                  </a:lnTo>
                  <a:lnTo>
                    <a:pt x="855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16;p40"/>
            <p:cNvSpPr/>
            <p:nvPr/>
          </p:nvSpPr>
          <p:spPr>
            <a:xfrm flipH="1">
              <a:off x="5579367" y="1567909"/>
              <a:ext cx="76606" cy="81687"/>
            </a:xfrm>
            <a:custGeom>
              <a:avLst/>
              <a:gdLst/>
              <a:ahLst/>
              <a:cxnLst/>
              <a:rect l="l" t="t" r="r" b="b"/>
              <a:pathLst>
                <a:path w="1221" h="1302" extrusionOk="0">
                  <a:moveTo>
                    <a:pt x="732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14" y="732"/>
                  </a:lnTo>
                  <a:lnTo>
                    <a:pt x="773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692" y="895"/>
                  </a:lnTo>
                  <a:lnTo>
                    <a:pt x="651" y="895"/>
                  </a:lnTo>
                  <a:lnTo>
                    <a:pt x="651" y="936"/>
                  </a:lnTo>
                  <a:lnTo>
                    <a:pt x="529" y="936"/>
                  </a:lnTo>
                  <a:lnTo>
                    <a:pt x="488" y="895"/>
                  </a:lnTo>
                  <a:lnTo>
                    <a:pt x="448" y="895"/>
                  </a:lnTo>
                  <a:lnTo>
                    <a:pt x="448" y="854"/>
                  </a:lnTo>
                  <a:lnTo>
                    <a:pt x="407" y="854"/>
                  </a:lnTo>
                  <a:lnTo>
                    <a:pt x="407" y="814"/>
                  </a:lnTo>
                  <a:lnTo>
                    <a:pt x="366" y="773"/>
                  </a:lnTo>
                  <a:lnTo>
                    <a:pt x="366" y="732"/>
                  </a:lnTo>
                  <a:lnTo>
                    <a:pt x="326" y="692"/>
                  </a:lnTo>
                  <a:lnTo>
                    <a:pt x="326" y="651"/>
                  </a:lnTo>
                  <a:lnTo>
                    <a:pt x="326" y="610"/>
                  </a:lnTo>
                  <a:lnTo>
                    <a:pt x="366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28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2" y="1017"/>
                  </a:lnTo>
                  <a:lnTo>
                    <a:pt x="16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692" y="1302"/>
                  </a:lnTo>
                  <a:lnTo>
                    <a:pt x="854" y="1220"/>
                  </a:lnTo>
                  <a:lnTo>
                    <a:pt x="1017" y="1098"/>
                  </a:lnTo>
                  <a:lnTo>
                    <a:pt x="1098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39" y="285"/>
                  </a:lnTo>
                  <a:lnTo>
                    <a:pt x="1017" y="122"/>
                  </a:lnTo>
                  <a:lnTo>
                    <a:pt x="854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17;p40"/>
            <p:cNvSpPr/>
            <p:nvPr/>
          </p:nvSpPr>
          <p:spPr>
            <a:xfrm flipH="1">
              <a:off x="5936671" y="1460687"/>
              <a:ext cx="91914" cy="140412"/>
            </a:xfrm>
            <a:custGeom>
              <a:avLst/>
              <a:gdLst/>
              <a:ahLst/>
              <a:cxnLst/>
              <a:rect l="l" t="t" r="r" b="b"/>
              <a:pathLst>
                <a:path w="1465" h="2238" extrusionOk="0">
                  <a:moveTo>
                    <a:pt x="1261" y="1"/>
                  </a:moveTo>
                  <a:lnTo>
                    <a:pt x="1180" y="41"/>
                  </a:lnTo>
                  <a:lnTo>
                    <a:pt x="936" y="204"/>
                  </a:lnTo>
                  <a:lnTo>
                    <a:pt x="692" y="407"/>
                  </a:lnTo>
                  <a:lnTo>
                    <a:pt x="489" y="652"/>
                  </a:lnTo>
                  <a:lnTo>
                    <a:pt x="326" y="896"/>
                  </a:lnTo>
                  <a:lnTo>
                    <a:pt x="204" y="1140"/>
                  </a:lnTo>
                  <a:lnTo>
                    <a:pt x="82" y="1465"/>
                  </a:lnTo>
                  <a:lnTo>
                    <a:pt x="41" y="1750"/>
                  </a:lnTo>
                  <a:lnTo>
                    <a:pt x="0" y="2035"/>
                  </a:lnTo>
                  <a:lnTo>
                    <a:pt x="41" y="2116"/>
                  </a:lnTo>
                  <a:lnTo>
                    <a:pt x="82" y="2197"/>
                  </a:lnTo>
                  <a:lnTo>
                    <a:pt x="123" y="2238"/>
                  </a:lnTo>
                  <a:lnTo>
                    <a:pt x="285" y="2238"/>
                  </a:lnTo>
                  <a:lnTo>
                    <a:pt x="326" y="2197"/>
                  </a:lnTo>
                  <a:lnTo>
                    <a:pt x="367" y="2116"/>
                  </a:lnTo>
                  <a:lnTo>
                    <a:pt x="367" y="2035"/>
                  </a:lnTo>
                  <a:lnTo>
                    <a:pt x="407" y="1790"/>
                  </a:lnTo>
                  <a:lnTo>
                    <a:pt x="448" y="1546"/>
                  </a:lnTo>
                  <a:lnTo>
                    <a:pt x="529" y="1302"/>
                  </a:lnTo>
                  <a:lnTo>
                    <a:pt x="651" y="1058"/>
                  </a:lnTo>
                  <a:lnTo>
                    <a:pt x="814" y="855"/>
                  </a:lnTo>
                  <a:lnTo>
                    <a:pt x="977" y="652"/>
                  </a:lnTo>
                  <a:lnTo>
                    <a:pt x="1180" y="489"/>
                  </a:lnTo>
                  <a:lnTo>
                    <a:pt x="1383" y="367"/>
                  </a:lnTo>
                  <a:lnTo>
                    <a:pt x="1424" y="326"/>
                  </a:lnTo>
                  <a:lnTo>
                    <a:pt x="1465" y="245"/>
                  </a:lnTo>
                  <a:lnTo>
                    <a:pt x="1465" y="163"/>
                  </a:lnTo>
                  <a:lnTo>
                    <a:pt x="1424" y="123"/>
                  </a:lnTo>
                  <a:lnTo>
                    <a:pt x="1383" y="82"/>
                  </a:lnTo>
                  <a:lnTo>
                    <a:pt x="1343" y="4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18;p40"/>
            <p:cNvSpPr/>
            <p:nvPr/>
          </p:nvSpPr>
          <p:spPr>
            <a:xfrm flipH="1">
              <a:off x="5885601" y="1432642"/>
              <a:ext cx="23026" cy="28108"/>
            </a:xfrm>
            <a:custGeom>
              <a:avLst/>
              <a:gdLst/>
              <a:ahLst/>
              <a:cxnLst/>
              <a:rect l="l" t="t" r="r" b="b"/>
              <a:pathLst>
                <a:path w="367" h="448" extrusionOk="0">
                  <a:moveTo>
                    <a:pt x="204" y="0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41" y="366"/>
                  </a:lnTo>
                  <a:lnTo>
                    <a:pt x="122" y="407"/>
                  </a:lnTo>
                  <a:lnTo>
                    <a:pt x="204" y="448"/>
                  </a:lnTo>
                  <a:lnTo>
                    <a:pt x="244" y="407"/>
                  </a:lnTo>
                  <a:lnTo>
                    <a:pt x="326" y="366"/>
                  </a:lnTo>
                  <a:lnTo>
                    <a:pt x="366" y="326"/>
                  </a:lnTo>
                  <a:lnTo>
                    <a:pt x="366" y="244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268606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" y="4"/>
            <a:ext cx="12191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128859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9"/>
            <a:ext cx="1576446" cy="12192003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="" xmlns:a16="http://schemas.microsoft.com/office/drawing/2014/main" id="{88A1D177-02C4-CD1C-AFF2-DEEABB5E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29" y="348869"/>
            <a:ext cx="10762891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PERFORMANCE METRICS/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1E0A73E3-8D6C-E3BE-1126-02961DBA6C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0996" y="2169984"/>
          <a:ext cx="10927832" cy="3215855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31892">
                  <a:extLst>
                    <a:ext uri="{9D8B030D-6E8A-4147-A177-3AD203B41FA5}">
                      <a16:colId xmlns="" xmlns:a16="http://schemas.microsoft.com/office/drawing/2014/main" val="2591679838"/>
                    </a:ext>
                  </a:extLst>
                </a:gridCol>
                <a:gridCol w="2460437">
                  <a:extLst>
                    <a:ext uri="{9D8B030D-6E8A-4147-A177-3AD203B41FA5}">
                      <a16:colId xmlns="" xmlns:a16="http://schemas.microsoft.com/office/drawing/2014/main" val="1350088523"/>
                    </a:ext>
                  </a:extLst>
                </a:gridCol>
                <a:gridCol w="2368840">
                  <a:extLst>
                    <a:ext uri="{9D8B030D-6E8A-4147-A177-3AD203B41FA5}">
                      <a16:colId xmlns="" xmlns:a16="http://schemas.microsoft.com/office/drawing/2014/main" val="338688356"/>
                    </a:ext>
                  </a:extLst>
                </a:gridCol>
                <a:gridCol w="4066663">
                  <a:extLst>
                    <a:ext uri="{9D8B030D-6E8A-4147-A177-3AD203B41FA5}">
                      <a16:colId xmlns="" xmlns:a16="http://schemas.microsoft.com/office/drawing/2014/main" val="3142582397"/>
                    </a:ext>
                  </a:extLst>
                </a:gridCol>
              </a:tblGrid>
              <a:tr h="898178">
                <a:tc>
                  <a:txBody>
                    <a:bodyPr/>
                    <a:lstStyle/>
                    <a:p>
                      <a:r>
                        <a:rPr lang="en-US" sz="3300" b="1" cap="none" spc="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131900" marR="188429" marT="37686" marB="2826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31900" marR="188429" marT="37686" marB="2826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F1-Score</a:t>
                      </a:r>
                    </a:p>
                  </a:txBody>
                  <a:tcPr marL="131900" marR="188429" marT="37686" marB="2826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tx1"/>
                          </a:solidFill>
                        </a:rPr>
                        <a:t>Recall (LABEL_2)</a:t>
                      </a:r>
                    </a:p>
                  </a:txBody>
                  <a:tcPr marL="131900" marR="188429" marT="37686" marB="28264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0816972"/>
                  </a:ext>
                </a:extLst>
              </a:tr>
              <a:tr h="772559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BiLSTM</a:t>
                      </a:r>
                    </a:p>
                  </a:txBody>
                  <a:tcPr marL="131900" marR="188429" marT="37686" marB="28264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81.8%</a:t>
                      </a: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0.80</a:t>
                      </a: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7080389"/>
                  </a:ext>
                </a:extLst>
              </a:tr>
              <a:tr h="772559">
                <a:tc>
                  <a:txBody>
                    <a:bodyPr/>
                    <a:lstStyle/>
                    <a:p>
                      <a:r>
                        <a:rPr lang="en-US" sz="2500" cap="none" spc="0" dirty="0" smtClean="0">
                          <a:solidFill>
                            <a:schemeClr val="tx1"/>
                          </a:solidFill>
                        </a:rPr>
                        <a:t>GPT-4</a:t>
                      </a:r>
                      <a:endParaRPr lang="en-US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1900" marR="188429" marT="37686" marB="28264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84.2%</a:t>
                      </a: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0.83</a:t>
                      </a: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97976"/>
                  </a:ext>
                </a:extLst>
              </a:tr>
              <a:tr h="772559">
                <a:tc>
                  <a:txBody>
                    <a:bodyPr/>
                    <a:lstStyle/>
                    <a:p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Ensemble</a:t>
                      </a:r>
                      <a:endParaRPr lang="en-US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1900" marR="188429" marT="37686" marB="28264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87.0%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0.80</a:t>
                      </a:r>
                      <a:endParaRPr lang="en-US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1900" marR="188429" marT="37686" marB="2826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969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458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0DA91-EA11-BC1C-001E-A07AB6FA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E10FF9A-32CA-DB35-D0CA-72F4D8D0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179" y="1480573"/>
            <a:ext cx="7160623" cy="50900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>
                <a:latin typeface="Arial"/>
                <a:ea typeface="Calibri"/>
                <a:cs typeface="Calibri"/>
              </a:rPr>
              <a:t>Technical Challenges </a:t>
            </a:r>
            <a:r>
              <a:rPr lang="en-US" sz="2000" dirty="0">
                <a:latin typeface="Arial"/>
                <a:ea typeface="Calibri"/>
                <a:cs typeface="Calibri"/>
              </a:rPr>
              <a:t>– Integrating </a:t>
            </a:r>
            <a:r>
              <a:rPr lang="en-US" sz="2000" dirty="0" err="1">
                <a:latin typeface="Arial"/>
                <a:ea typeface="Calibri"/>
                <a:cs typeface="Calibri"/>
              </a:rPr>
              <a:t>BiLSTM</a:t>
            </a:r>
            <a:r>
              <a:rPr lang="en-US" sz="2000" dirty="0">
                <a:latin typeface="Arial"/>
                <a:ea typeface="Calibri"/>
                <a:cs typeface="Calibri"/>
              </a:rPr>
              <a:t> and GPT-2; managing real-time communication using WebRTC and Socket.IO.</a:t>
            </a:r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dirty="0">
                <a:latin typeface="Arial"/>
                <a:ea typeface="+mn-lt"/>
                <a:cs typeface="+mn-lt"/>
              </a:rPr>
              <a:t> </a:t>
            </a:r>
            <a:r>
              <a:rPr lang="en-US" sz="2000" b="1" dirty="0">
                <a:latin typeface="Arial"/>
                <a:ea typeface="+mn-lt"/>
                <a:cs typeface="+mn-lt"/>
              </a:rPr>
              <a:t>AI Limitations </a:t>
            </a:r>
            <a:r>
              <a:rPr lang="en-US" sz="2000" dirty="0">
                <a:latin typeface="Arial"/>
                <a:ea typeface="+mn-lt"/>
                <a:cs typeface="+mn-lt"/>
              </a:rPr>
              <a:t>– </a:t>
            </a:r>
            <a:r>
              <a:rPr lang="en-US" sz="2000" dirty="0" smtClean="0"/>
              <a:t>While GPT-4 offers improved coherence and understanding, it can still produce hallucinated or emotionally inappropriate responses without context filtering or human </a:t>
            </a:r>
            <a:r>
              <a:rPr lang="en-US" sz="2000" dirty="0" smtClean="0"/>
              <a:t>oversight</a:t>
            </a:r>
            <a:r>
              <a:rPr lang="en-US" sz="2000" dirty="0" smtClean="0"/>
              <a:t>.</a:t>
            </a:r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Privacy &amp; Ethics </a:t>
            </a:r>
            <a:r>
              <a:rPr lang="en-US" sz="2000" dirty="0">
                <a:latin typeface="Arial"/>
                <a:ea typeface="+mn-lt"/>
                <a:cs typeface="+mn-lt"/>
              </a:rPr>
              <a:t>– Ensuring GDPR/HIPAA compliance, protecting sensitive data, and avoiding bias.</a:t>
            </a:r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Imbalanced Data –</a:t>
            </a:r>
            <a:r>
              <a:rPr lang="en-US" sz="2000" dirty="0">
                <a:latin typeface="Arial"/>
                <a:ea typeface="+mn-lt"/>
                <a:cs typeface="+mn-lt"/>
              </a:rPr>
              <a:t> Minority emotional classes like LABEL_2 are harder to detect accurately.</a:t>
            </a:r>
          </a:p>
          <a:p>
            <a:pPr algn="just"/>
            <a:r>
              <a:rPr lang="en-US" sz="2000" b="1" dirty="0">
                <a:latin typeface="Arial"/>
                <a:ea typeface="+mn-lt"/>
                <a:cs typeface="+mn-lt"/>
              </a:rPr>
              <a:t>Scalability – </a:t>
            </a:r>
            <a:r>
              <a:rPr lang="en-US" sz="2000" dirty="0">
                <a:latin typeface="Arial"/>
                <a:ea typeface="+mn-lt"/>
                <a:cs typeface="+mn-lt"/>
              </a:rPr>
              <a:t>Supporting concurrent users with low latency and consistent model performance.</a:t>
            </a:r>
            <a:endParaRPr lang="en-US" sz="2000" dirty="0">
              <a:latin typeface="Arial"/>
              <a:cs typeface="Arial"/>
            </a:endParaRPr>
          </a:p>
          <a:p>
            <a:pPr algn="just"/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4" name="Google Shape;1025;p28"/>
          <p:cNvGrpSpPr/>
          <p:nvPr/>
        </p:nvGrpSpPr>
        <p:grpSpPr>
          <a:xfrm>
            <a:off x="1007669" y="1621218"/>
            <a:ext cx="2999579" cy="3844477"/>
            <a:chOff x="449704" y="1356199"/>
            <a:chExt cx="2999579" cy="3844477"/>
          </a:xfrm>
        </p:grpSpPr>
        <p:sp>
          <p:nvSpPr>
            <p:cNvPr id="6" name="Google Shape;1026;p28"/>
            <p:cNvSpPr/>
            <p:nvPr/>
          </p:nvSpPr>
          <p:spPr>
            <a:xfrm>
              <a:off x="1842476" y="1997865"/>
              <a:ext cx="1146869" cy="710736"/>
            </a:xfrm>
            <a:custGeom>
              <a:avLst/>
              <a:gdLst/>
              <a:ahLst/>
              <a:cxnLst/>
              <a:rect l="l" t="t" r="r" b="b"/>
              <a:pathLst>
                <a:path w="21350" h="13231" extrusionOk="0">
                  <a:moveTo>
                    <a:pt x="10777" y="1"/>
                  </a:moveTo>
                  <a:cubicBezTo>
                    <a:pt x="9564" y="1"/>
                    <a:pt x="8340" y="627"/>
                    <a:pt x="7606" y="1522"/>
                  </a:cubicBezTo>
                  <a:cubicBezTo>
                    <a:pt x="6439" y="2890"/>
                    <a:pt x="6172" y="4791"/>
                    <a:pt x="6172" y="6192"/>
                  </a:cubicBezTo>
                  <a:cubicBezTo>
                    <a:pt x="5692" y="5999"/>
                    <a:pt x="5181" y="5907"/>
                    <a:pt x="4668" y="5907"/>
                  </a:cubicBezTo>
                  <a:cubicBezTo>
                    <a:pt x="3148" y="5907"/>
                    <a:pt x="1616" y="6713"/>
                    <a:pt x="868" y="8060"/>
                  </a:cubicBezTo>
                  <a:cubicBezTo>
                    <a:pt x="1" y="9661"/>
                    <a:pt x="301" y="11863"/>
                    <a:pt x="1635" y="13197"/>
                  </a:cubicBezTo>
                  <a:cubicBezTo>
                    <a:pt x="1669" y="13231"/>
                    <a:pt x="1702" y="13231"/>
                    <a:pt x="1769" y="13231"/>
                  </a:cubicBezTo>
                  <a:lnTo>
                    <a:pt x="19381" y="13231"/>
                  </a:lnTo>
                  <a:cubicBezTo>
                    <a:pt x="19448" y="13231"/>
                    <a:pt x="19481" y="13197"/>
                    <a:pt x="19515" y="13164"/>
                  </a:cubicBezTo>
                  <a:cubicBezTo>
                    <a:pt x="19982" y="12230"/>
                    <a:pt x="20515" y="11162"/>
                    <a:pt x="20849" y="9962"/>
                  </a:cubicBezTo>
                  <a:cubicBezTo>
                    <a:pt x="21149" y="8894"/>
                    <a:pt x="21349" y="7360"/>
                    <a:pt x="20782" y="5859"/>
                  </a:cubicBezTo>
                  <a:cubicBezTo>
                    <a:pt x="20215" y="4491"/>
                    <a:pt x="19014" y="3457"/>
                    <a:pt x="17713" y="3223"/>
                  </a:cubicBezTo>
                  <a:cubicBezTo>
                    <a:pt x="17560" y="3198"/>
                    <a:pt x="17405" y="3186"/>
                    <a:pt x="17251" y="3186"/>
                  </a:cubicBezTo>
                  <a:cubicBezTo>
                    <a:pt x="16166" y="3186"/>
                    <a:pt x="15099" y="3781"/>
                    <a:pt x="14544" y="4658"/>
                  </a:cubicBezTo>
                  <a:cubicBezTo>
                    <a:pt x="14444" y="3991"/>
                    <a:pt x="14311" y="3223"/>
                    <a:pt x="14044" y="2556"/>
                  </a:cubicBezTo>
                  <a:cubicBezTo>
                    <a:pt x="13811" y="1889"/>
                    <a:pt x="13310" y="988"/>
                    <a:pt x="12376" y="421"/>
                  </a:cubicBezTo>
                  <a:cubicBezTo>
                    <a:pt x="11876" y="130"/>
                    <a:pt x="11328" y="1"/>
                    <a:pt x="10777" y="1"/>
                  </a:cubicBezTo>
                  <a:close/>
                </a:path>
              </a:pathLst>
            </a:custGeom>
            <a:solidFill>
              <a:srgbClr val="629D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27;p28"/>
            <p:cNvSpPr/>
            <p:nvPr/>
          </p:nvSpPr>
          <p:spPr>
            <a:xfrm flipH="1">
              <a:off x="513543" y="1356199"/>
              <a:ext cx="412932" cy="680235"/>
            </a:xfrm>
            <a:custGeom>
              <a:avLst/>
              <a:gdLst/>
              <a:ahLst/>
              <a:cxnLst/>
              <a:rect l="l" t="t" r="r" b="b"/>
              <a:pathLst>
                <a:path w="16894" h="27830" extrusionOk="0">
                  <a:moveTo>
                    <a:pt x="3903" y="0"/>
                  </a:moveTo>
                  <a:cubicBezTo>
                    <a:pt x="3792" y="0"/>
                    <a:pt x="3708" y="56"/>
                    <a:pt x="3680" y="195"/>
                  </a:cubicBezTo>
                  <a:lnTo>
                    <a:pt x="1" y="15861"/>
                  </a:lnTo>
                  <a:cubicBezTo>
                    <a:pt x="1" y="16001"/>
                    <a:pt x="57" y="16112"/>
                    <a:pt x="196" y="16112"/>
                  </a:cubicBezTo>
                  <a:lnTo>
                    <a:pt x="6886" y="16112"/>
                  </a:lnTo>
                  <a:cubicBezTo>
                    <a:pt x="7025" y="16112"/>
                    <a:pt x="7137" y="16224"/>
                    <a:pt x="7109" y="16363"/>
                  </a:cubicBezTo>
                  <a:lnTo>
                    <a:pt x="4238" y="27569"/>
                  </a:lnTo>
                  <a:cubicBezTo>
                    <a:pt x="4201" y="27718"/>
                    <a:pt x="4312" y="27829"/>
                    <a:pt x="4432" y="27829"/>
                  </a:cubicBezTo>
                  <a:cubicBezTo>
                    <a:pt x="4492" y="27829"/>
                    <a:pt x="4554" y="27801"/>
                    <a:pt x="4600" y="27736"/>
                  </a:cubicBezTo>
                  <a:lnTo>
                    <a:pt x="16810" y="10454"/>
                  </a:lnTo>
                  <a:cubicBezTo>
                    <a:pt x="16893" y="10314"/>
                    <a:pt x="16810" y="10147"/>
                    <a:pt x="16642" y="10147"/>
                  </a:cubicBezTo>
                  <a:lnTo>
                    <a:pt x="7945" y="10147"/>
                  </a:lnTo>
                  <a:cubicBezTo>
                    <a:pt x="7750" y="10147"/>
                    <a:pt x="7666" y="9980"/>
                    <a:pt x="7750" y="9840"/>
                  </a:cubicBezTo>
                  <a:lnTo>
                    <a:pt x="14301" y="335"/>
                  </a:lnTo>
                  <a:cubicBezTo>
                    <a:pt x="14384" y="168"/>
                    <a:pt x="14301" y="0"/>
                    <a:pt x="14134" y="0"/>
                  </a:cubicBezTo>
                  <a:close/>
                </a:path>
              </a:pathLst>
            </a:custGeom>
            <a:solidFill>
              <a:srgbClr val="EBB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8;p28"/>
            <p:cNvSpPr/>
            <p:nvPr/>
          </p:nvSpPr>
          <p:spPr>
            <a:xfrm>
              <a:off x="2636916" y="3705586"/>
              <a:ext cx="812367" cy="771613"/>
            </a:xfrm>
            <a:custGeom>
              <a:avLst/>
              <a:gdLst/>
              <a:ahLst/>
              <a:cxnLst/>
              <a:rect l="l" t="t" r="r" b="b"/>
              <a:pathLst>
                <a:path w="25814" h="24519" extrusionOk="0">
                  <a:moveTo>
                    <a:pt x="8335" y="12098"/>
                  </a:moveTo>
                  <a:cubicBezTo>
                    <a:pt x="8893" y="12098"/>
                    <a:pt x="9339" y="12544"/>
                    <a:pt x="9339" y="13102"/>
                  </a:cubicBezTo>
                  <a:cubicBezTo>
                    <a:pt x="9311" y="13659"/>
                    <a:pt x="8893" y="14105"/>
                    <a:pt x="8335" y="14105"/>
                  </a:cubicBezTo>
                  <a:cubicBezTo>
                    <a:pt x="7778" y="14105"/>
                    <a:pt x="7304" y="13659"/>
                    <a:pt x="7304" y="13102"/>
                  </a:cubicBezTo>
                  <a:cubicBezTo>
                    <a:pt x="7304" y="12544"/>
                    <a:pt x="7778" y="12098"/>
                    <a:pt x="8335" y="12098"/>
                  </a:cubicBezTo>
                  <a:close/>
                  <a:moveTo>
                    <a:pt x="13297" y="12098"/>
                  </a:moveTo>
                  <a:cubicBezTo>
                    <a:pt x="13855" y="12098"/>
                    <a:pt x="14329" y="12544"/>
                    <a:pt x="14329" y="13102"/>
                  </a:cubicBezTo>
                  <a:cubicBezTo>
                    <a:pt x="14329" y="13659"/>
                    <a:pt x="13855" y="14105"/>
                    <a:pt x="13297" y="14105"/>
                  </a:cubicBezTo>
                  <a:cubicBezTo>
                    <a:pt x="12740" y="14105"/>
                    <a:pt x="12294" y="13659"/>
                    <a:pt x="12294" y="13102"/>
                  </a:cubicBezTo>
                  <a:cubicBezTo>
                    <a:pt x="12294" y="12544"/>
                    <a:pt x="12740" y="12098"/>
                    <a:pt x="13297" y="12098"/>
                  </a:cubicBezTo>
                  <a:close/>
                  <a:moveTo>
                    <a:pt x="18287" y="12098"/>
                  </a:moveTo>
                  <a:cubicBezTo>
                    <a:pt x="18844" y="12098"/>
                    <a:pt x="19290" y="12544"/>
                    <a:pt x="19290" y="13102"/>
                  </a:cubicBezTo>
                  <a:cubicBezTo>
                    <a:pt x="19290" y="13659"/>
                    <a:pt x="18844" y="14105"/>
                    <a:pt x="18287" y="14105"/>
                  </a:cubicBezTo>
                  <a:cubicBezTo>
                    <a:pt x="17729" y="14105"/>
                    <a:pt x="17283" y="13659"/>
                    <a:pt x="17283" y="13102"/>
                  </a:cubicBezTo>
                  <a:cubicBezTo>
                    <a:pt x="17283" y="12544"/>
                    <a:pt x="17729" y="12098"/>
                    <a:pt x="18287" y="12098"/>
                  </a:cubicBezTo>
                  <a:close/>
                  <a:moveTo>
                    <a:pt x="13130" y="0"/>
                  </a:moveTo>
                  <a:cubicBezTo>
                    <a:pt x="6579" y="0"/>
                    <a:pt x="1116" y="5297"/>
                    <a:pt x="893" y="11847"/>
                  </a:cubicBezTo>
                  <a:cubicBezTo>
                    <a:pt x="837" y="14189"/>
                    <a:pt x="1394" y="16335"/>
                    <a:pt x="2481" y="18231"/>
                  </a:cubicBezTo>
                  <a:cubicBezTo>
                    <a:pt x="2593" y="18509"/>
                    <a:pt x="2593" y="18816"/>
                    <a:pt x="2481" y="19095"/>
                  </a:cubicBezTo>
                  <a:cubicBezTo>
                    <a:pt x="1896" y="20070"/>
                    <a:pt x="1143" y="21213"/>
                    <a:pt x="168" y="22161"/>
                  </a:cubicBezTo>
                  <a:cubicBezTo>
                    <a:pt x="1" y="22301"/>
                    <a:pt x="84" y="22579"/>
                    <a:pt x="307" y="22607"/>
                  </a:cubicBezTo>
                  <a:cubicBezTo>
                    <a:pt x="763" y="22656"/>
                    <a:pt x="1464" y="22711"/>
                    <a:pt x="2278" y="22711"/>
                  </a:cubicBezTo>
                  <a:cubicBezTo>
                    <a:pt x="3305" y="22711"/>
                    <a:pt x="4511" y="22624"/>
                    <a:pt x="5631" y="22328"/>
                  </a:cubicBezTo>
                  <a:cubicBezTo>
                    <a:pt x="5711" y="22311"/>
                    <a:pt x="5790" y="22301"/>
                    <a:pt x="5868" y="22301"/>
                  </a:cubicBezTo>
                  <a:cubicBezTo>
                    <a:pt x="6036" y="22301"/>
                    <a:pt x="6195" y="22345"/>
                    <a:pt x="6328" y="22440"/>
                  </a:cubicBezTo>
                  <a:cubicBezTo>
                    <a:pt x="8310" y="23753"/>
                    <a:pt x="10649" y="24519"/>
                    <a:pt x="13190" y="24519"/>
                  </a:cubicBezTo>
                  <a:cubicBezTo>
                    <a:pt x="13401" y="24519"/>
                    <a:pt x="13613" y="24513"/>
                    <a:pt x="13827" y="24503"/>
                  </a:cubicBezTo>
                  <a:cubicBezTo>
                    <a:pt x="19987" y="24168"/>
                    <a:pt x="25005" y="19234"/>
                    <a:pt x="25395" y="13074"/>
                  </a:cubicBezTo>
                  <a:cubicBezTo>
                    <a:pt x="25813" y="5910"/>
                    <a:pt x="20182" y="0"/>
                    <a:pt x="13130" y="0"/>
                  </a:cubicBezTo>
                  <a:close/>
                </a:path>
              </a:pathLst>
            </a:custGeom>
            <a:solidFill>
              <a:srgbClr val="D97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1029;p28"/>
            <p:cNvGrpSpPr/>
            <p:nvPr/>
          </p:nvGrpSpPr>
          <p:grpSpPr>
            <a:xfrm>
              <a:off x="449704" y="1433130"/>
              <a:ext cx="2266762" cy="3767546"/>
              <a:chOff x="1026475" y="1347221"/>
              <a:chExt cx="2318464" cy="3853479"/>
            </a:xfrm>
          </p:grpSpPr>
          <p:sp>
            <p:nvSpPr>
              <p:cNvPr id="10" name="Google Shape;1030;p28"/>
              <p:cNvSpPr/>
              <p:nvPr/>
            </p:nvSpPr>
            <p:spPr>
              <a:xfrm>
                <a:off x="1237239" y="1347221"/>
                <a:ext cx="1695361" cy="2163746"/>
              </a:xfrm>
              <a:custGeom>
                <a:avLst/>
                <a:gdLst/>
                <a:ahLst/>
                <a:cxnLst/>
                <a:rect l="l" t="t" r="r" b="b"/>
                <a:pathLst>
                  <a:path w="30857" h="39382" extrusionOk="0">
                    <a:moveTo>
                      <a:pt x="18972" y="0"/>
                    </a:moveTo>
                    <a:cubicBezTo>
                      <a:pt x="18083" y="0"/>
                      <a:pt x="17191" y="167"/>
                      <a:pt x="16346" y="519"/>
                    </a:cubicBezTo>
                    <a:lnTo>
                      <a:pt x="15846" y="786"/>
                    </a:lnTo>
                    <a:lnTo>
                      <a:pt x="15812" y="786"/>
                    </a:lnTo>
                    <a:cubicBezTo>
                      <a:pt x="15575" y="720"/>
                      <a:pt x="15341" y="691"/>
                      <a:pt x="15111" y="691"/>
                    </a:cubicBezTo>
                    <a:cubicBezTo>
                      <a:pt x="14406" y="691"/>
                      <a:pt x="13739" y="967"/>
                      <a:pt x="13110" y="1319"/>
                    </a:cubicBezTo>
                    <a:cubicBezTo>
                      <a:pt x="12310" y="1720"/>
                      <a:pt x="11543" y="2320"/>
                      <a:pt x="10875" y="2887"/>
                    </a:cubicBezTo>
                    <a:cubicBezTo>
                      <a:pt x="9508" y="4088"/>
                      <a:pt x="8340" y="5522"/>
                      <a:pt x="7673" y="7190"/>
                    </a:cubicBezTo>
                    <a:cubicBezTo>
                      <a:pt x="6272" y="10826"/>
                      <a:pt x="7039" y="14929"/>
                      <a:pt x="5472" y="18498"/>
                    </a:cubicBezTo>
                    <a:cubicBezTo>
                      <a:pt x="4104" y="21634"/>
                      <a:pt x="1535" y="24136"/>
                      <a:pt x="501" y="27438"/>
                    </a:cubicBezTo>
                    <a:cubicBezTo>
                      <a:pt x="1" y="29039"/>
                      <a:pt x="1" y="30807"/>
                      <a:pt x="501" y="32442"/>
                    </a:cubicBezTo>
                    <a:cubicBezTo>
                      <a:pt x="1002" y="34109"/>
                      <a:pt x="2036" y="35510"/>
                      <a:pt x="3503" y="36511"/>
                    </a:cubicBezTo>
                    <a:cubicBezTo>
                      <a:pt x="5138" y="37645"/>
                      <a:pt x="7139" y="38212"/>
                      <a:pt x="9107" y="38646"/>
                    </a:cubicBezTo>
                    <a:cubicBezTo>
                      <a:pt x="11176" y="39046"/>
                      <a:pt x="13277" y="39280"/>
                      <a:pt x="15379" y="39347"/>
                    </a:cubicBezTo>
                    <a:cubicBezTo>
                      <a:pt x="15828" y="39369"/>
                      <a:pt x="16283" y="39381"/>
                      <a:pt x="16741" y="39381"/>
                    </a:cubicBezTo>
                    <a:cubicBezTo>
                      <a:pt x="18318" y="39381"/>
                      <a:pt x="19924" y="39234"/>
                      <a:pt x="21450" y="38846"/>
                    </a:cubicBezTo>
                    <a:cubicBezTo>
                      <a:pt x="23184" y="38446"/>
                      <a:pt x="24785" y="37612"/>
                      <a:pt x="26153" y="36444"/>
                    </a:cubicBezTo>
                    <a:cubicBezTo>
                      <a:pt x="29022" y="34043"/>
                      <a:pt x="30623" y="30474"/>
                      <a:pt x="30790" y="26804"/>
                    </a:cubicBezTo>
                    <a:cubicBezTo>
                      <a:pt x="30856" y="24769"/>
                      <a:pt x="30489" y="22801"/>
                      <a:pt x="29856" y="20967"/>
                    </a:cubicBezTo>
                    <a:cubicBezTo>
                      <a:pt x="29188" y="18999"/>
                      <a:pt x="28388" y="17097"/>
                      <a:pt x="28154" y="14996"/>
                    </a:cubicBezTo>
                    <a:cubicBezTo>
                      <a:pt x="27888" y="12928"/>
                      <a:pt x="28021" y="10793"/>
                      <a:pt x="27621" y="8691"/>
                    </a:cubicBezTo>
                    <a:cubicBezTo>
                      <a:pt x="27220" y="6823"/>
                      <a:pt x="26520" y="4989"/>
                      <a:pt x="25352" y="3454"/>
                    </a:cubicBezTo>
                    <a:cubicBezTo>
                      <a:pt x="24318" y="2053"/>
                      <a:pt x="22951" y="986"/>
                      <a:pt x="21316" y="385"/>
                    </a:cubicBezTo>
                    <a:cubicBezTo>
                      <a:pt x="20560" y="133"/>
                      <a:pt x="19767" y="0"/>
                      <a:pt x="1897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31;p28"/>
              <p:cNvSpPr/>
              <p:nvPr/>
            </p:nvSpPr>
            <p:spPr>
              <a:xfrm>
                <a:off x="1026475" y="2832733"/>
                <a:ext cx="2318464" cy="2367967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43099" extrusionOk="0">
                    <a:moveTo>
                      <a:pt x="22384" y="1"/>
                    </a:moveTo>
                    <a:lnTo>
                      <a:pt x="14978" y="835"/>
                    </a:lnTo>
                    <a:cubicBezTo>
                      <a:pt x="14978" y="835"/>
                      <a:pt x="4437" y="3637"/>
                      <a:pt x="2803" y="6806"/>
                    </a:cubicBezTo>
                    <a:cubicBezTo>
                      <a:pt x="1168" y="9975"/>
                      <a:pt x="301" y="12310"/>
                      <a:pt x="2002" y="20749"/>
                    </a:cubicBezTo>
                    <a:cubicBezTo>
                      <a:pt x="3103" y="25953"/>
                      <a:pt x="3503" y="29655"/>
                      <a:pt x="5138" y="31990"/>
                    </a:cubicBezTo>
                    <a:cubicBezTo>
                      <a:pt x="2936" y="34425"/>
                      <a:pt x="1302" y="37428"/>
                      <a:pt x="468" y="40630"/>
                    </a:cubicBezTo>
                    <a:cubicBezTo>
                      <a:pt x="268" y="41464"/>
                      <a:pt x="101" y="42264"/>
                      <a:pt x="1" y="43098"/>
                    </a:cubicBezTo>
                    <a:lnTo>
                      <a:pt x="38128" y="43098"/>
                    </a:lnTo>
                    <a:cubicBezTo>
                      <a:pt x="37694" y="39863"/>
                      <a:pt x="36627" y="36760"/>
                      <a:pt x="34959" y="33958"/>
                    </a:cubicBezTo>
                    <a:cubicBezTo>
                      <a:pt x="34792" y="33625"/>
                      <a:pt x="34559" y="33325"/>
                      <a:pt x="34325" y="33024"/>
                    </a:cubicBezTo>
                    <a:cubicBezTo>
                      <a:pt x="35226" y="31924"/>
                      <a:pt x="36193" y="30156"/>
                      <a:pt x="36827" y="27320"/>
                    </a:cubicBezTo>
                    <a:cubicBezTo>
                      <a:pt x="38528" y="19682"/>
                      <a:pt x="42198" y="6605"/>
                      <a:pt x="39029" y="4571"/>
                    </a:cubicBezTo>
                    <a:cubicBezTo>
                      <a:pt x="35893" y="2469"/>
                      <a:pt x="22384" y="1"/>
                      <a:pt x="223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32;p28"/>
              <p:cNvSpPr/>
              <p:nvPr/>
            </p:nvSpPr>
            <p:spPr>
              <a:xfrm>
                <a:off x="1678766" y="4396045"/>
                <a:ext cx="179607" cy="213781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891" extrusionOk="0">
                    <a:moveTo>
                      <a:pt x="3024" y="1"/>
                    </a:moveTo>
                    <a:cubicBezTo>
                      <a:pt x="2978" y="1"/>
                      <a:pt x="2934" y="21"/>
                      <a:pt x="2906" y="68"/>
                    </a:cubicBezTo>
                    <a:cubicBezTo>
                      <a:pt x="1972" y="1236"/>
                      <a:pt x="1071" y="2403"/>
                      <a:pt x="104" y="3571"/>
                    </a:cubicBezTo>
                    <a:cubicBezTo>
                      <a:pt x="0" y="3700"/>
                      <a:pt x="98" y="3890"/>
                      <a:pt x="225" y="3890"/>
                    </a:cubicBezTo>
                    <a:cubicBezTo>
                      <a:pt x="262" y="3890"/>
                      <a:pt x="300" y="3875"/>
                      <a:pt x="338" y="3838"/>
                    </a:cubicBezTo>
                    <a:cubicBezTo>
                      <a:pt x="1305" y="2670"/>
                      <a:pt x="2272" y="1503"/>
                      <a:pt x="3173" y="302"/>
                    </a:cubicBezTo>
                    <a:cubicBezTo>
                      <a:pt x="3269" y="134"/>
                      <a:pt x="3141" y="1"/>
                      <a:pt x="30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33;p28"/>
              <p:cNvSpPr/>
              <p:nvPr/>
            </p:nvSpPr>
            <p:spPr>
              <a:xfrm>
                <a:off x="1785302" y="4457087"/>
                <a:ext cx="105819" cy="168014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3058" extrusionOk="0">
                    <a:moveTo>
                      <a:pt x="1693" y="1"/>
                    </a:moveTo>
                    <a:cubicBezTo>
                      <a:pt x="1636" y="1"/>
                      <a:pt x="1577" y="27"/>
                      <a:pt x="1534" y="91"/>
                    </a:cubicBezTo>
                    <a:cubicBezTo>
                      <a:pt x="1067" y="1025"/>
                      <a:pt x="567" y="1893"/>
                      <a:pt x="66" y="2793"/>
                    </a:cubicBezTo>
                    <a:cubicBezTo>
                      <a:pt x="0" y="2947"/>
                      <a:pt x="123" y="3058"/>
                      <a:pt x="233" y="3058"/>
                    </a:cubicBezTo>
                    <a:cubicBezTo>
                      <a:pt x="290" y="3058"/>
                      <a:pt x="344" y="3028"/>
                      <a:pt x="367" y="2960"/>
                    </a:cubicBezTo>
                    <a:cubicBezTo>
                      <a:pt x="867" y="2093"/>
                      <a:pt x="1367" y="1159"/>
                      <a:pt x="1834" y="258"/>
                    </a:cubicBezTo>
                    <a:cubicBezTo>
                      <a:pt x="1925" y="122"/>
                      <a:pt x="1815" y="1"/>
                      <a:pt x="169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34;p28"/>
              <p:cNvSpPr/>
              <p:nvPr/>
            </p:nvSpPr>
            <p:spPr>
              <a:xfrm>
                <a:off x="1702777" y="1731277"/>
                <a:ext cx="960395" cy="1416747"/>
              </a:xfrm>
              <a:custGeom>
                <a:avLst/>
                <a:gdLst/>
                <a:ahLst/>
                <a:cxnLst/>
                <a:rect l="l" t="t" r="r" b="b"/>
                <a:pathLst>
                  <a:path w="17480" h="25786" extrusionOk="0">
                    <a:moveTo>
                      <a:pt x="8507" y="0"/>
                    </a:moveTo>
                    <a:cubicBezTo>
                      <a:pt x="6505" y="367"/>
                      <a:pt x="4871" y="2302"/>
                      <a:pt x="4037" y="3469"/>
                    </a:cubicBezTo>
                    <a:cubicBezTo>
                      <a:pt x="3770" y="3836"/>
                      <a:pt x="3603" y="4070"/>
                      <a:pt x="3537" y="4236"/>
                    </a:cubicBezTo>
                    <a:lnTo>
                      <a:pt x="3537" y="4370"/>
                    </a:lnTo>
                    <a:lnTo>
                      <a:pt x="3503" y="4403"/>
                    </a:lnTo>
                    <a:lnTo>
                      <a:pt x="3436" y="4370"/>
                    </a:lnTo>
                    <a:cubicBezTo>
                      <a:pt x="3243" y="3817"/>
                      <a:pt x="2660" y="3493"/>
                      <a:pt x="2087" y="3493"/>
                    </a:cubicBezTo>
                    <a:cubicBezTo>
                      <a:pt x="1968" y="3493"/>
                      <a:pt x="1850" y="3507"/>
                      <a:pt x="1735" y="3536"/>
                    </a:cubicBezTo>
                    <a:cubicBezTo>
                      <a:pt x="1068" y="3703"/>
                      <a:pt x="534" y="4236"/>
                      <a:pt x="268" y="4870"/>
                    </a:cubicBezTo>
                    <a:cubicBezTo>
                      <a:pt x="1" y="5537"/>
                      <a:pt x="1" y="6238"/>
                      <a:pt x="34" y="6905"/>
                    </a:cubicBezTo>
                    <a:cubicBezTo>
                      <a:pt x="101" y="7706"/>
                      <a:pt x="268" y="8540"/>
                      <a:pt x="701" y="9240"/>
                    </a:cubicBezTo>
                    <a:cubicBezTo>
                      <a:pt x="1035" y="9907"/>
                      <a:pt x="1602" y="10474"/>
                      <a:pt x="2269" y="10741"/>
                    </a:cubicBezTo>
                    <a:lnTo>
                      <a:pt x="2102" y="11642"/>
                    </a:lnTo>
                    <a:lnTo>
                      <a:pt x="1935" y="12509"/>
                    </a:lnTo>
                    <a:lnTo>
                      <a:pt x="534" y="21616"/>
                    </a:lnTo>
                    <a:cubicBezTo>
                      <a:pt x="534" y="21616"/>
                      <a:pt x="2202" y="25785"/>
                      <a:pt x="7206" y="25785"/>
                    </a:cubicBezTo>
                    <a:cubicBezTo>
                      <a:pt x="11242" y="25785"/>
                      <a:pt x="12410" y="23383"/>
                      <a:pt x="12410" y="23383"/>
                    </a:cubicBezTo>
                    <a:lnTo>
                      <a:pt x="11776" y="18480"/>
                    </a:lnTo>
                    <a:lnTo>
                      <a:pt x="11876" y="18480"/>
                    </a:lnTo>
                    <a:cubicBezTo>
                      <a:pt x="13243" y="18180"/>
                      <a:pt x="14411" y="17479"/>
                      <a:pt x="15378" y="16545"/>
                    </a:cubicBezTo>
                    <a:cubicBezTo>
                      <a:pt x="16679" y="15244"/>
                      <a:pt x="17480" y="13510"/>
                      <a:pt x="17480" y="11542"/>
                    </a:cubicBezTo>
                    <a:lnTo>
                      <a:pt x="17480" y="3970"/>
                    </a:lnTo>
                    <a:cubicBezTo>
                      <a:pt x="16571" y="4176"/>
                      <a:pt x="15725" y="4268"/>
                      <a:pt x="14968" y="4268"/>
                    </a:cubicBezTo>
                    <a:cubicBezTo>
                      <a:pt x="14503" y="4268"/>
                      <a:pt x="14071" y="4233"/>
                      <a:pt x="13677" y="4170"/>
                    </a:cubicBezTo>
                    <a:cubicBezTo>
                      <a:pt x="13510" y="4170"/>
                      <a:pt x="13344" y="4136"/>
                      <a:pt x="13177" y="4070"/>
                    </a:cubicBezTo>
                    <a:cubicBezTo>
                      <a:pt x="9441" y="3236"/>
                      <a:pt x="8507" y="0"/>
                      <a:pt x="8507" y="0"/>
                    </a:cubicBezTo>
                    <a:close/>
                  </a:path>
                </a:pathLst>
              </a:custGeom>
              <a:solidFill>
                <a:srgbClr val="814C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35;p28"/>
              <p:cNvSpPr/>
              <p:nvPr/>
            </p:nvSpPr>
            <p:spPr>
              <a:xfrm>
                <a:off x="1992330" y="2613343"/>
                <a:ext cx="372126" cy="149883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2728" extrusionOk="0">
                    <a:moveTo>
                      <a:pt x="241" y="0"/>
                    </a:moveTo>
                    <a:cubicBezTo>
                      <a:pt x="110" y="0"/>
                      <a:pt x="0" y="165"/>
                      <a:pt x="101" y="291"/>
                    </a:cubicBezTo>
                    <a:cubicBezTo>
                      <a:pt x="1511" y="1844"/>
                      <a:pt x="3490" y="2728"/>
                      <a:pt x="5570" y="2728"/>
                    </a:cubicBezTo>
                    <a:cubicBezTo>
                      <a:pt x="5902" y="2728"/>
                      <a:pt x="6237" y="2705"/>
                      <a:pt x="6572" y="2659"/>
                    </a:cubicBezTo>
                    <a:cubicBezTo>
                      <a:pt x="6764" y="2659"/>
                      <a:pt x="6772" y="2324"/>
                      <a:pt x="6597" y="2324"/>
                    </a:cubicBezTo>
                    <a:cubicBezTo>
                      <a:pt x="6589" y="2324"/>
                      <a:pt x="6581" y="2324"/>
                      <a:pt x="6572" y="2326"/>
                    </a:cubicBezTo>
                    <a:cubicBezTo>
                      <a:pt x="6259" y="2366"/>
                      <a:pt x="5946" y="2386"/>
                      <a:pt x="5634" y="2386"/>
                    </a:cubicBezTo>
                    <a:cubicBezTo>
                      <a:pt x="3625" y="2386"/>
                      <a:pt x="1697" y="1559"/>
                      <a:pt x="368" y="58"/>
                    </a:cubicBezTo>
                    <a:cubicBezTo>
                      <a:pt x="328" y="17"/>
                      <a:pt x="283" y="0"/>
                      <a:pt x="24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36;p28"/>
              <p:cNvSpPr/>
              <p:nvPr/>
            </p:nvSpPr>
            <p:spPr>
              <a:xfrm>
                <a:off x="1765083" y="2000446"/>
                <a:ext cx="88018" cy="256856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4675" extrusionOk="0">
                    <a:moveTo>
                      <a:pt x="803" y="0"/>
                    </a:moveTo>
                    <a:cubicBezTo>
                      <a:pt x="781" y="0"/>
                      <a:pt x="758" y="2"/>
                      <a:pt x="735" y="5"/>
                    </a:cubicBezTo>
                    <a:cubicBezTo>
                      <a:pt x="535" y="105"/>
                      <a:pt x="368" y="271"/>
                      <a:pt x="368" y="472"/>
                    </a:cubicBezTo>
                    <a:cubicBezTo>
                      <a:pt x="368" y="588"/>
                      <a:pt x="451" y="647"/>
                      <a:pt x="535" y="647"/>
                    </a:cubicBezTo>
                    <a:cubicBezTo>
                      <a:pt x="618" y="647"/>
                      <a:pt x="701" y="588"/>
                      <a:pt x="701" y="472"/>
                    </a:cubicBezTo>
                    <a:cubicBezTo>
                      <a:pt x="701" y="438"/>
                      <a:pt x="735" y="405"/>
                      <a:pt x="835" y="405"/>
                    </a:cubicBezTo>
                    <a:cubicBezTo>
                      <a:pt x="935" y="405"/>
                      <a:pt x="1002" y="472"/>
                      <a:pt x="1035" y="572"/>
                    </a:cubicBezTo>
                    <a:cubicBezTo>
                      <a:pt x="1102" y="738"/>
                      <a:pt x="1168" y="939"/>
                      <a:pt x="1168" y="1105"/>
                    </a:cubicBezTo>
                    <a:cubicBezTo>
                      <a:pt x="1168" y="1439"/>
                      <a:pt x="1168" y="1773"/>
                      <a:pt x="1068" y="2073"/>
                    </a:cubicBezTo>
                    <a:cubicBezTo>
                      <a:pt x="999" y="2059"/>
                      <a:pt x="924" y="2051"/>
                      <a:pt x="849" y="2051"/>
                    </a:cubicBezTo>
                    <a:cubicBezTo>
                      <a:pt x="741" y="2051"/>
                      <a:pt x="632" y="2067"/>
                      <a:pt x="535" y="2106"/>
                    </a:cubicBezTo>
                    <a:cubicBezTo>
                      <a:pt x="234" y="2273"/>
                      <a:pt x="101" y="2606"/>
                      <a:pt x="68" y="2940"/>
                    </a:cubicBezTo>
                    <a:cubicBezTo>
                      <a:pt x="1" y="3641"/>
                      <a:pt x="268" y="4374"/>
                      <a:pt x="868" y="4641"/>
                    </a:cubicBezTo>
                    <a:cubicBezTo>
                      <a:pt x="898" y="4665"/>
                      <a:pt x="927" y="4675"/>
                      <a:pt x="955" y="4675"/>
                    </a:cubicBezTo>
                    <a:cubicBezTo>
                      <a:pt x="1083" y="4675"/>
                      <a:pt x="1172" y="4457"/>
                      <a:pt x="1035" y="4374"/>
                    </a:cubicBezTo>
                    <a:cubicBezTo>
                      <a:pt x="668" y="4108"/>
                      <a:pt x="434" y="3707"/>
                      <a:pt x="401" y="3240"/>
                    </a:cubicBezTo>
                    <a:cubicBezTo>
                      <a:pt x="368" y="2973"/>
                      <a:pt x="401" y="2773"/>
                      <a:pt x="501" y="2573"/>
                    </a:cubicBezTo>
                    <a:cubicBezTo>
                      <a:pt x="547" y="2457"/>
                      <a:pt x="690" y="2293"/>
                      <a:pt x="829" y="2293"/>
                    </a:cubicBezTo>
                    <a:cubicBezTo>
                      <a:pt x="890" y="2293"/>
                      <a:pt x="951" y="2325"/>
                      <a:pt x="1002" y="2406"/>
                    </a:cubicBezTo>
                    <a:cubicBezTo>
                      <a:pt x="1029" y="2448"/>
                      <a:pt x="1081" y="2467"/>
                      <a:pt x="1136" y="2467"/>
                    </a:cubicBezTo>
                    <a:cubicBezTo>
                      <a:pt x="1212" y="2467"/>
                      <a:pt x="1296" y="2431"/>
                      <a:pt x="1335" y="2373"/>
                    </a:cubicBezTo>
                    <a:cubicBezTo>
                      <a:pt x="1535" y="1773"/>
                      <a:pt x="1602" y="939"/>
                      <a:pt x="1335" y="338"/>
                    </a:cubicBezTo>
                    <a:cubicBezTo>
                      <a:pt x="1244" y="155"/>
                      <a:pt x="1041" y="0"/>
                      <a:pt x="80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37;p28"/>
              <p:cNvSpPr/>
              <p:nvPr/>
            </p:nvSpPr>
            <p:spPr>
              <a:xfrm>
                <a:off x="2219632" y="2346921"/>
                <a:ext cx="139389" cy="93128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695" extrusionOk="0">
                    <a:moveTo>
                      <a:pt x="205" y="1"/>
                    </a:moveTo>
                    <a:cubicBezTo>
                      <a:pt x="1" y="1"/>
                      <a:pt x="11" y="337"/>
                      <a:pt x="234" y="337"/>
                    </a:cubicBezTo>
                    <a:cubicBezTo>
                      <a:pt x="1001" y="437"/>
                      <a:pt x="1768" y="904"/>
                      <a:pt x="2135" y="1604"/>
                    </a:cubicBezTo>
                    <a:cubicBezTo>
                      <a:pt x="2178" y="1668"/>
                      <a:pt x="2237" y="1695"/>
                      <a:pt x="2295" y="1695"/>
                    </a:cubicBezTo>
                    <a:cubicBezTo>
                      <a:pt x="2419" y="1695"/>
                      <a:pt x="2537" y="1574"/>
                      <a:pt x="2469" y="1437"/>
                    </a:cubicBezTo>
                    <a:cubicBezTo>
                      <a:pt x="2002" y="604"/>
                      <a:pt x="1135" y="103"/>
                      <a:pt x="234" y="3"/>
                    </a:cubicBezTo>
                    <a:cubicBezTo>
                      <a:pt x="224" y="2"/>
                      <a:pt x="214" y="1"/>
                      <a:pt x="2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38;p28"/>
              <p:cNvSpPr/>
              <p:nvPr/>
            </p:nvSpPr>
            <p:spPr>
              <a:xfrm>
                <a:off x="2494515" y="1985446"/>
                <a:ext cx="143015" cy="8527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552" extrusionOk="0">
                    <a:moveTo>
                      <a:pt x="600" y="1"/>
                    </a:moveTo>
                    <a:cubicBezTo>
                      <a:pt x="499" y="1"/>
                      <a:pt x="392" y="55"/>
                      <a:pt x="301" y="77"/>
                    </a:cubicBezTo>
                    <a:cubicBezTo>
                      <a:pt x="168" y="178"/>
                      <a:pt x="101" y="278"/>
                      <a:pt x="68" y="411"/>
                    </a:cubicBezTo>
                    <a:cubicBezTo>
                      <a:pt x="1" y="544"/>
                      <a:pt x="1" y="711"/>
                      <a:pt x="101" y="845"/>
                    </a:cubicBezTo>
                    <a:cubicBezTo>
                      <a:pt x="168" y="978"/>
                      <a:pt x="301" y="1045"/>
                      <a:pt x="435" y="1078"/>
                    </a:cubicBezTo>
                    <a:cubicBezTo>
                      <a:pt x="935" y="1312"/>
                      <a:pt x="1402" y="1478"/>
                      <a:pt x="1902" y="1545"/>
                    </a:cubicBezTo>
                    <a:cubicBezTo>
                      <a:pt x="1935" y="1549"/>
                      <a:pt x="1968" y="1551"/>
                      <a:pt x="2000" y="1551"/>
                    </a:cubicBezTo>
                    <a:cubicBezTo>
                      <a:pt x="2239" y="1551"/>
                      <a:pt x="2482" y="1442"/>
                      <a:pt x="2569" y="1178"/>
                    </a:cubicBezTo>
                    <a:cubicBezTo>
                      <a:pt x="2603" y="1045"/>
                      <a:pt x="2569" y="878"/>
                      <a:pt x="2503" y="745"/>
                    </a:cubicBezTo>
                    <a:cubicBezTo>
                      <a:pt x="2436" y="611"/>
                      <a:pt x="2303" y="544"/>
                      <a:pt x="2169" y="511"/>
                    </a:cubicBezTo>
                    <a:cubicBezTo>
                      <a:pt x="1669" y="378"/>
                      <a:pt x="1168" y="244"/>
                      <a:pt x="735" y="44"/>
                    </a:cubicBezTo>
                    <a:cubicBezTo>
                      <a:pt x="693" y="12"/>
                      <a:pt x="647" y="1"/>
                      <a:pt x="60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39;p28"/>
              <p:cNvSpPr/>
              <p:nvPr/>
            </p:nvSpPr>
            <p:spPr>
              <a:xfrm>
                <a:off x="2104140" y="1972370"/>
                <a:ext cx="159498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472" extrusionOk="0">
                    <a:moveTo>
                      <a:pt x="2257" y="1"/>
                    </a:moveTo>
                    <a:cubicBezTo>
                      <a:pt x="2216" y="1"/>
                      <a:pt x="2175" y="5"/>
                      <a:pt x="2136" y="15"/>
                    </a:cubicBezTo>
                    <a:cubicBezTo>
                      <a:pt x="1569" y="182"/>
                      <a:pt x="1002" y="315"/>
                      <a:pt x="401" y="416"/>
                    </a:cubicBezTo>
                    <a:cubicBezTo>
                      <a:pt x="234" y="449"/>
                      <a:pt x="168" y="516"/>
                      <a:pt x="68" y="649"/>
                    </a:cubicBezTo>
                    <a:cubicBezTo>
                      <a:pt x="1" y="782"/>
                      <a:pt x="1" y="949"/>
                      <a:pt x="34" y="1083"/>
                    </a:cubicBezTo>
                    <a:cubicBezTo>
                      <a:pt x="68" y="1216"/>
                      <a:pt x="168" y="1316"/>
                      <a:pt x="268" y="1416"/>
                    </a:cubicBezTo>
                    <a:cubicBezTo>
                      <a:pt x="346" y="1455"/>
                      <a:pt x="435" y="1471"/>
                      <a:pt x="523" y="1471"/>
                    </a:cubicBezTo>
                    <a:cubicBezTo>
                      <a:pt x="585" y="1471"/>
                      <a:pt x="646" y="1463"/>
                      <a:pt x="701" y="1450"/>
                    </a:cubicBezTo>
                    <a:cubicBezTo>
                      <a:pt x="1268" y="1383"/>
                      <a:pt x="1869" y="1249"/>
                      <a:pt x="2436" y="1083"/>
                    </a:cubicBezTo>
                    <a:cubicBezTo>
                      <a:pt x="2736" y="983"/>
                      <a:pt x="2903" y="716"/>
                      <a:pt x="2803" y="416"/>
                    </a:cubicBezTo>
                    <a:cubicBezTo>
                      <a:pt x="2746" y="160"/>
                      <a:pt x="2495" y="1"/>
                      <a:pt x="225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40;p28"/>
              <p:cNvSpPr/>
              <p:nvPr/>
            </p:nvSpPr>
            <p:spPr>
              <a:xfrm>
                <a:off x="2155458" y="2015336"/>
                <a:ext cx="106369" cy="11917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169" extrusionOk="0">
                    <a:moveTo>
                      <a:pt x="968" y="0"/>
                    </a:moveTo>
                    <a:cubicBezTo>
                      <a:pt x="435" y="0"/>
                      <a:pt x="1" y="501"/>
                      <a:pt x="1" y="1101"/>
                    </a:cubicBezTo>
                    <a:cubicBezTo>
                      <a:pt x="1" y="1668"/>
                      <a:pt x="435" y="2169"/>
                      <a:pt x="968" y="2169"/>
                    </a:cubicBezTo>
                    <a:cubicBezTo>
                      <a:pt x="1502" y="2169"/>
                      <a:pt x="1936" y="1668"/>
                      <a:pt x="1936" y="1101"/>
                    </a:cubicBezTo>
                    <a:cubicBezTo>
                      <a:pt x="1936" y="467"/>
                      <a:pt x="1469" y="0"/>
                      <a:pt x="9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41;p28"/>
              <p:cNvSpPr/>
              <p:nvPr/>
            </p:nvSpPr>
            <p:spPr>
              <a:xfrm>
                <a:off x="2501877" y="2042808"/>
                <a:ext cx="106369" cy="11917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169" extrusionOk="0">
                    <a:moveTo>
                      <a:pt x="968" y="1"/>
                    </a:moveTo>
                    <a:cubicBezTo>
                      <a:pt x="434" y="1"/>
                      <a:pt x="0" y="501"/>
                      <a:pt x="0" y="1102"/>
                    </a:cubicBezTo>
                    <a:cubicBezTo>
                      <a:pt x="0" y="1669"/>
                      <a:pt x="434" y="2169"/>
                      <a:pt x="968" y="2169"/>
                    </a:cubicBezTo>
                    <a:cubicBezTo>
                      <a:pt x="1501" y="2169"/>
                      <a:pt x="1935" y="1669"/>
                      <a:pt x="1935" y="1102"/>
                    </a:cubicBezTo>
                    <a:cubicBezTo>
                      <a:pt x="1935" y="468"/>
                      <a:pt x="1501" y="1"/>
                      <a:pt x="9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42;p28"/>
              <p:cNvSpPr/>
              <p:nvPr/>
            </p:nvSpPr>
            <p:spPr>
              <a:xfrm>
                <a:off x="2018043" y="2652627"/>
                <a:ext cx="537008" cy="671342"/>
              </a:xfrm>
              <a:custGeom>
                <a:avLst/>
                <a:gdLst/>
                <a:ahLst/>
                <a:cxnLst/>
                <a:rect l="l" t="t" r="r" b="b"/>
                <a:pathLst>
                  <a:path w="9774" h="12219" extrusionOk="0">
                    <a:moveTo>
                      <a:pt x="6180" y="1"/>
                    </a:moveTo>
                    <a:cubicBezTo>
                      <a:pt x="4998" y="1"/>
                      <a:pt x="3800" y="168"/>
                      <a:pt x="2602" y="377"/>
                    </a:cubicBezTo>
                    <a:cubicBezTo>
                      <a:pt x="2135" y="443"/>
                      <a:pt x="1635" y="543"/>
                      <a:pt x="1301" y="877"/>
                    </a:cubicBezTo>
                    <a:cubicBezTo>
                      <a:pt x="1101" y="1111"/>
                      <a:pt x="967" y="1411"/>
                      <a:pt x="901" y="1711"/>
                    </a:cubicBezTo>
                    <a:cubicBezTo>
                      <a:pt x="500" y="2778"/>
                      <a:pt x="267" y="3879"/>
                      <a:pt x="100" y="4947"/>
                    </a:cubicBezTo>
                    <a:cubicBezTo>
                      <a:pt x="67" y="5247"/>
                      <a:pt x="0" y="5580"/>
                      <a:pt x="134" y="5881"/>
                    </a:cubicBezTo>
                    <a:cubicBezTo>
                      <a:pt x="267" y="6114"/>
                      <a:pt x="500" y="6348"/>
                      <a:pt x="801" y="6348"/>
                    </a:cubicBezTo>
                    <a:cubicBezTo>
                      <a:pt x="934" y="6581"/>
                      <a:pt x="1168" y="6781"/>
                      <a:pt x="1468" y="6815"/>
                    </a:cubicBezTo>
                    <a:cubicBezTo>
                      <a:pt x="1501" y="6915"/>
                      <a:pt x="1601" y="7015"/>
                      <a:pt x="1735" y="7081"/>
                    </a:cubicBezTo>
                    <a:cubicBezTo>
                      <a:pt x="1868" y="7182"/>
                      <a:pt x="2035" y="7215"/>
                      <a:pt x="2268" y="7215"/>
                    </a:cubicBezTo>
                    <a:cubicBezTo>
                      <a:pt x="2302" y="9116"/>
                      <a:pt x="3269" y="11018"/>
                      <a:pt x="4770" y="12218"/>
                    </a:cubicBezTo>
                    <a:cubicBezTo>
                      <a:pt x="6438" y="11751"/>
                      <a:pt x="8106" y="11351"/>
                      <a:pt x="9774" y="10884"/>
                    </a:cubicBezTo>
                    <a:cubicBezTo>
                      <a:pt x="9640" y="7715"/>
                      <a:pt x="9307" y="4546"/>
                      <a:pt x="8673" y="1411"/>
                    </a:cubicBezTo>
                    <a:cubicBezTo>
                      <a:pt x="8606" y="1044"/>
                      <a:pt x="8506" y="644"/>
                      <a:pt x="8273" y="410"/>
                    </a:cubicBezTo>
                    <a:cubicBezTo>
                      <a:pt x="7972" y="143"/>
                      <a:pt x="7572" y="76"/>
                      <a:pt x="7172" y="43"/>
                    </a:cubicBezTo>
                    <a:cubicBezTo>
                      <a:pt x="6843" y="14"/>
                      <a:pt x="6512" y="1"/>
                      <a:pt x="6180" y="1"/>
                    </a:cubicBezTo>
                    <a:close/>
                  </a:path>
                </a:pathLst>
              </a:custGeom>
              <a:solidFill>
                <a:srgbClr val="814C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43;p28"/>
              <p:cNvSpPr/>
              <p:nvPr/>
            </p:nvSpPr>
            <p:spPr>
              <a:xfrm>
                <a:off x="2100514" y="2742405"/>
                <a:ext cx="264493" cy="384927"/>
              </a:xfrm>
              <a:custGeom>
                <a:avLst/>
                <a:gdLst/>
                <a:ahLst/>
                <a:cxnLst/>
                <a:rect l="l" t="t" r="r" b="b"/>
                <a:pathLst>
                  <a:path w="4814" h="7006" extrusionOk="0">
                    <a:moveTo>
                      <a:pt x="3164" y="0"/>
                    </a:moveTo>
                    <a:cubicBezTo>
                      <a:pt x="2890" y="0"/>
                      <a:pt x="2628" y="98"/>
                      <a:pt x="2335" y="210"/>
                    </a:cubicBezTo>
                    <a:cubicBezTo>
                      <a:pt x="1902" y="377"/>
                      <a:pt x="1435" y="477"/>
                      <a:pt x="968" y="644"/>
                    </a:cubicBezTo>
                    <a:cubicBezTo>
                      <a:pt x="801" y="711"/>
                      <a:pt x="601" y="777"/>
                      <a:pt x="467" y="911"/>
                    </a:cubicBezTo>
                    <a:cubicBezTo>
                      <a:pt x="334" y="1078"/>
                      <a:pt x="300" y="1278"/>
                      <a:pt x="234" y="1445"/>
                    </a:cubicBezTo>
                    <a:cubicBezTo>
                      <a:pt x="0" y="2245"/>
                      <a:pt x="100" y="3079"/>
                      <a:pt x="501" y="3746"/>
                    </a:cubicBezTo>
                    <a:cubicBezTo>
                      <a:pt x="734" y="4080"/>
                      <a:pt x="968" y="4313"/>
                      <a:pt x="1268" y="4580"/>
                    </a:cubicBezTo>
                    <a:cubicBezTo>
                      <a:pt x="1466" y="4750"/>
                      <a:pt x="1785" y="4969"/>
                      <a:pt x="2102" y="4969"/>
                    </a:cubicBezTo>
                    <a:cubicBezTo>
                      <a:pt x="2158" y="4969"/>
                      <a:pt x="2214" y="4962"/>
                      <a:pt x="2268" y="4947"/>
                    </a:cubicBezTo>
                    <a:cubicBezTo>
                      <a:pt x="2635" y="4880"/>
                      <a:pt x="2769" y="4480"/>
                      <a:pt x="2769" y="4147"/>
                    </a:cubicBezTo>
                    <a:cubicBezTo>
                      <a:pt x="2769" y="3713"/>
                      <a:pt x="2669" y="3279"/>
                      <a:pt x="2502" y="2879"/>
                    </a:cubicBezTo>
                    <a:lnTo>
                      <a:pt x="2769" y="2879"/>
                    </a:lnTo>
                    <a:cubicBezTo>
                      <a:pt x="2836" y="2879"/>
                      <a:pt x="2969" y="2812"/>
                      <a:pt x="3069" y="2812"/>
                    </a:cubicBezTo>
                    <a:cubicBezTo>
                      <a:pt x="3069" y="2879"/>
                      <a:pt x="3002" y="2946"/>
                      <a:pt x="3002" y="2979"/>
                    </a:cubicBezTo>
                    <a:cubicBezTo>
                      <a:pt x="2969" y="3112"/>
                      <a:pt x="2969" y="3213"/>
                      <a:pt x="2936" y="3313"/>
                    </a:cubicBezTo>
                    <a:cubicBezTo>
                      <a:pt x="2902" y="3546"/>
                      <a:pt x="2836" y="3746"/>
                      <a:pt x="2836" y="3946"/>
                    </a:cubicBezTo>
                    <a:cubicBezTo>
                      <a:pt x="2802" y="4313"/>
                      <a:pt x="2836" y="4747"/>
                      <a:pt x="2902" y="5114"/>
                    </a:cubicBezTo>
                    <a:cubicBezTo>
                      <a:pt x="3002" y="5814"/>
                      <a:pt x="3336" y="6482"/>
                      <a:pt x="3836" y="6949"/>
                    </a:cubicBezTo>
                    <a:cubicBezTo>
                      <a:pt x="3877" y="6989"/>
                      <a:pt x="3923" y="7006"/>
                      <a:pt x="3968" y="7006"/>
                    </a:cubicBezTo>
                    <a:cubicBezTo>
                      <a:pt x="4107" y="7006"/>
                      <a:pt x="4229" y="6841"/>
                      <a:pt x="4103" y="6715"/>
                    </a:cubicBezTo>
                    <a:cubicBezTo>
                      <a:pt x="3369" y="6015"/>
                      <a:pt x="3136" y="5081"/>
                      <a:pt x="3169" y="4147"/>
                    </a:cubicBezTo>
                    <a:cubicBezTo>
                      <a:pt x="3169" y="3913"/>
                      <a:pt x="3202" y="3613"/>
                      <a:pt x="3269" y="3379"/>
                    </a:cubicBezTo>
                    <a:cubicBezTo>
                      <a:pt x="3303" y="3146"/>
                      <a:pt x="3436" y="2912"/>
                      <a:pt x="3369" y="2679"/>
                    </a:cubicBezTo>
                    <a:cubicBezTo>
                      <a:pt x="3336" y="2545"/>
                      <a:pt x="3169" y="2479"/>
                      <a:pt x="3036" y="2479"/>
                    </a:cubicBezTo>
                    <a:cubicBezTo>
                      <a:pt x="2802" y="2479"/>
                      <a:pt x="2502" y="2545"/>
                      <a:pt x="2268" y="2545"/>
                    </a:cubicBezTo>
                    <a:cubicBezTo>
                      <a:pt x="2168" y="2545"/>
                      <a:pt x="2035" y="2645"/>
                      <a:pt x="2102" y="2746"/>
                    </a:cubicBezTo>
                    <a:cubicBezTo>
                      <a:pt x="2202" y="3079"/>
                      <a:pt x="2335" y="3446"/>
                      <a:pt x="2369" y="3780"/>
                    </a:cubicBezTo>
                    <a:cubicBezTo>
                      <a:pt x="2435" y="3980"/>
                      <a:pt x="2502" y="4580"/>
                      <a:pt x="2135" y="4614"/>
                    </a:cubicBezTo>
                    <a:cubicBezTo>
                      <a:pt x="1835" y="4614"/>
                      <a:pt x="1501" y="4347"/>
                      <a:pt x="1301" y="4213"/>
                    </a:cubicBezTo>
                    <a:cubicBezTo>
                      <a:pt x="1101" y="3980"/>
                      <a:pt x="867" y="3780"/>
                      <a:pt x="767" y="3513"/>
                    </a:cubicBezTo>
                    <a:cubicBezTo>
                      <a:pt x="434" y="2946"/>
                      <a:pt x="334" y="2279"/>
                      <a:pt x="501" y="1645"/>
                    </a:cubicBezTo>
                    <a:cubicBezTo>
                      <a:pt x="534" y="1478"/>
                      <a:pt x="601" y="1311"/>
                      <a:pt x="667" y="1144"/>
                    </a:cubicBezTo>
                    <a:cubicBezTo>
                      <a:pt x="801" y="978"/>
                      <a:pt x="1001" y="944"/>
                      <a:pt x="1234" y="911"/>
                    </a:cubicBezTo>
                    <a:cubicBezTo>
                      <a:pt x="1568" y="777"/>
                      <a:pt x="1935" y="644"/>
                      <a:pt x="2268" y="577"/>
                    </a:cubicBezTo>
                    <a:cubicBezTo>
                      <a:pt x="2547" y="484"/>
                      <a:pt x="2826" y="359"/>
                      <a:pt x="3093" y="359"/>
                    </a:cubicBezTo>
                    <a:cubicBezTo>
                      <a:pt x="3210" y="359"/>
                      <a:pt x="3324" y="383"/>
                      <a:pt x="3436" y="444"/>
                    </a:cubicBezTo>
                    <a:cubicBezTo>
                      <a:pt x="3770" y="611"/>
                      <a:pt x="4103" y="811"/>
                      <a:pt x="4437" y="1011"/>
                    </a:cubicBezTo>
                    <a:cubicBezTo>
                      <a:pt x="4469" y="1025"/>
                      <a:pt x="4501" y="1031"/>
                      <a:pt x="4530" y="1031"/>
                    </a:cubicBezTo>
                    <a:cubicBezTo>
                      <a:pt x="4710" y="1031"/>
                      <a:pt x="4814" y="797"/>
                      <a:pt x="4670" y="711"/>
                    </a:cubicBezTo>
                    <a:cubicBezTo>
                      <a:pt x="4303" y="444"/>
                      <a:pt x="3936" y="244"/>
                      <a:pt x="3569" y="77"/>
                    </a:cubicBezTo>
                    <a:cubicBezTo>
                      <a:pt x="3429" y="23"/>
                      <a:pt x="3295" y="0"/>
                      <a:pt x="316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44;p28"/>
              <p:cNvSpPr/>
              <p:nvPr/>
            </p:nvSpPr>
            <p:spPr>
              <a:xfrm>
                <a:off x="1329160" y="3215086"/>
                <a:ext cx="1576795" cy="1734535"/>
              </a:xfrm>
              <a:custGeom>
                <a:avLst/>
                <a:gdLst/>
                <a:ahLst/>
                <a:cxnLst/>
                <a:rect l="l" t="t" r="r" b="b"/>
                <a:pathLst>
                  <a:path w="28699" h="31570" extrusionOk="0">
                    <a:moveTo>
                      <a:pt x="23229" y="1"/>
                    </a:moveTo>
                    <a:cubicBezTo>
                      <a:pt x="23206" y="1"/>
                      <a:pt x="23179" y="5"/>
                      <a:pt x="23146" y="13"/>
                    </a:cubicBezTo>
                    <a:cubicBezTo>
                      <a:pt x="20711" y="781"/>
                      <a:pt x="18309" y="1514"/>
                      <a:pt x="15840" y="2182"/>
                    </a:cubicBezTo>
                    <a:cubicBezTo>
                      <a:pt x="15674" y="2215"/>
                      <a:pt x="15674" y="2448"/>
                      <a:pt x="15807" y="2515"/>
                    </a:cubicBezTo>
                    <a:cubicBezTo>
                      <a:pt x="15507" y="6785"/>
                      <a:pt x="15941" y="11021"/>
                      <a:pt x="16508" y="15191"/>
                    </a:cubicBezTo>
                    <a:cubicBezTo>
                      <a:pt x="16708" y="16525"/>
                      <a:pt x="16941" y="17893"/>
                      <a:pt x="17208" y="19194"/>
                    </a:cubicBezTo>
                    <a:cubicBezTo>
                      <a:pt x="15941" y="19394"/>
                      <a:pt x="14640" y="19661"/>
                      <a:pt x="13305" y="19861"/>
                    </a:cubicBezTo>
                    <a:cubicBezTo>
                      <a:pt x="12638" y="19994"/>
                      <a:pt x="11971" y="20061"/>
                      <a:pt x="11237" y="20195"/>
                    </a:cubicBezTo>
                    <a:cubicBezTo>
                      <a:pt x="11137" y="20228"/>
                      <a:pt x="10970" y="20228"/>
                      <a:pt x="10837" y="20295"/>
                    </a:cubicBezTo>
                    <a:cubicBezTo>
                      <a:pt x="10737" y="20295"/>
                      <a:pt x="10670" y="20328"/>
                      <a:pt x="10603" y="20328"/>
                    </a:cubicBezTo>
                    <a:lnTo>
                      <a:pt x="10503" y="20328"/>
                    </a:lnTo>
                    <a:cubicBezTo>
                      <a:pt x="10478" y="20336"/>
                      <a:pt x="10460" y="20340"/>
                      <a:pt x="10445" y="20340"/>
                    </a:cubicBezTo>
                    <a:cubicBezTo>
                      <a:pt x="10403" y="20340"/>
                      <a:pt x="10403" y="20303"/>
                      <a:pt x="10403" y="20228"/>
                    </a:cubicBezTo>
                    <a:cubicBezTo>
                      <a:pt x="10337" y="20128"/>
                      <a:pt x="10337" y="19961"/>
                      <a:pt x="10303" y="19828"/>
                    </a:cubicBezTo>
                    <a:cubicBezTo>
                      <a:pt x="10270" y="19627"/>
                      <a:pt x="10170" y="19461"/>
                      <a:pt x="10136" y="19227"/>
                    </a:cubicBezTo>
                    <a:cubicBezTo>
                      <a:pt x="9436" y="16692"/>
                      <a:pt x="8769" y="14157"/>
                      <a:pt x="8135" y="11555"/>
                    </a:cubicBezTo>
                    <a:lnTo>
                      <a:pt x="7134" y="7185"/>
                    </a:lnTo>
                    <a:cubicBezTo>
                      <a:pt x="7121" y="7104"/>
                      <a:pt x="7058" y="7067"/>
                      <a:pt x="6990" y="7067"/>
                    </a:cubicBezTo>
                    <a:cubicBezTo>
                      <a:pt x="6891" y="7067"/>
                      <a:pt x="6781" y="7147"/>
                      <a:pt x="6801" y="7285"/>
                    </a:cubicBezTo>
                    <a:cubicBezTo>
                      <a:pt x="7368" y="9987"/>
                      <a:pt x="8002" y="12689"/>
                      <a:pt x="8702" y="15391"/>
                    </a:cubicBezTo>
                    <a:cubicBezTo>
                      <a:pt x="9036" y="16725"/>
                      <a:pt x="9436" y="18060"/>
                      <a:pt x="9803" y="19394"/>
                    </a:cubicBezTo>
                    <a:cubicBezTo>
                      <a:pt x="9870" y="19728"/>
                      <a:pt x="9970" y="20061"/>
                      <a:pt x="10103" y="20395"/>
                    </a:cubicBezTo>
                    <a:cubicBezTo>
                      <a:pt x="10156" y="20608"/>
                      <a:pt x="10274" y="20672"/>
                      <a:pt x="10455" y="20672"/>
                    </a:cubicBezTo>
                    <a:cubicBezTo>
                      <a:pt x="10501" y="20672"/>
                      <a:pt x="10550" y="20668"/>
                      <a:pt x="10603" y="20662"/>
                    </a:cubicBezTo>
                    <a:cubicBezTo>
                      <a:pt x="11304" y="20528"/>
                      <a:pt x="11971" y="20395"/>
                      <a:pt x="12672" y="20328"/>
                    </a:cubicBezTo>
                    <a:cubicBezTo>
                      <a:pt x="14206" y="20061"/>
                      <a:pt x="15774" y="19828"/>
                      <a:pt x="17308" y="19527"/>
                    </a:cubicBezTo>
                    <a:cubicBezTo>
                      <a:pt x="17442" y="20128"/>
                      <a:pt x="17608" y="20728"/>
                      <a:pt x="17775" y="21329"/>
                    </a:cubicBezTo>
                    <a:cubicBezTo>
                      <a:pt x="18276" y="23063"/>
                      <a:pt x="19043" y="24798"/>
                      <a:pt x="20444" y="26032"/>
                    </a:cubicBezTo>
                    <a:cubicBezTo>
                      <a:pt x="20611" y="26199"/>
                      <a:pt x="20811" y="26366"/>
                      <a:pt x="21011" y="26499"/>
                    </a:cubicBezTo>
                    <a:cubicBezTo>
                      <a:pt x="18309" y="28033"/>
                      <a:pt x="15440" y="29301"/>
                      <a:pt x="12438" y="30168"/>
                    </a:cubicBezTo>
                    <a:cubicBezTo>
                      <a:pt x="10937" y="30569"/>
                      <a:pt x="9369" y="31002"/>
                      <a:pt x="7801" y="31136"/>
                    </a:cubicBezTo>
                    <a:cubicBezTo>
                      <a:pt x="7573" y="31151"/>
                      <a:pt x="7343" y="31159"/>
                      <a:pt x="7114" y="31159"/>
                    </a:cubicBezTo>
                    <a:cubicBezTo>
                      <a:pt x="5839" y="31159"/>
                      <a:pt x="4573" y="30903"/>
                      <a:pt x="3498" y="30168"/>
                    </a:cubicBezTo>
                    <a:cubicBezTo>
                      <a:pt x="2197" y="29234"/>
                      <a:pt x="1330" y="27867"/>
                      <a:pt x="463" y="26566"/>
                    </a:cubicBezTo>
                    <a:cubicBezTo>
                      <a:pt x="424" y="26508"/>
                      <a:pt x="367" y="26484"/>
                      <a:pt x="307" y="26484"/>
                    </a:cubicBezTo>
                    <a:cubicBezTo>
                      <a:pt x="160" y="26484"/>
                      <a:pt x="1" y="26633"/>
                      <a:pt x="96" y="26799"/>
                    </a:cubicBezTo>
                    <a:cubicBezTo>
                      <a:pt x="863" y="28000"/>
                      <a:pt x="1664" y="29234"/>
                      <a:pt x="2764" y="30168"/>
                    </a:cubicBezTo>
                    <a:cubicBezTo>
                      <a:pt x="3932" y="31136"/>
                      <a:pt x="5333" y="31569"/>
                      <a:pt x="6834" y="31569"/>
                    </a:cubicBezTo>
                    <a:cubicBezTo>
                      <a:pt x="8469" y="31569"/>
                      <a:pt x="10036" y="31202"/>
                      <a:pt x="11637" y="30802"/>
                    </a:cubicBezTo>
                    <a:cubicBezTo>
                      <a:pt x="13272" y="30368"/>
                      <a:pt x="14840" y="29835"/>
                      <a:pt x="16374" y="29201"/>
                    </a:cubicBezTo>
                    <a:cubicBezTo>
                      <a:pt x="18109" y="28500"/>
                      <a:pt x="19777" y="27700"/>
                      <a:pt x="21378" y="26799"/>
                    </a:cubicBezTo>
                    <a:cubicBezTo>
                      <a:pt x="22645" y="27566"/>
                      <a:pt x="24113" y="28033"/>
                      <a:pt x="25547" y="28033"/>
                    </a:cubicBezTo>
                    <a:cubicBezTo>
                      <a:pt x="25781" y="28033"/>
                      <a:pt x="25781" y="27700"/>
                      <a:pt x="25547" y="27700"/>
                    </a:cubicBezTo>
                    <a:cubicBezTo>
                      <a:pt x="24113" y="27700"/>
                      <a:pt x="22645" y="27233"/>
                      <a:pt x="21444" y="26466"/>
                    </a:cubicBezTo>
                    <a:lnTo>
                      <a:pt x="21378" y="26399"/>
                    </a:lnTo>
                    <a:cubicBezTo>
                      <a:pt x="21211" y="26299"/>
                      <a:pt x="21044" y="26199"/>
                      <a:pt x="20944" y="26065"/>
                    </a:cubicBezTo>
                    <a:cubicBezTo>
                      <a:pt x="19510" y="24898"/>
                      <a:pt x="18709" y="23297"/>
                      <a:pt x="18175" y="21562"/>
                    </a:cubicBezTo>
                    <a:cubicBezTo>
                      <a:pt x="17608" y="19661"/>
                      <a:pt x="17208" y="17659"/>
                      <a:pt x="16941" y="15691"/>
                    </a:cubicBezTo>
                    <a:cubicBezTo>
                      <a:pt x="16641" y="13623"/>
                      <a:pt x="16374" y="11555"/>
                      <a:pt x="16207" y="9487"/>
                    </a:cubicBezTo>
                    <a:cubicBezTo>
                      <a:pt x="16041" y="7152"/>
                      <a:pt x="15974" y="4850"/>
                      <a:pt x="16141" y="2515"/>
                    </a:cubicBezTo>
                    <a:cubicBezTo>
                      <a:pt x="18476" y="1848"/>
                      <a:pt x="20777" y="1181"/>
                      <a:pt x="23046" y="480"/>
                    </a:cubicBezTo>
                    <a:cubicBezTo>
                      <a:pt x="24213" y="4183"/>
                      <a:pt x="25514" y="7852"/>
                      <a:pt x="27015" y="11455"/>
                    </a:cubicBezTo>
                    <a:cubicBezTo>
                      <a:pt x="27449" y="12489"/>
                      <a:pt x="27882" y="13490"/>
                      <a:pt x="28349" y="14490"/>
                    </a:cubicBezTo>
                    <a:cubicBezTo>
                      <a:pt x="28376" y="14535"/>
                      <a:pt x="28414" y="14553"/>
                      <a:pt x="28455" y="14553"/>
                    </a:cubicBezTo>
                    <a:cubicBezTo>
                      <a:pt x="28568" y="14553"/>
                      <a:pt x="28699" y="14413"/>
                      <a:pt x="28650" y="14290"/>
                    </a:cubicBezTo>
                    <a:cubicBezTo>
                      <a:pt x="27048" y="10688"/>
                      <a:pt x="25647" y="7018"/>
                      <a:pt x="24380" y="3316"/>
                    </a:cubicBezTo>
                    <a:lnTo>
                      <a:pt x="23379" y="180"/>
                    </a:lnTo>
                    <a:cubicBezTo>
                      <a:pt x="23379" y="147"/>
                      <a:pt x="23346" y="147"/>
                      <a:pt x="23346" y="113"/>
                    </a:cubicBezTo>
                    <a:cubicBezTo>
                      <a:pt x="23321" y="38"/>
                      <a:pt x="23296" y="1"/>
                      <a:pt x="232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45;p28"/>
              <p:cNvSpPr/>
              <p:nvPr/>
            </p:nvSpPr>
            <p:spPr>
              <a:xfrm>
                <a:off x="1990517" y="2646254"/>
                <a:ext cx="515086" cy="401904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7315" extrusionOk="0">
                    <a:moveTo>
                      <a:pt x="6728" y="0"/>
                    </a:moveTo>
                    <a:cubicBezTo>
                      <a:pt x="5890" y="0"/>
                      <a:pt x="5062" y="69"/>
                      <a:pt x="4270" y="192"/>
                    </a:cubicBezTo>
                    <a:cubicBezTo>
                      <a:pt x="3737" y="293"/>
                      <a:pt x="3170" y="359"/>
                      <a:pt x="2669" y="459"/>
                    </a:cubicBezTo>
                    <a:cubicBezTo>
                      <a:pt x="2236" y="526"/>
                      <a:pt x="1835" y="726"/>
                      <a:pt x="1569" y="1060"/>
                    </a:cubicBezTo>
                    <a:cubicBezTo>
                      <a:pt x="1268" y="1460"/>
                      <a:pt x="1135" y="1860"/>
                      <a:pt x="968" y="2327"/>
                    </a:cubicBezTo>
                    <a:cubicBezTo>
                      <a:pt x="801" y="2861"/>
                      <a:pt x="668" y="3361"/>
                      <a:pt x="601" y="3895"/>
                    </a:cubicBezTo>
                    <a:cubicBezTo>
                      <a:pt x="468" y="4662"/>
                      <a:pt x="1" y="6364"/>
                      <a:pt x="1202" y="6464"/>
                    </a:cubicBezTo>
                    <a:lnTo>
                      <a:pt x="1268" y="6464"/>
                    </a:lnTo>
                    <a:cubicBezTo>
                      <a:pt x="1335" y="6697"/>
                      <a:pt x="1468" y="6897"/>
                      <a:pt x="1802" y="6964"/>
                    </a:cubicBezTo>
                    <a:cubicBezTo>
                      <a:pt x="1835" y="7031"/>
                      <a:pt x="1869" y="7164"/>
                      <a:pt x="2002" y="7197"/>
                    </a:cubicBezTo>
                    <a:cubicBezTo>
                      <a:pt x="2102" y="7281"/>
                      <a:pt x="2227" y="7314"/>
                      <a:pt x="2361" y="7314"/>
                    </a:cubicBezTo>
                    <a:cubicBezTo>
                      <a:pt x="2494" y="7314"/>
                      <a:pt x="2636" y="7281"/>
                      <a:pt x="2769" y="7231"/>
                    </a:cubicBezTo>
                    <a:cubicBezTo>
                      <a:pt x="2960" y="7199"/>
                      <a:pt x="2878" y="6895"/>
                      <a:pt x="2697" y="6895"/>
                    </a:cubicBezTo>
                    <a:cubicBezTo>
                      <a:pt x="2688" y="6895"/>
                      <a:pt x="2679" y="6896"/>
                      <a:pt x="2669" y="6897"/>
                    </a:cubicBezTo>
                    <a:cubicBezTo>
                      <a:pt x="2598" y="6933"/>
                      <a:pt x="2498" y="6969"/>
                      <a:pt x="2405" y="6969"/>
                    </a:cubicBezTo>
                    <a:cubicBezTo>
                      <a:pt x="2324" y="6969"/>
                      <a:pt x="2249" y="6942"/>
                      <a:pt x="2202" y="6864"/>
                    </a:cubicBezTo>
                    <a:cubicBezTo>
                      <a:pt x="2102" y="6697"/>
                      <a:pt x="2169" y="6497"/>
                      <a:pt x="2169" y="6330"/>
                    </a:cubicBezTo>
                    <a:cubicBezTo>
                      <a:pt x="2269" y="5863"/>
                      <a:pt x="2436" y="5463"/>
                      <a:pt x="2536" y="4996"/>
                    </a:cubicBezTo>
                    <a:cubicBezTo>
                      <a:pt x="2598" y="4872"/>
                      <a:pt x="2494" y="4787"/>
                      <a:pt x="2390" y="4787"/>
                    </a:cubicBezTo>
                    <a:cubicBezTo>
                      <a:pt x="2326" y="4787"/>
                      <a:pt x="2261" y="4819"/>
                      <a:pt x="2236" y="4896"/>
                    </a:cubicBezTo>
                    <a:cubicBezTo>
                      <a:pt x="2036" y="5463"/>
                      <a:pt x="1835" y="5997"/>
                      <a:pt x="1802" y="6530"/>
                    </a:cubicBezTo>
                    <a:cubicBezTo>
                      <a:pt x="1635" y="6464"/>
                      <a:pt x="1635" y="6130"/>
                      <a:pt x="1635" y="5963"/>
                    </a:cubicBezTo>
                    <a:cubicBezTo>
                      <a:pt x="1635" y="5663"/>
                      <a:pt x="1669" y="5396"/>
                      <a:pt x="1669" y="5129"/>
                    </a:cubicBezTo>
                    <a:cubicBezTo>
                      <a:pt x="1702" y="4562"/>
                      <a:pt x="1769" y="3995"/>
                      <a:pt x="1869" y="3461"/>
                    </a:cubicBezTo>
                    <a:cubicBezTo>
                      <a:pt x="1935" y="3195"/>
                      <a:pt x="2002" y="2894"/>
                      <a:pt x="2036" y="2661"/>
                    </a:cubicBezTo>
                    <a:cubicBezTo>
                      <a:pt x="2136" y="2394"/>
                      <a:pt x="2169" y="2127"/>
                      <a:pt x="2336" y="1960"/>
                    </a:cubicBezTo>
                    <a:cubicBezTo>
                      <a:pt x="2503" y="1727"/>
                      <a:pt x="2769" y="1660"/>
                      <a:pt x="3003" y="1527"/>
                    </a:cubicBezTo>
                    <a:cubicBezTo>
                      <a:pt x="3270" y="1393"/>
                      <a:pt x="3537" y="1327"/>
                      <a:pt x="3837" y="1227"/>
                    </a:cubicBezTo>
                    <a:cubicBezTo>
                      <a:pt x="4020" y="1196"/>
                      <a:pt x="3979" y="885"/>
                      <a:pt x="3817" y="885"/>
                    </a:cubicBezTo>
                    <a:cubicBezTo>
                      <a:pt x="3802" y="885"/>
                      <a:pt x="3787" y="887"/>
                      <a:pt x="3770" y="893"/>
                    </a:cubicBezTo>
                    <a:cubicBezTo>
                      <a:pt x="3437" y="993"/>
                      <a:pt x="3136" y="1126"/>
                      <a:pt x="2803" y="1227"/>
                    </a:cubicBezTo>
                    <a:cubicBezTo>
                      <a:pt x="2536" y="1360"/>
                      <a:pt x="2269" y="1493"/>
                      <a:pt x="2102" y="1694"/>
                    </a:cubicBezTo>
                    <a:cubicBezTo>
                      <a:pt x="1869" y="1960"/>
                      <a:pt x="1835" y="2227"/>
                      <a:pt x="1769" y="2527"/>
                    </a:cubicBezTo>
                    <a:cubicBezTo>
                      <a:pt x="1669" y="2861"/>
                      <a:pt x="1602" y="3228"/>
                      <a:pt x="1535" y="3562"/>
                    </a:cubicBezTo>
                    <a:cubicBezTo>
                      <a:pt x="1435" y="4229"/>
                      <a:pt x="1368" y="4896"/>
                      <a:pt x="1335" y="5630"/>
                    </a:cubicBezTo>
                    <a:lnTo>
                      <a:pt x="1335" y="6030"/>
                    </a:lnTo>
                    <a:cubicBezTo>
                      <a:pt x="868" y="5997"/>
                      <a:pt x="835" y="5396"/>
                      <a:pt x="868" y="5029"/>
                    </a:cubicBezTo>
                    <a:cubicBezTo>
                      <a:pt x="935" y="4562"/>
                      <a:pt x="1001" y="4162"/>
                      <a:pt x="1102" y="3695"/>
                    </a:cubicBezTo>
                    <a:cubicBezTo>
                      <a:pt x="1168" y="3228"/>
                      <a:pt x="1302" y="2828"/>
                      <a:pt x="1435" y="2361"/>
                    </a:cubicBezTo>
                    <a:cubicBezTo>
                      <a:pt x="1535" y="1994"/>
                      <a:pt x="1669" y="1560"/>
                      <a:pt x="1869" y="1293"/>
                    </a:cubicBezTo>
                    <a:cubicBezTo>
                      <a:pt x="2136" y="893"/>
                      <a:pt x="2503" y="793"/>
                      <a:pt x="2936" y="659"/>
                    </a:cubicBezTo>
                    <a:cubicBezTo>
                      <a:pt x="3336" y="559"/>
                      <a:pt x="3803" y="493"/>
                      <a:pt x="4204" y="459"/>
                    </a:cubicBezTo>
                    <a:cubicBezTo>
                      <a:pt x="5138" y="326"/>
                      <a:pt x="6105" y="192"/>
                      <a:pt x="7006" y="192"/>
                    </a:cubicBezTo>
                    <a:cubicBezTo>
                      <a:pt x="7473" y="192"/>
                      <a:pt x="7973" y="192"/>
                      <a:pt x="8373" y="359"/>
                    </a:cubicBezTo>
                    <a:cubicBezTo>
                      <a:pt x="8840" y="559"/>
                      <a:pt x="8974" y="993"/>
                      <a:pt x="9107" y="1460"/>
                    </a:cubicBezTo>
                    <a:cubicBezTo>
                      <a:pt x="9091" y="1660"/>
                      <a:pt x="9166" y="1744"/>
                      <a:pt x="9236" y="1744"/>
                    </a:cubicBezTo>
                    <a:cubicBezTo>
                      <a:pt x="9307" y="1744"/>
                      <a:pt x="9374" y="1660"/>
                      <a:pt x="9341" y="1527"/>
                    </a:cubicBezTo>
                    <a:cubicBezTo>
                      <a:pt x="9274" y="1126"/>
                      <a:pt x="9141" y="693"/>
                      <a:pt x="8774" y="393"/>
                    </a:cubicBezTo>
                    <a:cubicBezTo>
                      <a:pt x="8440" y="159"/>
                      <a:pt x="8006" y="59"/>
                      <a:pt x="7606" y="26"/>
                    </a:cubicBezTo>
                    <a:cubicBezTo>
                      <a:pt x="7313" y="8"/>
                      <a:pt x="7020" y="0"/>
                      <a:pt x="672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298512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BF935A-FB4D-37EF-9865-E0DAD64F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6"/>
            <a:ext cx="10515600" cy="1325563"/>
          </a:xfrm>
        </p:spPr>
        <p:txBody>
          <a:bodyPr/>
          <a:lstStyle/>
          <a:p>
            <a:r>
              <a:rPr lang="en-US" b="1" dirty="0"/>
              <a:t>FUTURE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C88666-E794-6457-7CE7-F0DA61B00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221777"/>
            <a:ext cx="10875033" cy="478265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b="1" dirty="0">
                <a:latin typeface="Aptos"/>
                <a:ea typeface="Calibri"/>
                <a:cs typeface="Calibri"/>
              </a:rPr>
              <a:t>Integrate Licensed Therapists</a:t>
            </a:r>
            <a:r>
              <a:rPr lang="en-US" sz="2400" dirty="0">
                <a:latin typeface="Aptos"/>
                <a:ea typeface="Calibri"/>
                <a:cs typeface="Calibri"/>
              </a:rPr>
              <a:t> – Escalate critical cases to certified professionals.</a:t>
            </a:r>
            <a:endParaRPr lang="en-US" sz="2400" dirty="0">
              <a:latin typeface="Aptos"/>
            </a:endParaRPr>
          </a:p>
          <a:p>
            <a:pPr algn="just"/>
            <a:r>
              <a:rPr lang="en-US" sz="2400" b="1" dirty="0">
                <a:latin typeface="Aptos"/>
                <a:ea typeface="Calibri"/>
                <a:cs typeface="Calibri"/>
              </a:rPr>
              <a:t>Multilingual &amp; Cultural Adaptation</a:t>
            </a:r>
            <a:r>
              <a:rPr lang="en-US" sz="2400" dirty="0">
                <a:latin typeface="Aptos"/>
                <a:ea typeface="Calibri"/>
                <a:cs typeface="Calibri"/>
              </a:rPr>
              <a:t> – Support multiple languages and culturally sensitive dialogue.</a:t>
            </a:r>
            <a:endParaRPr lang="en-US" sz="2400" dirty="0">
              <a:latin typeface="Aptos"/>
            </a:endParaRPr>
          </a:p>
          <a:p>
            <a:pPr algn="just"/>
            <a:r>
              <a:rPr lang="en-US" sz="2400" b="1" dirty="0">
                <a:latin typeface="Aptos"/>
                <a:ea typeface="Calibri"/>
                <a:cs typeface="Calibri"/>
              </a:rPr>
              <a:t>Enhanced Privacy &amp; Security </a:t>
            </a:r>
            <a:r>
              <a:rPr lang="en-US" sz="2400" dirty="0">
                <a:latin typeface="Aptos"/>
                <a:ea typeface="Calibri"/>
                <a:cs typeface="Calibri"/>
              </a:rPr>
              <a:t>– Implement strong encryption and full GDPR/HIPAA compliance.</a:t>
            </a:r>
            <a:endParaRPr lang="en-US" sz="2400" dirty="0">
              <a:latin typeface="Aptos"/>
            </a:endParaRPr>
          </a:p>
          <a:p>
            <a:pPr algn="just"/>
            <a:r>
              <a:rPr lang="en-US" sz="2400" b="1" dirty="0">
                <a:latin typeface="Aptos"/>
                <a:ea typeface="Calibri"/>
                <a:cs typeface="Calibri"/>
              </a:rPr>
              <a:t>Explainable AI (XAI) –</a:t>
            </a:r>
            <a:r>
              <a:rPr lang="en-US" sz="2400" dirty="0">
                <a:latin typeface="Aptos"/>
                <a:ea typeface="Calibri"/>
                <a:cs typeface="Calibri"/>
              </a:rPr>
              <a:t> Make chatbot responses transparent and trustworthy.</a:t>
            </a:r>
            <a:endParaRPr lang="en-US" sz="2400" dirty="0">
              <a:latin typeface="Aptos"/>
            </a:endParaRPr>
          </a:p>
          <a:p>
            <a:pPr algn="just"/>
            <a:r>
              <a:rPr lang="en-US" sz="2400" b="1" dirty="0">
                <a:latin typeface="Aptos"/>
                <a:ea typeface="Calibri"/>
                <a:cs typeface="Calibri"/>
              </a:rPr>
              <a:t>Scalable Infrastructure</a:t>
            </a:r>
            <a:r>
              <a:rPr lang="en-US" sz="2400" dirty="0">
                <a:latin typeface="Aptos"/>
                <a:ea typeface="Calibri"/>
                <a:cs typeface="Calibri"/>
              </a:rPr>
              <a:t> – Ensure smooth real-time support for concurrent users.</a:t>
            </a:r>
            <a:endParaRPr lang="en-US" sz="2400" dirty="0">
              <a:latin typeface="Aptos"/>
            </a:endParaRPr>
          </a:p>
          <a:p>
            <a:pPr algn="just"/>
            <a:r>
              <a:rPr lang="en-US" sz="2400" b="1" dirty="0">
                <a:latin typeface="Aptos"/>
                <a:ea typeface="Calibri"/>
                <a:cs typeface="Calibri"/>
              </a:rPr>
              <a:t>Community Growth &amp; Moderation Tools</a:t>
            </a:r>
            <a:r>
              <a:rPr lang="en-US" sz="2400" dirty="0">
                <a:latin typeface="Aptos"/>
                <a:ea typeface="Calibri"/>
                <a:cs typeface="Calibri"/>
              </a:rPr>
              <a:t> – Expand volunteer base and add admin/moderation dashboards</a:t>
            </a:r>
            <a:r>
              <a:rPr lang="en-US" dirty="0">
                <a:latin typeface="Aptos"/>
                <a:ea typeface="Calibri"/>
                <a:cs typeface="Calibri"/>
              </a:rPr>
              <a:t>.</a:t>
            </a:r>
            <a:endParaRPr lang="en-US" dirty="0">
              <a:latin typeface="Apto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68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88588-16B2-8296-9C66-50065B88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626382"/>
            <a:ext cx="10515600" cy="132556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547395-947D-9318-8425-C73791C5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0" y="1799500"/>
            <a:ext cx="71432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Calibri"/>
                <a:cs typeface="Calibri"/>
              </a:rPr>
              <a:t>LUMINA is a real-time, AI-powered mental health platform designed to provide scalable and empathetic support.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Combines </a:t>
            </a:r>
            <a:r>
              <a:rPr lang="en-US" sz="2000" dirty="0" smtClean="0">
                <a:ea typeface="+mn-lt"/>
                <a:cs typeface="+mn-lt"/>
              </a:rPr>
              <a:t>GPT-2, GPT-4  </a:t>
            </a:r>
            <a:r>
              <a:rPr lang="en-US" sz="2000" dirty="0">
                <a:ea typeface="+mn-lt"/>
                <a:cs typeface="+mn-lt"/>
              </a:rPr>
              <a:t>and </a:t>
            </a:r>
            <a:r>
              <a:rPr lang="en-US" sz="2000" dirty="0" err="1">
                <a:ea typeface="+mn-lt"/>
                <a:cs typeface="+mn-lt"/>
              </a:rPr>
              <a:t>BiLSTM</a:t>
            </a:r>
            <a:r>
              <a:rPr lang="en-US" sz="2000" dirty="0">
                <a:ea typeface="+mn-lt"/>
                <a:cs typeface="+mn-lt"/>
              </a:rPr>
              <a:t> to detect emotional tone and generate context-aware responses.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Enables 24/7 anonymous </a:t>
            </a:r>
            <a:r>
              <a:rPr lang="en-US" sz="2000" dirty="0" smtClean="0">
                <a:ea typeface="+mn-lt"/>
                <a:cs typeface="+mn-lt"/>
              </a:rPr>
              <a:t>chat </a:t>
            </a:r>
            <a:r>
              <a:rPr lang="en-US" sz="2000" dirty="0">
                <a:ea typeface="+mn-lt"/>
                <a:cs typeface="+mn-lt"/>
              </a:rPr>
              <a:t>enhancing accessibility for users in distress.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Integrated therapeutic tools and escalation protocols to improve engagement and safety.</a:t>
            </a:r>
            <a:endParaRPr lang="en-US" sz="2000" dirty="0"/>
          </a:p>
          <a:p>
            <a:pPr algn="just"/>
            <a:r>
              <a:rPr lang="en-US" sz="2000" dirty="0">
                <a:ea typeface="+mn-lt"/>
                <a:cs typeface="+mn-lt"/>
              </a:rPr>
              <a:t> Our ensemble model outperformed individual classifiers, particularly in recognizing high-risk emotional states.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pSp>
        <p:nvGrpSpPr>
          <p:cNvPr id="4" name="Google Shape;1101;p35"/>
          <p:cNvGrpSpPr/>
          <p:nvPr/>
        </p:nvGrpSpPr>
        <p:grpSpPr>
          <a:xfrm>
            <a:off x="7929154" y="564916"/>
            <a:ext cx="3958580" cy="4568787"/>
            <a:chOff x="2859190" y="326184"/>
            <a:chExt cx="4091143" cy="4003639"/>
          </a:xfrm>
        </p:grpSpPr>
        <p:sp>
          <p:nvSpPr>
            <p:cNvPr id="5" name="Google Shape;1102;p35"/>
            <p:cNvSpPr/>
            <p:nvPr/>
          </p:nvSpPr>
          <p:spPr>
            <a:xfrm>
              <a:off x="3998307" y="981357"/>
              <a:ext cx="320165" cy="1042356"/>
            </a:xfrm>
            <a:custGeom>
              <a:avLst/>
              <a:gdLst/>
              <a:ahLst/>
              <a:cxnLst/>
              <a:rect l="l" t="t" r="r" b="b"/>
              <a:pathLst>
                <a:path w="6997" h="22780" extrusionOk="0">
                  <a:moveTo>
                    <a:pt x="1668" y="1"/>
                  </a:moveTo>
                  <a:lnTo>
                    <a:pt x="1424" y="82"/>
                  </a:lnTo>
                  <a:lnTo>
                    <a:pt x="1221" y="204"/>
                  </a:lnTo>
                  <a:lnTo>
                    <a:pt x="1018" y="367"/>
                  </a:lnTo>
                  <a:lnTo>
                    <a:pt x="814" y="570"/>
                  </a:lnTo>
                  <a:lnTo>
                    <a:pt x="692" y="814"/>
                  </a:lnTo>
                  <a:lnTo>
                    <a:pt x="448" y="1302"/>
                  </a:lnTo>
                  <a:lnTo>
                    <a:pt x="285" y="1831"/>
                  </a:lnTo>
                  <a:lnTo>
                    <a:pt x="123" y="2441"/>
                  </a:lnTo>
                  <a:lnTo>
                    <a:pt x="41" y="3092"/>
                  </a:lnTo>
                  <a:lnTo>
                    <a:pt x="1" y="3377"/>
                  </a:lnTo>
                  <a:lnTo>
                    <a:pt x="41" y="3702"/>
                  </a:lnTo>
                  <a:lnTo>
                    <a:pt x="41" y="4028"/>
                  </a:lnTo>
                  <a:lnTo>
                    <a:pt x="123" y="4353"/>
                  </a:lnTo>
                  <a:lnTo>
                    <a:pt x="204" y="4719"/>
                  </a:lnTo>
                  <a:lnTo>
                    <a:pt x="326" y="5085"/>
                  </a:lnTo>
                  <a:lnTo>
                    <a:pt x="611" y="5817"/>
                  </a:lnTo>
                  <a:lnTo>
                    <a:pt x="895" y="6550"/>
                  </a:lnTo>
                  <a:lnTo>
                    <a:pt x="1140" y="7322"/>
                  </a:lnTo>
                  <a:lnTo>
                    <a:pt x="1221" y="7689"/>
                  </a:lnTo>
                  <a:lnTo>
                    <a:pt x="1302" y="8055"/>
                  </a:lnTo>
                  <a:lnTo>
                    <a:pt x="1343" y="8461"/>
                  </a:lnTo>
                  <a:lnTo>
                    <a:pt x="1343" y="8868"/>
                  </a:lnTo>
                  <a:lnTo>
                    <a:pt x="1343" y="9234"/>
                  </a:lnTo>
                  <a:lnTo>
                    <a:pt x="1262" y="9641"/>
                  </a:lnTo>
                  <a:lnTo>
                    <a:pt x="1099" y="10414"/>
                  </a:lnTo>
                  <a:lnTo>
                    <a:pt x="651" y="11919"/>
                  </a:lnTo>
                  <a:lnTo>
                    <a:pt x="489" y="12610"/>
                  </a:lnTo>
                  <a:lnTo>
                    <a:pt x="367" y="13343"/>
                  </a:lnTo>
                  <a:lnTo>
                    <a:pt x="326" y="13668"/>
                  </a:lnTo>
                  <a:lnTo>
                    <a:pt x="367" y="14034"/>
                  </a:lnTo>
                  <a:lnTo>
                    <a:pt x="407" y="14400"/>
                  </a:lnTo>
                  <a:lnTo>
                    <a:pt x="448" y="14766"/>
                  </a:lnTo>
                  <a:lnTo>
                    <a:pt x="570" y="15092"/>
                  </a:lnTo>
                  <a:lnTo>
                    <a:pt x="733" y="15417"/>
                  </a:lnTo>
                  <a:lnTo>
                    <a:pt x="1099" y="16027"/>
                  </a:lnTo>
                  <a:lnTo>
                    <a:pt x="1465" y="16637"/>
                  </a:lnTo>
                  <a:lnTo>
                    <a:pt x="1628" y="16922"/>
                  </a:lnTo>
                  <a:lnTo>
                    <a:pt x="1750" y="17288"/>
                  </a:lnTo>
                  <a:lnTo>
                    <a:pt x="1790" y="17654"/>
                  </a:lnTo>
                  <a:lnTo>
                    <a:pt x="1831" y="18020"/>
                  </a:lnTo>
                  <a:lnTo>
                    <a:pt x="1790" y="18386"/>
                  </a:lnTo>
                  <a:lnTo>
                    <a:pt x="1750" y="18793"/>
                  </a:lnTo>
                  <a:lnTo>
                    <a:pt x="1628" y="19525"/>
                  </a:lnTo>
                  <a:lnTo>
                    <a:pt x="1546" y="20257"/>
                  </a:lnTo>
                  <a:lnTo>
                    <a:pt x="1506" y="20583"/>
                  </a:lnTo>
                  <a:lnTo>
                    <a:pt x="1546" y="20908"/>
                  </a:lnTo>
                  <a:lnTo>
                    <a:pt x="1587" y="21193"/>
                  </a:lnTo>
                  <a:lnTo>
                    <a:pt x="1668" y="21518"/>
                  </a:lnTo>
                  <a:lnTo>
                    <a:pt x="1750" y="21803"/>
                  </a:lnTo>
                  <a:lnTo>
                    <a:pt x="1912" y="22047"/>
                  </a:lnTo>
                  <a:lnTo>
                    <a:pt x="2116" y="22291"/>
                  </a:lnTo>
                  <a:lnTo>
                    <a:pt x="2360" y="22495"/>
                  </a:lnTo>
                  <a:lnTo>
                    <a:pt x="2563" y="22617"/>
                  </a:lnTo>
                  <a:lnTo>
                    <a:pt x="2807" y="22698"/>
                  </a:lnTo>
                  <a:lnTo>
                    <a:pt x="3051" y="22739"/>
                  </a:lnTo>
                  <a:lnTo>
                    <a:pt x="3295" y="22779"/>
                  </a:lnTo>
                  <a:lnTo>
                    <a:pt x="3580" y="22739"/>
                  </a:lnTo>
                  <a:lnTo>
                    <a:pt x="3784" y="22698"/>
                  </a:lnTo>
                  <a:lnTo>
                    <a:pt x="4028" y="22576"/>
                  </a:lnTo>
                  <a:lnTo>
                    <a:pt x="4190" y="22373"/>
                  </a:lnTo>
                  <a:lnTo>
                    <a:pt x="4394" y="22129"/>
                  </a:lnTo>
                  <a:lnTo>
                    <a:pt x="4516" y="21844"/>
                  </a:lnTo>
                  <a:lnTo>
                    <a:pt x="4556" y="21518"/>
                  </a:lnTo>
                  <a:lnTo>
                    <a:pt x="4597" y="21193"/>
                  </a:lnTo>
                  <a:lnTo>
                    <a:pt x="4597" y="20502"/>
                  </a:lnTo>
                  <a:lnTo>
                    <a:pt x="4597" y="19891"/>
                  </a:lnTo>
                  <a:lnTo>
                    <a:pt x="4638" y="19485"/>
                  </a:lnTo>
                  <a:lnTo>
                    <a:pt x="4719" y="19119"/>
                  </a:lnTo>
                  <a:lnTo>
                    <a:pt x="4963" y="18386"/>
                  </a:lnTo>
                  <a:lnTo>
                    <a:pt x="5289" y="17695"/>
                  </a:lnTo>
                  <a:lnTo>
                    <a:pt x="5655" y="17003"/>
                  </a:lnTo>
                  <a:lnTo>
                    <a:pt x="6061" y="16393"/>
                  </a:lnTo>
                  <a:lnTo>
                    <a:pt x="6468" y="15783"/>
                  </a:lnTo>
                  <a:lnTo>
                    <a:pt x="6631" y="15458"/>
                  </a:lnTo>
                  <a:lnTo>
                    <a:pt x="6753" y="15092"/>
                  </a:lnTo>
                  <a:lnTo>
                    <a:pt x="6875" y="14766"/>
                  </a:lnTo>
                  <a:lnTo>
                    <a:pt x="6956" y="14400"/>
                  </a:lnTo>
                  <a:lnTo>
                    <a:pt x="6997" y="14075"/>
                  </a:lnTo>
                  <a:lnTo>
                    <a:pt x="6956" y="13831"/>
                  </a:lnTo>
                  <a:lnTo>
                    <a:pt x="6916" y="13546"/>
                  </a:lnTo>
                  <a:lnTo>
                    <a:pt x="6875" y="13261"/>
                  </a:lnTo>
                  <a:lnTo>
                    <a:pt x="6753" y="13017"/>
                  </a:lnTo>
                  <a:lnTo>
                    <a:pt x="6631" y="12773"/>
                  </a:lnTo>
                  <a:lnTo>
                    <a:pt x="6468" y="12529"/>
                  </a:lnTo>
                  <a:lnTo>
                    <a:pt x="6305" y="12326"/>
                  </a:lnTo>
                  <a:lnTo>
                    <a:pt x="5939" y="11919"/>
                  </a:lnTo>
                  <a:lnTo>
                    <a:pt x="5573" y="11553"/>
                  </a:lnTo>
                  <a:lnTo>
                    <a:pt x="5207" y="11227"/>
                  </a:lnTo>
                  <a:lnTo>
                    <a:pt x="4841" y="10821"/>
                  </a:lnTo>
                  <a:lnTo>
                    <a:pt x="4678" y="10617"/>
                  </a:lnTo>
                  <a:lnTo>
                    <a:pt x="4516" y="10373"/>
                  </a:lnTo>
                  <a:lnTo>
                    <a:pt x="4394" y="10129"/>
                  </a:lnTo>
                  <a:lnTo>
                    <a:pt x="4312" y="9885"/>
                  </a:lnTo>
                  <a:lnTo>
                    <a:pt x="4272" y="9641"/>
                  </a:lnTo>
                  <a:lnTo>
                    <a:pt x="4272" y="9397"/>
                  </a:lnTo>
                  <a:lnTo>
                    <a:pt x="4312" y="9112"/>
                  </a:lnTo>
                  <a:lnTo>
                    <a:pt x="4353" y="8828"/>
                  </a:lnTo>
                  <a:lnTo>
                    <a:pt x="4556" y="8258"/>
                  </a:lnTo>
                  <a:lnTo>
                    <a:pt x="4760" y="7689"/>
                  </a:lnTo>
                  <a:lnTo>
                    <a:pt x="4841" y="7404"/>
                  </a:lnTo>
                  <a:lnTo>
                    <a:pt x="4922" y="7119"/>
                  </a:lnTo>
                  <a:lnTo>
                    <a:pt x="4922" y="6834"/>
                  </a:lnTo>
                  <a:lnTo>
                    <a:pt x="4922" y="6509"/>
                  </a:lnTo>
                  <a:lnTo>
                    <a:pt x="4841" y="6265"/>
                  </a:lnTo>
                  <a:lnTo>
                    <a:pt x="4719" y="6021"/>
                  </a:lnTo>
                  <a:lnTo>
                    <a:pt x="4597" y="5817"/>
                  </a:lnTo>
                  <a:lnTo>
                    <a:pt x="4434" y="5614"/>
                  </a:lnTo>
                  <a:lnTo>
                    <a:pt x="4028" y="5289"/>
                  </a:lnTo>
                  <a:lnTo>
                    <a:pt x="3621" y="4963"/>
                  </a:lnTo>
                  <a:lnTo>
                    <a:pt x="3173" y="4679"/>
                  </a:lnTo>
                  <a:lnTo>
                    <a:pt x="2970" y="4475"/>
                  </a:lnTo>
                  <a:lnTo>
                    <a:pt x="2807" y="4312"/>
                  </a:lnTo>
                  <a:lnTo>
                    <a:pt x="2726" y="4150"/>
                  </a:lnTo>
                  <a:lnTo>
                    <a:pt x="2645" y="3987"/>
                  </a:lnTo>
                  <a:lnTo>
                    <a:pt x="2563" y="3662"/>
                  </a:lnTo>
                  <a:lnTo>
                    <a:pt x="2523" y="3296"/>
                  </a:lnTo>
                  <a:lnTo>
                    <a:pt x="2563" y="2970"/>
                  </a:lnTo>
                  <a:lnTo>
                    <a:pt x="2685" y="2401"/>
                  </a:lnTo>
                  <a:lnTo>
                    <a:pt x="2767" y="1872"/>
                  </a:lnTo>
                  <a:lnTo>
                    <a:pt x="2807" y="1587"/>
                  </a:lnTo>
                  <a:lnTo>
                    <a:pt x="2807" y="1302"/>
                  </a:lnTo>
                  <a:lnTo>
                    <a:pt x="2767" y="1018"/>
                  </a:lnTo>
                  <a:lnTo>
                    <a:pt x="2685" y="733"/>
                  </a:lnTo>
                  <a:lnTo>
                    <a:pt x="2604" y="570"/>
                  </a:lnTo>
                  <a:lnTo>
                    <a:pt x="2482" y="367"/>
                  </a:lnTo>
                  <a:lnTo>
                    <a:pt x="2360" y="204"/>
                  </a:lnTo>
                  <a:lnTo>
                    <a:pt x="2197" y="123"/>
                  </a:lnTo>
                  <a:lnTo>
                    <a:pt x="2034" y="4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3;p35"/>
            <p:cNvSpPr/>
            <p:nvPr/>
          </p:nvSpPr>
          <p:spPr>
            <a:xfrm>
              <a:off x="3627936" y="689142"/>
              <a:ext cx="240135" cy="141528"/>
            </a:xfrm>
            <a:custGeom>
              <a:avLst/>
              <a:gdLst/>
              <a:ahLst/>
              <a:cxnLst/>
              <a:rect l="l" t="t" r="r" b="b"/>
              <a:pathLst>
                <a:path w="5248" h="3093" extrusionOk="0">
                  <a:moveTo>
                    <a:pt x="1668" y="1"/>
                  </a:moveTo>
                  <a:lnTo>
                    <a:pt x="1342" y="41"/>
                  </a:lnTo>
                  <a:lnTo>
                    <a:pt x="1098" y="82"/>
                  </a:lnTo>
                  <a:lnTo>
                    <a:pt x="854" y="163"/>
                  </a:lnTo>
                  <a:lnTo>
                    <a:pt x="610" y="285"/>
                  </a:lnTo>
                  <a:lnTo>
                    <a:pt x="366" y="448"/>
                  </a:lnTo>
                  <a:lnTo>
                    <a:pt x="203" y="651"/>
                  </a:lnTo>
                  <a:lnTo>
                    <a:pt x="81" y="896"/>
                  </a:lnTo>
                  <a:lnTo>
                    <a:pt x="0" y="1140"/>
                  </a:lnTo>
                  <a:lnTo>
                    <a:pt x="0" y="1424"/>
                  </a:lnTo>
                  <a:lnTo>
                    <a:pt x="81" y="1709"/>
                  </a:lnTo>
                  <a:lnTo>
                    <a:pt x="203" y="1953"/>
                  </a:lnTo>
                  <a:lnTo>
                    <a:pt x="366" y="2197"/>
                  </a:lnTo>
                  <a:lnTo>
                    <a:pt x="610" y="2360"/>
                  </a:lnTo>
                  <a:lnTo>
                    <a:pt x="854" y="2482"/>
                  </a:lnTo>
                  <a:lnTo>
                    <a:pt x="1139" y="2604"/>
                  </a:lnTo>
                  <a:lnTo>
                    <a:pt x="1383" y="2685"/>
                  </a:lnTo>
                  <a:lnTo>
                    <a:pt x="1668" y="2726"/>
                  </a:lnTo>
                  <a:lnTo>
                    <a:pt x="2441" y="2807"/>
                  </a:lnTo>
                  <a:lnTo>
                    <a:pt x="3213" y="2889"/>
                  </a:lnTo>
                  <a:lnTo>
                    <a:pt x="4800" y="2889"/>
                  </a:lnTo>
                  <a:lnTo>
                    <a:pt x="4881" y="3011"/>
                  </a:lnTo>
                  <a:lnTo>
                    <a:pt x="4922" y="3092"/>
                  </a:lnTo>
                  <a:lnTo>
                    <a:pt x="5125" y="3092"/>
                  </a:lnTo>
                  <a:lnTo>
                    <a:pt x="5207" y="3051"/>
                  </a:lnTo>
                  <a:lnTo>
                    <a:pt x="5247" y="2970"/>
                  </a:lnTo>
                  <a:lnTo>
                    <a:pt x="5247" y="2889"/>
                  </a:lnTo>
                  <a:lnTo>
                    <a:pt x="5207" y="2807"/>
                  </a:lnTo>
                  <a:lnTo>
                    <a:pt x="5166" y="2726"/>
                  </a:lnTo>
                  <a:lnTo>
                    <a:pt x="5207" y="2645"/>
                  </a:lnTo>
                  <a:lnTo>
                    <a:pt x="5166" y="2563"/>
                  </a:lnTo>
                  <a:lnTo>
                    <a:pt x="5125" y="2482"/>
                  </a:lnTo>
                  <a:lnTo>
                    <a:pt x="5003" y="2482"/>
                  </a:lnTo>
                  <a:lnTo>
                    <a:pt x="4678" y="1994"/>
                  </a:lnTo>
                  <a:lnTo>
                    <a:pt x="4352" y="1506"/>
                  </a:lnTo>
                  <a:lnTo>
                    <a:pt x="3946" y="1058"/>
                  </a:lnTo>
                  <a:lnTo>
                    <a:pt x="3498" y="692"/>
                  </a:lnTo>
                  <a:lnTo>
                    <a:pt x="3051" y="367"/>
                  </a:lnTo>
                  <a:lnTo>
                    <a:pt x="2766" y="245"/>
                  </a:lnTo>
                  <a:lnTo>
                    <a:pt x="2522" y="123"/>
                  </a:lnTo>
                  <a:lnTo>
                    <a:pt x="2237" y="41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4;p35"/>
            <p:cNvSpPr/>
            <p:nvPr/>
          </p:nvSpPr>
          <p:spPr>
            <a:xfrm>
              <a:off x="3853115" y="596069"/>
              <a:ext cx="169440" cy="167564"/>
            </a:xfrm>
            <a:custGeom>
              <a:avLst/>
              <a:gdLst/>
              <a:ahLst/>
              <a:cxnLst/>
              <a:rect l="l" t="t" r="r" b="b"/>
              <a:pathLst>
                <a:path w="3703" h="3662" extrusionOk="0">
                  <a:moveTo>
                    <a:pt x="2645" y="1"/>
                  </a:moveTo>
                  <a:lnTo>
                    <a:pt x="2401" y="42"/>
                  </a:lnTo>
                  <a:lnTo>
                    <a:pt x="2157" y="164"/>
                  </a:lnTo>
                  <a:lnTo>
                    <a:pt x="1953" y="326"/>
                  </a:lnTo>
                  <a:lnTo>
                    <a:pt x="1750" y="489"/>
                  </a:lnTo>
                  <a:lnTo>
                    <a:pt x="1547" y="692"/>
                  </a:lnTo>
                  <a:lnTo>
                    <a:pt x="1221" y="1058"/>
                  </a:lnTo>
                  <a:lnTo>
                    <a:pt x="855" y="1587"/>
                  </a:lnTo>
                  <a:lnTo>
                    <a:pt x="570" y="2116"/>
                  </a:lnTo>
                  <a:lnTo>
                    <a:pt x="286" y="2645"/>
                  </a:lnTo>
                  <a:lnTo>
                    <a:pt x="82" y="3255"/>
                  </a:lnTo>
                  <a:lnTo>
                    <a:pt x="82" y="3296"/>
                  </a:lnTo>
                  <a:lnTo>
                    <a:pt x="42" y="3336"/>
                  </a:lnTo>
                  <a:lnTo>
                    <a:pt x="1" y="3418"/>
                  </a:lnTo>
                  <a:lnTo>
                    <a:pt x="42" y="3540"/>
                  </a:lnTo>
                  <a:lnTo>
                    <a:pt x="123" y="3621"/>
                  </a:lnTo>
                  <a:lnTo>
                    <a:pt x="164" y="3662"/>
                  </a:lnTo>
                  <a:lnTo>
                    <a:pt x="245" y="3662"/>
                  </a:lnTo>
                  <a:lnTo>
                    <a:pt x="814" y="3499"/>
                  </a:lnTo>
                  <a:lnTo>
                    <a:pt x="1343" y="3336"/>
                  </a:lnTo>
                  <a:lnTo>
                    <a:pt x="1831" y="3092"/>
                  </a:lnTo>
                  <a:lnTo>
                    <a:pt x="2319" y="2807"/>
                  </a:lnTo>
                  <a:lnTo>
                    <a:pt x="2767" y="2523"/>
                  </a:lnTo>
                  <a:lnTo>
                    <a:pt x="3174" y="2197"/>
                  </a:lnTo>
                  <a:lnTo>
                    <a:pt x="3336" y="2035"/>
                  </a:lnTo>
                  <a:lnTo>
                    <a:pt x="3499" y="1831"/>
                  </a:lnTo>
                  <a:lnTo>
                    <a:pt x="3621" y="1587"/>
                  </a:lnTo>
                  <a:lnTo>
                    <a:pt x="3702" y="1343"/>
                  </a:lnTo>
                  <a:lnTo>
                    <a:pt x="3702" y="1140"/>
                  </a:lnTo>
                  <a:lnTo>
                    <a:pt x="3702" y="896"/>
                  </a:lnTo>
                  <a:lnTo>
                    <a:pt x="3662" y="692"/>
                  </a:lnTo>
                  <a:lnTo>
                    <a:pt x="3580" y="489"/>
                  </a:lnTo>
                  <a:lnTo>
                    <a:pt x="3458" y="326"/>
                  </a:lnTo>
                  <a:lnTo>
                    <a:pt x="3296" y="164"/>
                  </a:lnTo>
                  <a:lnTo>
                    <a:pt x="3133" y="8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5;p35"/>
            <p:cNvSpPr/>
            <p:nvPr/>
          </p:nvSpPr>
          <p:spPr>
            <a:xfrm>
              <a:off x="3702386" y="916243"/>
              <a:ext cx="154523" cy="141482"/>
            </a:xfrm>
            <a:custGeom>
              <a:avLst/>
              <a:gdLst/>
              <a:ahLst/>
              <a:cxnLst/>
              <a:rect l="l" t="t" r="r" b="b"/>
              <a:pathLst>
                <a:path w="3377" h="3092" extrusionOk="0">
                  <a:moveTo>
                    <a:pt x="1017" y="0"/>
                  </a:moveTo>
                  <a:lnTo>
                    <a:pt x="854" y="41"/>
                  </a:lnTo>
                  <a:lnTo>
                    <a:pt x="651" y="122"/>
                  </a:lnTo>
                  <a:lnTo>
                    <a:pt x="488" y="244"/>
                  </a:lnTo>
                  <a:lnTo>
                    <a:pt x="326" y="366"/>
                  </a:lnTo>
                  <a:lnTo>
                    <a:pt x="203" y="529"/>
                  </a:lnTo>
                  <a:lnTo>
                    <a:pt x="122" y="692"/>
                  </a:lnTo>
                  <a:lnTo>
                    <a:pt x="41" y="854"/>
                  </a:lnTo>
                  <a:lnTo>
                    <a:pt x="0" y="1058"/>
                  </a:lnTo>
                  <a:lnTo>
                    <a:pt x="0" y="1261"/>
                  </a:lnTo>
                  <a:lnTo>
                    <a:pt x="41" y="1464"/>
                  </a:lnTo>
                  <a:lnTo>
                    <a:pt x="122" y="1627"/>
                  </a:lnTo>
                  <a:lnTo>
                    <a:pt x="244" y="1790"/>
                  </a:lnTo>
                  <a:lnTo>
                    <a:pt x="366" y="1953"/>
                  </a:lnTo>
                  <a:lnTo>
                    <a:pt x="529" y="2075"/>
                  </a:lnTo>
                  <a:lnTo>
                    <a:pt x="895" y="2278"/>
                  </a:lnTo>
                  <a:lnTo>
                    <a:pt x="1424" y="2522"/>
                  </a:lnTo>
                  <a:lnTo>
                    <a:pt x="1993" y="2725"/>
                  </a:lnTo>
                  <a:lnTo>
                    <a:pt x="2563" y="2929"/>
                  </a:lnTo>
                  <a:lnTo>
                    <a:pt x="3132" y="3092"/>
                  </a:lnTo>
                  <a:lnTo>
                    <a:pt x="3214" y="3092"/>
                  </a:lnTo>
                  <a:lnTo>
                    <a:pt x="3295" y="3051"/>
                  </a:lnTo>
                  <a:lnTo>
                    <a:pt x="3336" y="3010"/>
                  </a:lnTo>
                  <a:lnTo>
                    <a:pt x="3376" y="2929"/>
                  </a:lnTo>
                  <a:lnTo>
                    <a:pt x="3376" y="2888"/>
                  </a:lnTo>
                  <a:lnTo>
                    <a:pt x="3376" y="2807"/>
                  </a:lnTo>
                  <a:lnTo>
                    <a:pt x="3336" y="2725"/>
                  </a:lnTo>
                  <a:lnTo>
                    <a:pt x="3254" y="2725"/>
                  </a:lnTo>
                  <a:lnTo>
                    <a:pt x="3173" y="2685"/>
                  </a:lnTo>
                  <a:lnTo>
                    <a:pt x="3254" y="2644"/>
                  </a:lnTo>
                  <a:lnTo>
                    <a:pt x="3295" y="2603"/>
                  </a:lnTo>
                  <a:lnTo>
                    <a:pt x="3336" y="2522"/>
                  </a:lnTo>
                  <a:lnTo>
                    <a:pt x="3336" y="2441"/>
                  </a:lnTo>
                  <a:lnTo>
                    <a:pt x="3173" y="1993"/>
                  </a:lnTo>
                  <a:lnTo>
                    <a:pt x="3051" y="1505"/>
                  </a:lnTo>
                  <a:lnTo>
                    <a:pt x="2807" y="1058"/>
                  </a:lnTo>
                  <a:lnTo>
                    <a:pt x="2563" y="692"/>
                  </a:lnTo>
                  <a:lnTo>
                    <a:pt x="2237" y="366"/>
                  </a:lnTo>
                  <a:lnTo>
                    <a:pt x="2075" y="244"/>
                  </a:lnTo>
                  <a:lnTo>
                    <a:pt x="1871" y="163"/>
                  </a:lnTo>
                  <a:lnTo>
                    <a:pt x="1668" y="81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6;p35"/>
            <p:cNvSpPr/>
            <p:nvPr/>
          </p:nvSpPr>
          <p:spPr>
            <a:xfrm>
              <a:off x="3873615" y="923655"/>
              <a:ext cx="139652" cy="221558"/>
            </a:xfrm>
            <a:custGeom>
              <a:avLst/>
              <a:gdLst/>
              <a:ahLst/>
              <a:cxnLst/>
              <a:rect l="l" t="t" r="r" b="b"/>
              <a:pathLst>
                <a:path w="3052" h="4842" extrusionOk="0">
                  <a:moveTo>
                    <a:pt x="2115" y="1"/>
                  </a:moveTo>
                  <a:lnTo>
                    <a:pt x="1871" y="42"/>
                  </a:lnTo>
                  <a:lnTo>
                    <a:pt x="1627" y="164"/>
                  </a:lnTo>
                  <a:lnTo>
                    <a:pt x="1424" y="326"/>
                  </a:lnTo>
                  <a:lnTo>
                    <a:pt x="1221" y="530"/>
                  </a:lnTo>
                  <a:lnTo>
                    <a:pt x="855" y="977"/>
                  </a:lnTo>
                  <a:lnTo>
                    <a:pt x="570" y="1465"/>
                  </a:lnTo>
                  <a:lnTo>
                    <a:pt x="326" y="1994"/>
                  </a:lnTo>
                  <a:lnTo>
                    <a:pt x="122" y="2604"/>
                  </a:lnTo>
                  <a:lnTo>
                    <a:pt x="41" y="3255"/>
                  </a:lnTo>
                  <a:lnTo>
                    <a:pt x="0" y="3906"/>
                  </a:lnTo>
                  <a:lnTo>
                    <a:pt x="82" y="4557"/>
                  </a:lnTo>
                  <a:lnTo>
                    <a:pt x="82" y="4638"/>
                  </a:lnTo>
                  <a:lnTo>
                    <a:pt x="122" y="4719"/>
                  </a:lnTo>
                  <a:lnTo>
                    <a:pt x="163" y="4801"/>
                  </a:lnTo>
                  <a:lnTo>
                    <a:pt x="285" y="4841"/>
                  </a:lnTo>
                  <a:lnTo>
                    <a:pt x="366" y="4801"/>
                  </a:lnTo>
                  <a:lnTo>
                    <a:pt x="895" y="4435"/>
                  </a:lnTo>
                  <a:lnTo>
                    <a:pt x="1343" y="4028"/>
                  </a:lnTo>
                  <a:lnTo>
                    <a:pt x="1790" y="3621"/>
                  </a:lnTo>
                  <a:lnTo>
                    <a:pt x="2197" y="3133"/>
                  </a:lnTo>
                  <a:lnTo>
                    <a:pt x="2522" y="2645"/>
                  </a:lnTo>
                  <a:lnTo>
                    <a:pt x="2807" y="2116"/>
                  </a:lnTo>
                  <a:lnTo>
                    <a:pt x="2888" y="1831"/>
                  </a:lnTo>
                  <a:lnTo>
                    <a:pt x="2970" y="1547"/>
                  </a:lnTo>
                  <a:lnTo>
                    <a:pt x="3010" y="1221"/>
                  </a:lnTo>
                  <a:lnTo>
                    <a:pt x="3051" y="936"/>
                  </a:lnTo>
                  <a:lnTo>
                    <a:pt x="3010" y="692"/>
                  </a:lnTo>
                  <a:lnTo>
                    <a:pt x="2929" y="448"/>
                  </a:lnTo>
                  <a:lnTo>
                    <a:pt x="2807" y="245"/>
                  </a:lnTo>
                  <a:lnTo>
                    <a:pt x="2604" y="123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07;p35"/>
            <p:cNvSpPr/>
            <p:nvPr/>
          </p:nvSpPr>
          <p:spPr>
            <a:xfrm>
              <a:off x="3761918" y="1163797"/>
              <a:ext cx="175022" cy="145189"/>
            </a:xfrm>
            <a:custGeom>
              <a:avLst/>
              <a:gdLst/>
              <a:ahLst/>
              <a:cxnLst/>
              <a:rect l="l" t="t" r="r" b="b"/>
              <a:pathLst>
                <a:path w="3825" h="3173" extrusionOk="0">
                  <a:moveTo>
                    <a:pt x="692" y="0"/>
                  </a:moveTo>
                  <a:lnTo>
                    <a:pt x="489" y="81"/>
                  </a:lnTo>
                  <a:lnTo>
                    <a:pt x="285" y="203"/>
                  </a:lnTo>
                  <a:lnTo>
                    <a:pt x="163" y="366"/>
                  </a:lnTo>
                  <a:lnTo>
                    <a:pt x="41" y="610"/>
                  </a:lnTo>
                  <a:lnTo>
                    <a:pt x="1" y="814"/>
                  </a:lnTo>
                  <a:lnTo>
                    <a:pt x="41" y="1058"/>
                  </a:lnTo>
                  <a:lnTo>
                    <a:pt x="123" y="1261"/>
                  </a:lnTo>
                  <a:lnTo>
                    <a:pt x="245" y="1505"/>
                  </a:lnTo>
                  <a:lnTo>
                    <a:pt x="367" y="1708"/>
                  </a:lnTo>
                  <a:lnTo>
                    <a:pt x="692" y="2075"/>
                  </a:lnTo>
                  <a:lnTo>
                    <a:pt x="1099" y="2359"/>
                  </a:lnTo>
                  <a:lnTo>
                    <a:pt x="1506" y="2644"/>
                  </a:lnTo>
                  <a:lnTo>
                    <a:pt x="1994" y="2888"/>
                  </a:lnTo>
                  <a:lnTo>
                    <a:pt x="2523" y="3051"/>
                  </a:lnTo>
                  <a:lnTo>
                    <a:pt x="3051" y="3132"/>
                  </a:lnTo>
                  <a:lnTo>
                    <a:pt x="3621" y="3173"/>
                  </a:lnTo>
                  <a:lnTo>
                    <a:pt x="3702" y="3173"/>
                  </a:lnTo>
                  <a:lnTo>
                    <a:pt x="3743" y="3132"/>
                  </a:lnTo>
                  <a:lnTo>
                    <a:pt x="3824" y="3010"/>
                  </a:lnTo>
                  <a:lnTo>
                    <a:pt x="3824" y="2888"/>
                  </a:lnTo>
                  <a:lnTo>
                    <a:pt x="3743" y="2807"/>
                  </a:lnTo>
                  <a:lnTo>
                    <a:pt x="3784" y="2725"/>
                  </a:lnTo>
                  <a:lnTo>
                    <a:pt x="3784" y="2603"/>
                  </a:lnTo>
                  <a:lnTo>
                    <a:pt x="3540" y="2115"/>
                  </a:lnTo>
                  <a:lnTo>
                    <a:pt x="3255" y="1708"/>
                  </a:lnTo>
                  <a:lnTo>
                    <a:pt x="2970" y="1302"/>
                  </a:lnTo>
                  <a:lnTo>
                    <a:pt x="2604" y="895"/>
                  </a:lnTo>
                  <a:lnTo>
                    <a:pt x="2279" y="570"/>
                  </a:lnTo>
                  <a:lnTo>
                    <a:pt x="1831" y="285"/>
                  </a:lnTo>
                  <a:lnTo>
                    <a:pt x="1628" y="122"/>
                  </a:lnTo>
                  <a:lnTo>
                    <a:pt x="1384" y="4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8;p35"/>
            <p:cNvSpPr/>
            <p:nvPr/>
          </p:nvSpPr>
          <p:spPr>
            <a:xfrm>
              <a:off x="3938729" y="1305238"/>
              <a:ext cx="186187" cy="141482"/>
            </a:xfrm>
            <a:custGeom>
              <a:avLst/>
              <a:gdLst/>
              <a:ahLst/>
              <a:cxnLst/>
              <a:rect l="l" t="t" r="r" b="b"/>
              <a:pathLst>
                <a:path w="4069" h="3092" extrusionOk="0">
                  <a:moveTo>
                    <a:pt x="2767" y="0"/>
                  </a:moveTo>
                  <a:lnTo>
                    <a:pt x="2523" y="82"/>
                  </a:lnTo>
                  <a:lnTo>
                    <a:pt x="2279" y="204"/>
                  </a:lnTo>
                  <a:lnTo>
                    <a:pt x="1831" y="489"/>
                  </a:lnTo>
                  <a:lnTo>
                    <a:pt x="1425" y="814"/>
                  </a:lnTo>
                  <a:lnTo>
                    <a:pt x="1059" y="1221"/>
                  </a:lnTo>
                  <a:lnTo>
                    <a:pt x="733" y="1668"/>
                  </a:lnTo>
                  <a:lnTo>
                    <a:pt x="489" y="2116"/>
                  </a:lnTo>
                  <a:lnTo>
                    <a:pt x="286" y="2604"/>
                  </a:lnTo>
                  <a:lnTo>
                    <a:pt x="164" y="2604"/>
                  </a:lnTo>
                  <a:lnTo>
                    <a:pt x="123" y="2644"/>
                  </a:lnTo>
                  <a:lnTo>
                    <a:pt x="42" y="2685"/>
                  </a:lnTo>
                  <a:lnTo>
                    <a:pt x="1" y="2766"/>
                  </a:lnTo>
                  <a:lnTo>
                    <a:pt x="1" y="2848"/>
                  </a:lnTo>
                  <a:lnTo>
                    <a:pt x="42" y="2929"/>
                  </a:lnTo>
                  <a:lnTo>
                    <a:pt x="82" y="2970"/>
                  </a:lnTo>
                  <a:lnTo>
                    <a:pt x="164" y="3010"/>
                  </a:lnTo>
                  <a:lnTo>
                    <a:pt x="733" y="3051"/>
                  </a:lnTo>
                  <a:lnTo>
                    <a:pt x="1343" y="3092"/>
                  </a:lnTo>
                  <a:lnTo>
                    <a:pt x="1953" y="3010"/>
                  </a:lnTo>
                  <a:lnTo>
                    <a:pt x="2238" y="2929"/>
                  </a:lnTo>
                  <a:lnTo>
                    <a:pt x="2523" y="2848"/>
                  </a:lnTo>
                  <a:lnTo>
                    <a:pt x="2930" y="2604"/>
                  </a:lnTo>
                  <a:lnTo>
                    <a:pt x="3336" y="2319"/>
                  </a:lnTo>
                  <a:lnTo>
                    <a:pt x="3499" y="2156"/>
                  </a:lnTo>
                  <a:lnTo>
                    <a:pt x="3662" y="1994"/>
                  </a:lnTo>
                  <a:lnTo>
                    <a:pt x="3784" y="1790"/>
                  </a:lnTo>
                  <a:lnTo>
                    <a:pt x="3906" y="1546"/>
                  </a:lnTo>
                  <a:lnTo>
                    <a:pt x="3987" y="1302"/>
                  </a:lnTo>
                  <a:lnTo>
                    <a:pt x="4069" y="1058"/>
                  </a:lnTo>
                  <a:lnTo>
                    <a:pt x="4069" y="814"/>
                  </a:lnTo>
                  <a:lnTo>
                    <a:pt x="4028" y="570"/>
                  </a:lnTo>
                  <a:lnTo>
                    <a:pt x="3906" y="367"/>
                  </a:lnTo>
                  <a:lnTo>
                    <a:pt x="3743" y="204"/>
                  </a:lnTo>
                  <a:lnTo>
                    <a:pt x="3540" y="82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09;p35"/>
            <p:cNvSpPr/>
            <p:nvPr/>
          </p:nvSpPr>
          <p:spPr>
            <a:xfrm>
              <a:off x="3918275" y="1608618"/>
              <a:ext cx="193600" cy="175022"/>
            </a:xfrm>
            <a:custGeom>
              <a:avLst/>
              <a:gdLst/>
              <a:ahLst/>
              <a:cxnLst/>
              <a:rect l="l" t="t" r="r" b="b"/>
              <a:pathLst>
                <a:path w="4231" h="3825" extrusionOk="0">
                  <a:moveTo>
                    <a:pt x="3173" y="1"/>
                  </a:moveTo>
                  <a:lnTo>
                    <a:pt x="2807" y="41"/>
                  </a:lnTo>
                  <a:lnTo>
                    <a:pt x="2441" y="163"/>
                  </a:lnTo>
                  <a:lnTo>
                    <a:pt x="2075" y="367"/>
                  </a:lnTo>
                  <a:lnTo>
                    <a:pt x="1750" y="611"/>
                  </a:lnTo>
                  <a:lnTo>
                    <a:pt x="1424" y="855"/>
                  </a:lnTo>
                  <a:lnTo>
                    <a:pt x="1180" y="1140"/>
                  </a:lnTo>
                  <a:lnTo>
                    <a:pt x="977" y="1424"/>
                  </a:lnTo>
                  <a:lnTo>
                    <a:pt x="773" y="1709"/>
                  </a:lnTo>
                  <a:lnTo>
                    <a:pt x="570" y="2034"/>
                  </a:lnTo>
                  <a:lnTo>
                    <a:pt x="407" y="2401"/>
                  </a:lnTo>
                  <a:lnTo>
                    <a:pt x="245" y="2767"/>
                  </a:lnTo>
                  <a:lnTo>
                    <a:pt x="1" y="3580"/>
                  </a:lnTo>
                  <a:lnTo>
                    <a:pt x="1" y="3661"/>
                  </a:lnTo>
                  <a:lnTo>
                    <a:pt x="82" y="3784"/>
                  </a:lnTo>
                  <a:lnTo>
                    <a:pt x="163" y="3824"/>
                  </a:lnTo>
                  <a:lnTo>
                    <a:pt x="245" y="3824"/>
                  </a:lnTo>
                  <a:lnTo>
                    <a:pt x="773" y="3702"/>
                  </a:lnTo>
                  <a:lnTo>
                    <a:pt x="1262" y="3580"/>
                  </a:lnTo>
                  <a:lnTo>
                    <a:pt x="1790" y="3417"/>
                  </a:lnTo>
                  <a:lnTo>
                    <a:pt x="2278" y="3214"/>
                  </a:lnTo>
                  <a:lnTo>
                    <a:pt x="2726" y="2970"/>
                  </a:lnTo>
                  <a:lnTo>
                    <a:pt x="3173" y="2685"/>
                  </a:lnTo>
                  <a:lnTo>
                    <a:pt x="3539" y="2319"/>
                  </a:lnTo>
                  <a:lnTo>
                    <a:pt x="3905" y="1912"/>
                  </a:lnTo>
                  <a:lnTo>
                    <a:pt x="4068" y="1587"/>
                  </a:lnTo>
                  <a:lnTo>
                    <a:pt x="4190" y="1221"/>
                  </a:lnTo>
                  <a:lnTo>
                    <a:pt x="4231" y="1058"/>
                  </a:lnTo>
                  <a:lnTo>
                    <a:pt x="4231" y="855"/>
                  </a:lnTo>
                  <a:lnTo>
                    <a:pt x="4190" y="651"/>
                  </a:lnTo>
                  <a:lnTo>
                    <a:pt x="4109" y="489"/>
                  </a:lnTo>
                  <a:lnTo>
                    <a:pt x="3987" y="326"/>
                  </a:lnTo>
                  <a:lnTo>
                    <a:pt x="3865" y="204"/>
                  </a:lnTo>
                  <a:lnTo>
                    <a:pt x="3702" y="123"/>
                  </a:lnTo>
                  <a:lnTo>
                    <a:pt x="3539" y="41"/>
                  </a:lnTo>
                  <a:lnTo>
                    <a:pt x="3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0;p35"/>
            <p:cNvSpPr/>
            <p:nvPr/>
          </p:nvSpPr>
          <p:spPr>
            <a:xfrm>
              <a:off x="4117417" y="882701"/>
              <a:ext cx="482147" cy="1105638"/>
            </a:xfrm>
            <a:custGeom>
              <a:avLst/>
              <a:gdLst/>
              <a:ahLst/>
              <a:cxnLst/>
              <a:rect l="l" t="t" r="r" b="b"/>
              <a:pathLst>
                <a:path w="10537" h="24163" extrusionOk="0">
                  <a:moveTo>
                    <a:pt x="8909" y="1"/>
                  </a:moveTo>
                  <a:lnTo>
                    <a:pt x="8665" y="42"/>
                  </a:lnTo>
                  <a:lnTo>
                    <a:pt x="8421" y="123"/>
                  </a:lnTo>
                  <a:lnTo>
                    <a:pt x="8177" y="245"/>
                  </a:lnTo>
                  <a:lnTo>
                    <a:pt x="7973" y="367"/>
                  </a:lnTo>
                  <a:lnTo>
                    <a:pt x="7689" y="570"/>
                  </a:lnTo>
                  <a:lnTo>
                    <a:pt x="7485" y="814"/>
                  </a:lnTo>
                  <a:lnTo>
                    <a:pt x="7282" y="1059"/>
                  </a:lnTo>
                  <a:lnTo>
                    <a:pt x="7119" y="1303"/>
                  </a:lnTo>
                  <a:lnTo>
                    <a:pt x="6957" y="1547"/>
                  </a:lnTo>
                  <a:lnTo>
                    <a:pt x="6834" y="1872"/>
                  </a:lnTo>
                  <a:lnTo>
                    <a:pt x="6631" y="2482"/>
                  </a:lnTo>
                  <a:lnTo>
                    <a:pt x="6550" y="2848"/>
                  </a:lnTo>
                  <a:lnTo>
                    <a:pt x="6509" y="3255"/>
                  </a:lnTo>
                  <a:lnTo>
                    <a:pt x="6468" y="4028"/>
                  </a:lnTo>
                  <a:lnTo>
                    <a:pt x="6387" y="5655"/>
                  </a:lnTo>
                  <a:lnTo>
                    <a:pt x="6306" y="6468"/>
                  </a:lnTo>
                  <a:lnTo>
                    <a:pt x="6224" y="6835"/>
                  </a:lnTo>
                  <a:lnTo>
                    <a:pt x="6102" y="7201"/>
                  </a:lnTo>
                  <a:lnTo>
                    <a:pt x="5980" y="7567"/>
                  </a:lnTo>
                  <a:lnTo>
                    <a:pt x="5818" y="7933"/>
                  </a:lnTo>
                  <a:lnTo>
                    <a:pt x="5574" y="8258"/>
                  </a:lnTo>
                  <a:lnTo>
                    <a:pt x="5329" y="8584"/>
                  </a:lnTo>
                  <a:lnTo>
                    <a:pt x="4882" y="9031"/>
                  </a:lnTo>
                  <a:lnTo>
                    <a:pt x="4353" y="9438"/>
                  </a:lnTo>
                  <a:lnTo>
                    <a:pt x="3865" y="9845"/>
                  </a:lnTo>
                  <a:lnTo>
                    <a:pt x="3336" y="10251"/>
                  </a:lnTo>
                  <a:lnTo>
                    <a:pt x="2889" y="10699"/>
                  </a:lnTo>
                  <a:lnTo>
                    <a:pt x="2686" y="10943"/>
                  </a:lnTo>
                  <a:lnTo>
                    <a:pt x="2523" y="11187"/>
                  </a:lnTo>
                  <a:lnTo>
                    <a:pt x="2360" y="11472"/>
                  </a:lnTo>
                  <a:lnTo>
                    <a:pt x="2238" y="11756"/>
                  </a:lnTo>
                  <a:lnTo>
                    <a:pt x="2157" y="12082"/>
                  </a:lnTo>
                  <a:lnTo>
                    <a:pt x="2116" y="12407"/>
                  </a:lnTo>
                  <a:lnTo>
                    <a:pt x="2116" y="12855"/>
                  </a:lnTo>
                  <a:lnTo>
                    <a:pt x="2157" y="13261"/>
                  </a:lnTo>
                  <a:lnTo>
                    <a:pt x="2319" y="14075"/>
                  </a:lnTo>
                  <a:lnTo>
                    <a:pt x="2523" y="14848"/>
                  </a:lnTo>
                  <a:lnTo>
                    <a:pt x="2563" y="15254"/>
                  </a:lnTo>
                  <a:lnTo>
                    <a:pt x="2604" y="15661"/>
                  </a:lnTo>
                  <a:lnTo>
                    <a:pt x="2563" y="16027"/>
                  </a:lnTo>
                  <a:lnTo>
                    <a:pt x="2523" y="16393"/>
                  </a:lnTo>
                  <a:lnTo>
                    <a:pt x="2441" y="16719"/>
                  </a:lnTo>
                  <a:lnTo>
                    <a:pt x="2319" y="17044"/>
                  </a:lnTo>
                  <a:lnTo>
                    <a:pt x="2035" y="17654"/>
                  </a:lnTo>
                  <a:lnTo>
                    <a:pt x="1669" y="18265"/>
                  </a:lnTo>
                  <a:lnTo>
                    <a:pt x="936" y="19444"/>
                  </a:lnTo>
                  <a:lnTo>
                    <a:pt x="570" y="20014"/>
                  </a:lnTo>
                  <a:lnTo>
                    <a:pt x="286" y="20664"/>
                  </a:lnTo>
                  <a:lnTo>
                    <a:pt x="164" y="20990"/>
                  </a:lnTo>
                  <a:lnTo>
                    <a:pt x="82" y="21356"/>
                  </a:lnTo>
                  <a:lnTo>
                    <a:pt x="1" y="21722"/>
                  </a:lnTo>
                  <a:lnTo>
                    <a:pt x="1" y="22088"/>
                  </a:lnTo>
                  <a:lnTo>
                    <a:pt x="1" y="22454"/>
                  </a:lnTo>
                  <a:lnTo>
                    <a:pt x="82" y="22820"/>
                  </a:lnTo>
                  <a:lnTo>
                    <a:pt x="204" y="23186"/>
                  </a:lnTo>
                  <a:lnTo>
                    <a:pt x="408" y="23471"/>
                  </a:lnTo>
                  <a:lnTo>
                    <a:pt x="652" y="23756"/>
                  </a:lnTo>
                  <a:lnTo>
                    <a:pt x="936" y="23959"/>
                  </a:lnTo>
                  <a:lnTo>
                    <a:pt x="1262" y="24081"/>
                  </a:lnTo>
                  <a:lnTo>
                    <a:pt x="1587" y="24163"/>
                  </a:lnTo>
                  <a:lnTo>
                    <a:pt x="1913" y="24122"/>
                  </a:lnTo>
                  <a:lnTo>
                    <a:pt x="2238" y="24041"/>
                  </a:lnTo>
                  <a:lnTo>
                    <a:pt x="2523" y="23878"/>
                  </a:lnTo>
                  <a:lnTo>
                    <a:pt x="2808" y="23674"/>
                  </a:lnTo>
                  <a:lnTo>
                    <a:pt x="3092" y="23349"/>
                  </a:lnTo>
                  <a:lnTo>
                    <a:pt x="3296" y="23024"/>
                  </a:lnTo>
                  <a:lnTo>
                    <a:pt x="3458" y="22658"/>
                  </a:lnTo>
                  <a:lnTo>
                    <a:pt x="3580" y="22291"/>
                  </a:lnTo>
                  <a:lnTo>
                    <a:pt x="3865" y="21519"/>
                  </a:lnTo>
                  <a:lnTo>
                    <a:pt x="4028" y="21193"/>
                  </a:lnTo>
                  <a:lnTo>
                    <a:pt x="4231" y="20827"/>
                  </a:lnTo>
                  <a:lnTo>
                    <a:pt x="4475" y="20542"/>
                  </a:lnTo>
                  <a:lnTo>
                    <a:pt x="4719" y="20258"/>
                  </a:lnTo>
                  <a:lnTo>
                    <a:pt x="5004" y="20014"/>
                  </a:lnTo>
                  <a:lnTo>
                    <a:pt x="5289" y="19770"/>
                  </a:lnTo>
                  <a:lnTo>
                    <a:pt x="5899" y="19363"/>
                  </a:lnTo>
                  <a:lnTo>
                    <a:pt x="6550" y="18956"/>
                  </a:lnTo>
                  <a:lnTo>
                    <a:pt x="7160" y="18509"/>
                  </a:lnTo>
                  <a:lnTo>
                    <a:pt x="7770" y="18061"/>
                  </a:lnTo>
                  <a:lnTo>
                    <a:pt x="8055" y="17817"/>
                  </a:lnTo>
                  <a:lnTo>
                    <a:pt x="8299" y="17573"/>
                  </a:lnTo>
                  <a:lnTo>
                    <a:pt x="8543" y="17288"/>
                  </a:lnTo>
                  <a:lnTo>
                    <a:pt x="8787" y="16963"/>
                  </a:lnTo>
                  <a:lnTo>
                    <a:pt x="8990" y="16637"/>
                  </a:lnTo>
                  <a:lnTo>
                    <a:pt x="9112" y="16312"/>
                  </a:lnTo>
                  <a:lnTo>
                    <a:pt x="9194" y="15946"/>
                  </a:lnTo>
                  <a:lnTo>
                    <a:pt x="9275" y="15621"/>
                  </a:lnTo>
                  <a:lnTo>
                    <a:pt x="9275" y="15254"/>
                  </a:lnTo>
                  <a:lnTo>
                    <a:pt x="9234" y="14888"/>
                  </a:lnTo>
                  <a:lnTo>
                    <a:pt x="9153" y="14563"/>
                  </a:lnTo>
                  <a:lnTo>
                    <a:pt x="9031" y="14197"/>
                  </a:lnTo>
                  <a:lnTo>
                    <a:pt x="8746" y="13546"/>
                  </a:lnTo>
                  <a:lnTo>
                    <a:pt x="8421" y="12895"/>
                  </a:lnTo>
                  <a:lnTo>
                    <a:pt x="8299" y="12529"/>
                  </a:lnTo>
                  <a:lnTo>
                    <a:pt x="8217" y="12204"/>
                  </a:lnTo>
                  <a:lnTo>
                    <a:pt x="8177" y="11838"/>
                  </a:lnTo>
                  <a:lnTo>
                    <a:pt x="8217" y="11472"/>
                  </a:lnTo>
                  <a:lnTo>
                    <a:pt x="8340" y="11187"/>
                  </a:lnTo>
                  <a:lnTo>
                    <a:pt x="8462" y="10902"/>
                  </a:lnTo>
                  <a:lnTo>
                    <a:pt x="8624" y="10658"/>
                  </a:lnTo>
                  <a:lnTo>
                    <a:pt x="8828" y="10414"/>
                  </a:lnTo>
                  <a:lnTo>
                    <a:pt x="9275" y="9926"/>
                  </a:lnTo>
                  <a:lnTo>
                    <a:pt x="9722" y="9478"/>
                  </a:lnTo>
                  <a:lnTo>
                    <a:pt x="10089" y="8950"/>
                  </a:lnTo>
                  <a:lnTo>
                    <a:pt x="10251" y="8706"/>
                  </a:lnTo>
                  <a:lnTo>
                    <a:pt x="10373" y="8421"/>
                  </a:lnTo>
                  <a:lnTo>
                    <a:pt x="10455" y="8136"/>
                  </a:lnTo>
                  <a:lnTo>
                    <a:pt x="10536" y="7851"/>
                  </a:lnTo>
                  <a:lnTo>
                    <a:pt x="10536" y="7567"/>
                  </a:lnTo>
                  <a:lnTo>
                    <a:pt x="10536" y="7241"/>
                  </a:lnTo>
                  <a:lnTo>
                    <a:pt x="10455" y="6916"/>
                  </a:lnTo>
                  <a:lnTo>
                    <a:pt x="10373" y="6550"/>
                  </a:lnTo>
                  <a:lnTo>
                    <a:pt x="10170" y="5940"/>
                  </a:lnTo>
                  <a:lnTo>
                    <a:pt x="9885" y="5289"/>
                  </a:lnTo>
                  <a:lnTo>
                    <a:pt x="9641" y="4638"/>
                  </a:lnTo>
                  <a:lnTo>
                    <a:pt x="9519" y="4353"/>
                  </a:lnTo>
                  <a:lnTo>
                    <a:pt x="9438" y="4028"/>
                  </a:lnTo>
                  <a:lnTo>
                    <a:pt x="9356" y="3702"/>
                  </a:lnTo>
                  <a:lnTo>
                    <a:pt x="9356" y="3336"/>
                  </a:lnTo>
                  <a:lnTo>
                    <a:pt x="9397" y="2970"/>
                  </a:lnTo>
                  <a:lnTo>
                    <a:pt x="9519" y="2604"/>
                  </a:lnTo>
                  <a:lnTo>
                    <a:pt x="9804" y="1913"/>
                  </a:lnTo>
                  <a:lnTo>
                    <a:pt x="9926" y="1547"/>
                  </a:lnTo>
                  <a:lnTo>
                    <a:pt x="9967" y="1221"/>
                  </a:lnTo>
                  <a:lnTo>
                    <a:pt x="9967" y="855"/>
                  </a:lnTo>
                  <a:lnTo>
                    <a:pt x="9926" y="692"/>
                  </a:lnTo>
                  <a:lnTo>
                    <a:pt x="9845" y="530"/>
                  </a:lnTo>
                  <a:lnTo>
                    <a:pt x="9845" y="489"/>
                  </a:lnTo>
                  <a:lnTo>
                    <a:pt x="9804" y="448"/>
                  </a:lnTo>
                  <a:lnTo>
                    <a:pt x="9600" y="245"/>
                  </a:lnTo>
                  <a:lnTo>
                    <a:pt x="9397" y="82"/>
                  </a:lnTo>
                  <a:lnTo>
                    <a:pt x="9153" y="42"/>
                  </a:lnTo>
                  <a:lnTo>
                    <a:pt x="8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1;p35"/>
            <p:cNvSpPr/>
            <p:nvPr/>
          </p:nvSpPr>
          <p:spPr>
            <a:xfrm>
              <a:off x="3564652" y="1742645"/>
              <a:ext cx="286671" cy="124735"/>
            </a:xfrm>
            <a:custGeom>
              <a:avLst/>
              <a:gdLst/>
              <a:ahLst/>
              <a:cxnLst/>
              <a:rect l="l" t="t" r="r" b="b"/>
              <a:pathLst>
                <a:path w="6265" h="2726" extrusionOk="0">
                  <a:moveTo>
                    <a:pt x="936" y="0"/>
                  </a:moveTo>
                  <a:lnTo>
                    <a:pt x="651" y="82"/>
                  </a:lnTo>
                  <a:lnTo>
                    <a:pt x="407" y="204"/>
                  </a:lnTo>
                  <a:lnTo>
                    <a:pt x="203" y="366"/>
                  </a:lnTo>
                  <a:lnTo>
                    <a:pt x="81" y="570"/>
                  </a:lnTo>
                  <a:lnTo>
                    <a:pt x="0" y="855"/>
                  </a:lnTo>
                  <a:lnTo>
                    <a:pt x="0" y="1139"/>
                  </a:lnTo>
                  <a:lnTo>
                    <a:pt x="81" y="1424"/>
                  </a:lnTo>
                  <a:lnTo>
                    <a:pt x="244" y="1627"/>
                  </a:lnTo>
                  <a:lnTo>
                    <a:pt x="407" y="1831"/>
                  </a:lnTo>
                  <a:lnTo>
                    <a:pt x="651" y="1993"/>
                  </a:lnTo>
                  <a:lnTo>
                    <a:pt x="936" y="2115"/>
                  </a:lnTo>
                  <a:lnTo>
                    <a:pt x="1180" y="2197"/>
                  </a:lnTo>
                  <a:lnTo>
                    <a:pt x="1424" y="2278"/>
                  </a:lnTo>
                  <a:lnTo>
                    <a:pt x="1871" y="2319"/>
                  </a:lnTo>
                  <a:lnTo>
                    <a:pt x="2278" y="2360"/>
                  </a:lnTo>
                  <a:lnTo>
                    <a:pt x="3783" y="2482"/>
                  </a:lnTo>
                  <a:lnTo>
                    <a:pt x="5247" y="2604"/>
                  </a:lnTo>
                  <a:lnTo>
                    <a:pt x="5776" y="2644"/>
                  </a:lnTo>
                  <a:lnTo>
                    <a:pt x="5898" y="2685"/>
                  </a:lnTo>
                  <a:lnTo>
                    <a:pt x="5979" y="2685"/>
                  </a:lnTo>
                  <a:lnTo>
                    <a:pt x="6061" y="2726"/>
                  </a:lnTo>
                  <a:lnTo>
                    <a:pt x="6142" y="2685"/>
                  </a:lnTo>
                  <a:lnTo>
                    <a:pt x="6224" y="2604"/>
                  </a:lnTo>
                  <a:lnTo>
                    <a:pt x="6264" y="2522"/>
                  </a:lnTo>
                  <a:lnTo>
                    <a:pt x="6264" y="2360"/>
                  </a:lnTo>
                  <a:lnTo>
                    <a:pt x="6224" y="2238"/>
                  </a:lnTo>
                  <a:lnTo>
                    <a:pt x="6142" y="2156"/>
                  </a:lnTo>
                  <a:lnTo>
                    <a:pt x="5898" y="2034"/>
                  </a:lnTo>
                  <a:lnTo>
                    <a:pt x="5654" y="1871"/>
                  </a:lnTo>
                  <a:lnTo>
                    <a:pt x="5207" y="1505"/>
                  </a:lnTo>
                  <a:lnTo>
                    <a:pt x="4759" y="1099"/>
                  </a:lnTo>
                  <a:lnTo>
                    <a:pt x="4515" y="936"/>
                  </a:lnTo>
                  <a:lnTo>
                    <a:pt x="4271" y="773"/>
                  </a:lnTo>
                  <a:lnTo>
                    <a:pt x="3661" y="488"/>
                  </a:lnTo>
                  <a:lnTo>
                    <a:pt x="3051" y="244"/>
                  </a:lnTo>
                  <a:lnTo>
                    <a:pt x="2400" y="12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2;p35"/>
            <p:cNvSpPr/>
            <p:nvPr/>
          </p:nvSpPr>
          <p:spPr>
            <a:xfrm>
              <a:off x="3745170" y="1428100"/>
              <a:ext cx="113570" cy="336912"/>
            </a:xfrm>
            <a:custGeom>
              <a:avLst/>
              <a:gdLst/>
              <a:ahLst/>
              <a:cxnLst/>
              <a:rect l="l" t="t" r="r" b="b"/>
              <a:pathLst>
                <a:path w="2482" h="7363" extrusionOk="0">
                  <a:moveTo>
                    <a:pt x="814" y="0"/>
                  </a:moveTo>
                  <a:lnTo>
                    <a:pt x="651" y="81"/>
                  </a:lnTo>
                  <a:lnTo>
                    <a:pt x="529" y="163"/>
                  </a:lnTo>
                  <a:lnTo>
                    <a:pt x="407" y="285"/>
                  </a:lnTo>
                  <a:lnTo>
                    <a:pt x="245" y="529"/>
                  </a:lnTo>
                  <a:lnTo>
                    <a:pt x="123" y="854"/>
                  </a:lnTo>
                  <a:lnTo>
                    <a:pt x="82" y="1139"/>
                  </a:lnTo>
                  <a:lnTo>
                    <a:pt x="1" y="1953"/>
                  </a:lnTo>
                  <a:lnTo>
                    <a:pt x="1" y="2725"/>
                  </a:lnTo>
                  <a:lnTo>
                    <a:pt x="41" y="3539"/>
                  </a:lnTo>
                  <a:lnTo>
                    <a:pt x="123" y="4312"/>
                  </a:lnTo>
                  <a:lnTo>
                    <a:pt x="285" y="5125"/>
                  </a:lnTo>
                  <a:lnTo>
                    <a:pt x="489" y="5939"/>
                  </a:lnTo>
                  <a:lnTo>
                    <a:pt x="692" y="6630"/>
                  </a:lnTo>
                  <a:lnTo>
                    <a:pt x="855" y="6956"/>
                  </a:lnTo>
                  <a:lnTo>
                    <a:pt x="936" y="7118"/>
                  </a:lnTo>
                  <a:lnTo>
                    <a:pt x="1058" y="7240"/>
                  </a:lnTo>
                  <a:lnTo>
                    <a:pt x="1180" y="7322"/>
                  </a:lnTo>
                  <a:lnTo>
                    <a:pt x="1262" y="7362"/>
                  </a:lnTo>
                  <a:lnTo>
                    <a:pt x="1343" y="7362"/>
                  </a:lnTo>
                  <a:lnTo>
                    <a:pt x="1384" y="7322"/>
                  </a:lnTo>
                  <a:lnTo>
                    <a:pt x="1506" y="7200"/>
                  </a:lnTo>
                  <a:lnTo>
                    <a:pt x="1628" y="6996"/>
                  </a:lnTo>
                  <a:lnTo>
                    <a:pt x="1750" y="6549"/>
                  </a:lnTo>
                  <a:lnTo>
                    <a:pt x="1790" y="6183"/>
                  </a:lnTo>
                  <a:lnTo>
                    <a:pt x="1953" y="5207"/>
                  </a:lnTo>
                  <a:lnTo>
                    <a:pt x="2157" y="4190"/>
                  </a:lnTo>
                  <a:lnTo>
                    <a:pt x="2401" y="3295"/>
                  </a:lnTo>
                  <a:lnTo>
                    <a:pt x="2441" y="2807"/>
                  </a:lnTo>
                  <a:lnTo>
                    <a:pt x="2482" y="2319"/>
                  </a:lnTo>
                  <a:lnTo>
                    <a:pt x="2482" y="1871"/>
                  </a:lnTo>
                  <a:lnTo>
                    <a:pt x="2401" y="1424"/>
                  </a:lnTo>
                  <a:lnTo>
                    <a:pt x="2238" y="976"/>
                  </a:lnTo>
                  <a:lnTo>
                    <a:pt x="1994" y="570"/>
                  </a:lnTo>
                  <a:lnTo>
                    <a:pt x="1953" y="529"/>
                  </a:lnTo>
                  <a:lnTo>
                    <a:pt x="1709" y="244"/>
                  </a:lnTo>
                  <a:lnTo>
                    <a:pt x="1546" y="122"/>
                  </a:lnTo>
                  <a:lnTo>
                    <a:pt x="1384" y="41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3;p35"/>
            <p:cNvSpPr/>
            <p:nvPr/>
          </p:nvSpPr>
          <p:spPr>
            <a:xfrm>
              <a:off x="3378506" y="1580705"/>
              <a:ext cx="260635" cy="94947"/>
            </a:xfrm>
            <a:custGeom>
              <a:avLst/>
              <a:gdLst/>
              <a:ahLst/>
              <a:cxnLst/>
              <a:rect l="l" t="t" r="r" b="b"/>
              <a:pathLst>
                <a:path w="5696" h="2075" extrusionOk="0">
                  <a:moveTo>
                    <a:pt x="1139" y="0"/>
                  </a:moveTo>
                  <a:lnTo>
                    <a:pt x="814" y="82"/>
                  </a:lnTo>
                  <a:lnTo>
                    <a:pt x="611" y="163"/>
                  </a:lnTo>
                  <a:lnTo>
                    <a:pt x="407" y="326"/>
                  </a:lnTo>
                  <a:lnTo>
                    <a:pt x="204" y="489"/>
                  </a:lnTo>
                  <a:lnTo>
                    <a:pt x="82" y="692"/>
                  </a:lnTo>
                  <a:lnTo>
                    <a:pt x="41" y="895"/>
                  </a:lnTo>
                  <a:lnTo>
                    <a:pt x="0" y="1139"/>
                  </a:lnTo>
                  <a:lnTo>
                    <a:pt x="82" y="1383"/>
                  </a:lnTo>
                  <a:lnTo>
                    <a:pt x="204" y="1587"/>
                  </a:lnTo>
                  <a:lnTo>
                    <a:pt x="448" y="1790"/>
                  </a:lnTo>
                  <a:lnTo>
                    <a:pt x="692" y="1912"/>
                  </a:lnTo>
                  <a:lnTo>
                    <a:pt x="936" y="1994"/>
                  </a:lnTo>
                  <a:lnTo>
                    <a:pt x="1221" y="2034"/>
                  </a:lnTo>
                  <a:lnTo>
                    <a:pt x="1912" y="2075"/>
                  </a:lnTo>
                  <a:lnTo>
                    <a:pt x="2604" y="2075"/>
                  </a:lnTo>
                  <a:lnTo>
                    <a:pt x="3377" y="1994"/>
                  </a:lnTo>
                  <a:lnTo>
                    <a:pt x="4109" y="1831"/>
                  </a:lnTo>
                  <a:lnTo>
                    <a:pt x="4841" y="1668"/>
                  </a:lnTo>
                  <a:lnTo>
                    <a:pt x="5573" y="1383"/>
                  </a:lnTo>
                  <a:lnTo>
                    <a:pt x="5654" y="1302"/>
                  </a:lnTo>
                  <a:lnTo>
                    <a:pt x="5695" y="1221"/>
                  </a:lnTo>
                  <a:lnTo>
                    <a:pt x="5695" y="1139"/>
                  </a:lnTo>
                  <a:lnTo>
                    <a:pt x="5654" y="1058"/>
                  </a:lnTo>
                  <a:lnTo>
                    <a:pt x="5614" y="936"/>
                  </a:lnTo>
                  <a:lnTo>
                    <a:pt x="5532" y="855"/>
                  </a:lnTo>
                  <a:lnTo>
                    <a:pt x="5044" y="529"/>
                  </a:lnTo>
                  <a:lnTo>
                    <a:pt x="4475" y="326"/>
                  </a:lnTo>
                  <a:lnTo>
                    <a:pt x="3905" y="204"/>
                  </a:lnTo>
                  <a:lnTo>
                    <a:pt x="3336" y="82"/>
                  </a:lnTo>
                  <a:lnTo>
                    <a:pt x="2685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4;p35"/>
            <p:cNvSpPr/>
            <p:nvPr/>
          </p:nvSpPr>
          <p:spPr>
            <a:xfrm>
              <a:off x="3499492" y="1286614"/>
              <a:ext cx="111694" cy="299712"/>
            </a:xfrm>
            <a:custGeom>
              <a:avLst/>
              <a:gdLst/>
              <a:ahLst/>
              <a:cxnLst/>
              <a:rect l="l" t="t" r="r" b="b"/>
              <a:pathLst>
                <a:path w="2441" h="6550" extrusionOk="0">
                  <a:moveTo>
                    <a:pt x="1221" y="1"/>
                  </a:moveTo>
                  <a:lnTo>
                    <a:pt x="1017" y="82"/>
                  </a:lnTo>
                  <a:lnTo>
                    <a:pt x="855" y="204"/>
                  </a:lnTo>
                  <a:lnTo>
                    <a:pt x="692" y="326"/>
                  </a:lnTo>
                  <a:lnTo>
                    <a:pt x="570" y="489"/>
                  </a:lnTo>
                  <a:lnTo>
                    <a:pt x="448" y="692"/>
                  </a:lnTo>
                  <a:lnTo>
                    <a:pt x="244" y="1140"/>
                  </a:lnTo>
                  <a:lnTo>
                    <a:pt x="82" y="1628"/>
                  </a:lnTo>
                  <a:lnTo>
                    <a:pt x="41" y="2157"/>
                  </a:lnTo>
                  <a:lnTo>
                    <a:pt x="0" y="2645"/>
                  </a:lnTo>
                  <a:lnTo>
                    <a:pt x="41" y="3173"/>
                  </a:lnTo>
                  <a:lnTo>
                    <a:pt x="122" y="3702"/>
                  </a:lnTo>
                  <a:lnTo>
                    <a:pt x="285" y="4678"/>
                  </a:lnTo>
                  <a:lnTo>
                    <a:pt x="448" y="5167"/>
                  </a:lnTo>
                  <a:lnTo>
                    <a:pt x="611" y="5655"/>
                  </a:lnTo>
                  <a:lnTo>
                    <a:pt x="814" y="6102"/>
                  </a:lnTo>
                  <a:lnTo>
                    <a:pt x="936" y="6305"/>
                  </a:lnTo>
                  <a:lnTo>
                    <a:pt x="1099" y="6509"/>
                  </a:lnTo>
                  <a:lnTo>
                    <a:pt x="1221" y="6550"/>
                  </a:lnTo>
                  <a:lnTo>
                    <a:pt x="1302" y="6550"/>
                  </a:lnTo>
                  <a:lnTo>
                    <a:pt x="1424" y="6468"/>
                  </a:lnTo>
                  <a:lnTo>
                    <a:pt x="1465" y="6387"/>
                  </a:lnTo>
                  <a:lnTo>
                    <a:pt x="1465" y="5777"/>
                  </a:lnTo>
                  <a:lnTo>
                    <a:pt x="1546" y="5248"/>
                  </a:lnTo>
                  <a:lnTo>
                    <a:pt x="1668" y="4678"/>
                  </a:lnTo>
                  <a:lnTo>
                    <a:pt x="1831" y="4109"/>
                  </a:lnTo>
                  <a:lnTo>
                    <a:pt x="2156" y="3011"/>
                  </a:lnTo>
                  <a:lnTo>
                    <a:pt x="2319" y="2482"/>
                  </a:lnTo>
                  <a:lnTo>
                    <a:pt x="2400" y="1912"/>
                  </a:lnTo>
                  <a:lnTo>
                    <a:pt x="2400" y="1872"/>
                  </a:lnTo>
                  <a:lnTo>
                    <a:pt x="2441" y="1872"/>
                  </a:lnTo>
                  <a:lnTo>
                    <a:pt x="2441" y="1384"/>
                  </a:lnTo>
                  <a:lnTo>
                    <a:pt x="2441" y="1099"/>
                  </a:lnTo>
                  <a:lnTo>
                    <a:pt x="2400" y="896"/>
                  </a:lnTo>
                  <a:lnTo>
                    <a:pt x="2319" y="651"/>
                  </a:lnTo>
                  <a:lnTo>
                    <a:pt x="2197" y="448"/>
                  </a:lnTo>
                  <a:lnTo>
                    <a:pt x="2075" y="245"/>
                  </a:lnTo>
                  <a:lnTo>
                    <a:pt x="1831" y="123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5;p35"/>
            <p:cNvSpPr/>
            <p:nvPr/>
          </p:nvSpPr>
          <p:spPr>
            <a:xfrm>
              <a:off x="2888979" y="1805929"/>
              <a:ext cx="735232" cy="683114"/>
            </a:xfrm>
            <a:custGeom>
              <a:avLst/>
              <a:gdLst/>
              <a:ahLst/>
              <a:cxnLst/>
              <a:rect l="l" t="t" r="r" b="b"/>
              <a:pathLst>
                <a:path w="16068" h="14929" extrusionOk="0">
                  <a:moveTo>
                    <a:pt x="13098" y="0"/>
                  </a:moveTo>
                  <a:lnTo>
                    <a:pt x="12488" y="41"/>
                  </a:lnTo>
                  <a:lnTo>
                    <a:pt x="11878" y="122"/>
                  </a:lnTo>
                  <a:lnTo>
                    <a:pt x="11268" y="285"/>
                  </a:lnTo>
                  <a:lnTo>
                    <a:pt x="10698" y="488"/>
                  </a:lnTo>
                  <a:lnTo>
                    <a:pt x="10170" y="814"/>
                  </a:lnTo>
                  <a:lnTo>
                    <a:pt x="9682" y="1139"/>
                  </a:lnTo>
                  <a:lnTo>
                    <a:pt x="9234" y="1546"/>
                  </a:lnTo>
                  <a:lnTo>
                    <a:pt x="8827" y="1993"/>
                  </a:lnTo>
                  <a:lnTo>
                    <a:pt x="8461" y="2441"/>
                  </a:lnTo>
                  <a:lnTo>
                    <a:pt x="8095" y="2929"/>
                  </a:lnTo>
                  <a:lnTo>
                    <a:pt x="7444" y="3946"/>
                  </a:lnTo>
                  <a:lnTo>
                    <a:pt x="6834" y="4963"/>
                  </a:lnTo>
                  <a:lnTo>
                    <a:pt x="6183" y="5939"/>
                  </a:lnTo>
                  <a:lnTo>
                    <a:pt x="5736" y="6508"/>
                  </a:lnTo>
                  <a:lnTo>
                    <a:pt x="5289" y="6997"/>
                  </a:lnTo>
                  <a:lnTo>
                    <a:pt x="4760" y="7444"/>
                  </a:lnTo>
                  <a:lnTo>
                    <a:pt x="4231" y="7891"/>
                  </a:lnTo>
                  <a:lnTo>
                    <a:pt x="3173" y="8786"/>
                  </a:lnTo>
                  <a:lnTo>
                    <a:pt x="2645" y="9193"/>
                  </a:lnTo>
                  <a:lnTo>
                    <a:pt x="2116" y="9641"/>
                  </a:lnTo>
                  <a:lnTo>
                    <a:pt x="1587" y="10169"/>
                  </a:lnTo>
                  <a:lnTo>
                    <a:pt x="1140" y="10739"/>
                  </a:lnTo>
                  <a:lnTo>
                    <a:pt x="733" y="11308"/>
                  </a:lnTo>
                  <a:lnTo>
                    <a:pt x="367" y="11959"/>
                  </a:lnTo>
                  <a:lnTo>
                    <a:pt x="245" y="12284"/>
                  </a:lnTo>
                  <a:lnTo>
                    <a:pt x="123" y="12651"/>
                  </a:lnTo>
                  <a:lnTo>
                    <a:pt x="41" y="12976"/>
                  </a:lnTo>
                  <a:lnTo>
                    <a:pt x="1" y="13342"/>
                  </a:lnTo>
                  <a:lnTo>
                    <a:pt x="1" y="13708"/>
                  </a:lnTo>
                  <a:lnTo>
                    <a:pt x="1" y="14034"/>
                  </a:lnTo>
                  <a:lnTo>
                    <a:pt x="41" y="14400"/>
                  </a:lnTo>
                  <a:lnTo>
                    <a:pt x="123" y="14766"/>
                  </a:lnTo>
                  <a:lnTo>
                    <a:pt x="204" y="14888"/>
                  </a:lnTo>
                  <a:lnTo>
                    <a:pt x="326" y="14928"/>
                  </a:lnTo>
                  <a:lnTo>
                    <a:pt x="448" y="14888"/>
                  </a:lnTo>
                  <a:lnTo>
                    <a:pt x="529" y="14766"/>
                  </a:lnTo>
                  <a:lnTo>
                    <a:pt x="651" y="14522"/>
                  </a:lnTo>
                  <a:lnTo>
                    <a:pt x="814" y="14278"/>
                  </a:lnTo>
                  <a:lnTo>
                    <a:pt x="977" y="14074"/>
                  </a:lnTo>
                  <a:lnTo>
                    <a:pt x="1180" y="13871"/>
                  </a:lnTo>
                  <a:lnTo>
                    <a:pt x="1424" y="13749"/>
                  </a:lnTo>
                  <a:lnTo>
                    <a:pt x="1668" y="13586"/>
                  </a:lnTo>
                  <a:lnTo>
                    <a:pt x="2197" y="13383"/>
                  </a:lnTo>
                  <a:lnTo>
                    <a:pt x="2767" y="13261"/>
                  </a:lnTo>
                  <a:lnTo>
                    <a:pt x="3377" y="13179"/>
                  </a:lnTo>
                  <a:lnTo>
                    <a:pt x="3946" y="13139"/>
                  </a:lnTo>
                  <a:lnTo>
                    <a:pt x="4475" y="13098"/>
                  </a:lnTo>
                  <a:lnTo>
                    <a:pt x="5126" y="13098"/>
                  </a:lnTo>
                  <a:lnTo>
                    <a:pt x="5817" y="13057"/>
                  </a:lnTo>
                  <a:lnTo>
                    <a:pt x="6468" y="12976"/>
                  </a:lnTo>
                  <a:lnTo>
                    <a:pt x="6753" y="12895"/>
                  </a:lnTo>
                  <a:lnTo>
                    <a:pt x="7078" y="12773"/>
                  </a:lnTo>
                  <a:lnTo>
                    <a:pt x="7363" y="12691"/>
                  </a:lnTo>
                  <a:lnTo>
                    <a:pt x="7648" y="12529"/>
                  </a:lnTo>
                  <a:lnTo>
                    <a:pt x="7892" y="12366"/>
                  </a:lnTo>
                  <a:lnTo>
                    <a:pt x="8095" y="12203"/>
                  </a:lnTo>
                  <a:lnTo>
                    <a:pt x="8543" y="11796"/>
                  </a:lnTo>
                  <a:lnTo>
                    <a:pt x="8909" y="11349"/>
                  </a:lnTo>
                  <a:lnTo>
                    <a:pt x="9234" y="10739"/>
                  </a:lnTo>
                  <a:lnTo>
                    <a:pt x="9519" y="10088"/>
                  </a:lnTo>
                  <a:lnTo>
                    <a:pt x="9763" y="9437"/>
                  </a:lnTo>
                  <a:lnTo>
                    <a:pt x="9966" y="8786"/>
                  </a:lnTo>
                  <a:lnTo>
                    <a:pt x="10170" y="8013"/>
                  </a:lnTo>
                  <a:lnTo>
                    <a:pt x="10373" y="7241"/>
                  </a:lnTo>
                  <a:lnTo>
                    <a:pt x="10495" y="6875"/>
                  </a:lnTo>
                  <a:lnTo>
                    <a:pt x="10658" y="6468"/>
                  </a:lnTo>
                  <a:lnTo>
                    <a:pt x="10902" y="6142"/>
                  </a:lnTo>
                  <a:lnTo>
                    <a:pt x="11024" y="5980"/>
                  </a:lnTo>
                  <a:lnTo>
                    <a:pt x="11187" y="5858"/>
                  </a:lnTo>
                  <a:lnTo>
                    <a:pt x="11390" y="5776"/>
                  </a:lnTo>
                  <a:lnTo>
                    <a:pt x="11593" y="5695"/>
                  </a:lnTo>
                  <a:lnTo>
                    <a:pt x="12041" y="5614"/>
                  </a:lnTo>
                  <a:lnTo>
                    <a:pt x="12488" y="5573"/>
                  </a:lnTo>
                  <a:lnTo>
                    <a:pt x="12936" y="5532"/>
                  </a:lnTo>
                  <a:lnTo>
                    <a:pt x="13180" y="5451"/>
                  </a:lnTo>
                  <a:lnTo>
                    <a:pt x="13424" y="5370"/>
                  </a:lnTo>
                  <a:lnTo>
                    <a:pt x="13627" y="5248"/>
                  </a:lnTo>
                  <a:lnTo>
                    <a:pt x="13790" y="5085"/>
                  </a:lnTo>
                  <a:lnTo>
                    <a:pt x="13953" y="4922"/>
                  </a:lnTo>
                  <a:lnTo>
                    <a:pt x="14115" y="4759"/>
                  </a:lnTo>
                  <a:lnTo>
                    <a:pt x="14237" y="4556"/>
                  </a:lnTo>
                  <a:lnTo>
                    <a:pt x="14319" y="4312"/>
                  </a:lnTo>
                  <a:lnTo>
                    <a:pt x="14563" y="3702"/>
                  </a:lnTo>
                  <a:lnTo>
                    <a:pt x="14644" y="3376"/>
                  </a:lnTo>
                  <a:lnTo>
                    <a:pt x="14807" y="3051"/>
                  </a:lnTo>
                  <a:lnTo>
                    <a:pt x="14969" y="2807"/>
                  </a:lnTo>
                  <a:lnTo>
                    <a:pt x="15214" y="2563"/>
                  </a:lnTo>
                  <a:lnTo>
                    <a:pt x="15376" y="2482"/>
                  </a:lnTo>
                  <a:lnTo>
                    <a:pt x="15498" y="2441"/>
                  </a:lnTo>
                  <a:lnTo>
                    <a:pt x="15661" y="2400"/>
                  </a:lnTo>
                  <a:lnTo>
                    <a:pt x="15824" y="2441"/>
                  </a:lnTo>
                  <a:lnTo>
                    <a:pt x="15905" y="2441"/>
                  </a:lnTo>
                  <a:lnTo>
                    <a:pt x="15986" y="2400"/>
                  </a:lnTo>
                  <a:lnTo>
                    <a:pt x="16068" y="2319"/>
                  </a:lnTo>
                  <a:lnTo>
                    <a:pt x="16068" y="2197"/>
                  </a:lnTo>
                  <a:lnTo>
                    <a:pt x="16068" y="2115"/>
                  </a:lnTo>
                  <a:lnTo>
                    <a:pt x="15986" y="2075"/>
                  </a:lnTo>
                  <a:lnTo>
                    <a:pt x="15905" y="1993"/>
                  </a:lnTo>
                  <a:lnTo>
                    <a:pt x="15824" y="1831"/>
                  </a:lnTo>
                  <a:lnTo>
                    <a:pt x="15661" y="1546"/>
                  </a:lnTo>
                  <a:lnTo>
                    <a:pt x="15458" y="1221"/>
                  </a:lnTo>
                  <a:lnTo>
                    <a:pt x="15254" y="936"/>
                  </a:lnTo>
                  <a:lnTo>
                    <a:pt x="15010" y="732"/>
                  </a:lnTo>
                  <a:lnTo>
                    <a:pt x="14807" y="570"/>
                  </a:lnTo>
                  <a:lnTo>
                    <a:pt x="14522" y="407"/>
                  </a:lnTo>
                  <a:lnTo>
                    <a:pt x="14278" y="285"/>
                  </a:lnTo>
                  <a:lnTo>
                    <a:pt x="13993" y="163"/>
                  </a:lnTo>
                  <a:lnTo>
                    <a:pt x="13668" y="82"/>
                  </a:lnTo>
                  <a:lnTo>
                    <a:pt x="13383" y="41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16;p35"/>
            <p:cNvSpPr/>
            <p:nvPr/>
          </p:nvSpPr>
          <p:spPr>
            <a:xfrm>
              <a:off x="3525528" y="329936"/>
              <a:ext cx="253176" cy="219636"/>
            </a:xfrm>
            <a:custGeom>
              <a:avLst/>
              <a:gdLst/>
              <a:ahLst/>
              <a:cxnLst/>
              <a:rect l="l" t="t" r="r" b="b"/>
              <a:pathLst>
                <a:path w="5533" h="4800" extrusionOk="0">
                  <a:moveTo>
                    <a:pt x="3865" y="0"/>
                  </a:moveTo>
                  <a:lnTo>
                    <a:pt x="3418" y="122"/>
                  </a:lnTo>
                  <a:lnTo>
                    <a:pt x="2930" y="285"/>
                  </a:lnTo>
                  <a:lnTo>
                    <a:pt x="2482" y="488"/>
                  </a:lnTo>
                  <a:lnTo>
                    <a:pt x="2075" y="773"/>
                  </a:lnTo>
                  <a:lnTo>
                    <a:pt x="1669" y="1058"/>
                  </a:lnTo>
                  <a:lnTo>
                    <a:pt x="1303" y="1424"/>
                  </a:lnTo>
                  <a:lnTo>
                    <a:pt x="936" y="1790"/>
                  </a:lnTo>
                  <a:lnTo>
                    <a:pt x="611" y="2197"/>
                  </a:lnTo>
                  <a:lnTo>
                    <a:pt x="326" y="2603"/>
                  </a:lnTo>
                  <a:lnTo>
                    <a:pt x="123" y="3010"/>
                  </a:lnTo>
                  <a:lnTo>
                    <a:pt x="1" y="3417"/>
                  </a:lnTo>
                  <a:lnTo>
                    <a:pt x="1" y="3661"/>
                  </a:lnTo>
                  <a:lnTo>
                    <a:pt x="1" y="3864"/>
                  </a:lnTo>
                  <a:lnTo>
                    <a:pt x="42" y="4068"/>
                  </a:lnTo>
                  <a:lnTo>
                    <a:pt x="123" y="4271"/>
                  </a:lnTo>
                  <a:lnTo>
                    <a:pt x="286" y="4515"/>
                  </a:lnTo>
                  <a:lnTo>
                    <a:pt x="489" y="4678"/>
                  </a:lnTo>
                  <a:lnTo>
                    <a:pt x="774" y="4759"/>
                  </a:lnTo>
                  <a:lnTo>
                    <a:pt x="1018" y="4800"/>
                  </a:lnTo>
                  <a:lnTo>
                    <a:pt x="1343" y="4800"/>
                  </a:lnTo>
                  <a:lnTo>
                    <a:pt x="1628" y="4759"/>
                  </a:lnTo>
                  <a:lnTo>
                    <a:pt x="2157" y="4637"/>
                  </a:lnTo>
                  <a:lnTo>
                    <a:pt x="2686" y="4434"/>
                  </a:lnTo>
                  <a:lnTo>
                    <a:pt x="3255" y="4149"/>
                  </a:lnTo>
                  <a:lnTo>
                    <a:pt x="3784" y="3864"/>
                  </a:lnTo>
                  <a:lnTo>
                    <a:pt x="4028" y="3661"/>
                  </a:lnTo>
                  <a:lnTo>
                    <a:pt x="4231" y="3458"/>
                  </a:lnTo>
                  <a:lnTo>
                    <a:pt x="4516" y="3173"/>
                  </a:lnTo>
                  <a:lnTo>
                    <a:pt x="4801" y="2807"/>
                  </a:lnTo>
                  <a:lnTo>
                    <a:pt x="5085" y="2441"/>
                  </a:lnTo>
                  <a:lnTo>
                    <a:pt x="5289" y="2034"/>
                  </a:lnTo>
                  <a:lnTo>
                    <a:pt x="5451" y="1587"/>
                  </a:lnTo>
                  <a:lnTo>
                    <a:pt x="5492" y="1383"/>
                  </a:lnTo>
                  <a:lnTo>
                    <a:pt x="5533" y="1180"/>
                  </a:lnTo>
                  <a:lnTo>
                    <a:pt x="5492" y="976"/>
                  </a:lnTo>
                  <a:lnTo>
                    <a:pt x="5451" y="773"/>
                  </a:lnTo>
                  <a:lnTo>
                    <a:pt x="5329" y="570"/>
                  </a:lnTo>
                  <a:lnTo>
                    <a:pt x="5207" y="366"/>
                  </a:lnTo>
                  <a:lnTo>
                    <a:pt x="5167" y="326"/>
                  </a:lnTo>
                  <a:lnTo>
                    <a:pt x="5126" y="285"/>
                  </a:lnTo>
                  <a:lnTo>
                    <a:pt x="4963" y="163"/>
                  </a:lnTo>
                  <a:lnTo>
                    <a:pt x="4760" y="82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17;p35"/>
            <p:cNvSpPr/>
            <p:nvPr/>
          </p:nvSpPr>
          <p:spPr>
            <a:xfrm>
              <a:off x="3804748" y="1431806"/>
              <a:ext cx="132193" cy="186187"/>
            </a:xfrm>
            <a:custGeom>
              <a:avLst/>
              <a:gdLst/>
              <a:ahLst/>
              <a:cxnLst/>
              <a:rect l="l" t="t" r="r" b="b"/>
              <a:pathLst>
                <a:path w="2889" h="4069" extrusionOk="0">
                  <a:moveTo>
                    <a:pt x="936" y="0"/>
                  </a:moveTo>
                  <a:lnTo>
                    <a:pt x="692" y="41"/>
                  </a:lnTo>
                  <a:lnTo>
                    <a:pt x="488" y="204"/>
                  </a:lnTo>
                  <a:lnTo>
                    <a:pt x="326" y="366"/>
                  </a:lnTo>
                  <a:lnTo>
                    <a:pt x="204" y="570"/>
                  </a:lnTo>
                  <a:lnTo>
                    <a:pt x="82" y="814"/>
                  </a:lnTo>
                  <a:lnTo>
                    <a:pt x="0" y="1058"/>
                  </a:lnTo>
                  <a:lnTo>
                    <a:pt x="0" y="1302"/>
                  </a:lnTo>
                  <a:lnTo>
                    <a:pt x="0" y="1546"/>
                  </a:lnTo>
                  <a:lnTo>
                    <a:pt x="41" y="1790"/>
                  </a:lnTo>
                  <a:lnTo>
                    <a:pt x="163" y="2238"/>
                  </a:lnTo>
                  <a:lnTo>
                    <a:pt x="366" y="2685"/>
                  </a:lnTo>
                  <a:lnTo>
                    <a:pt x="651" y="3051"/>
                  </a:lnTo>
                  <a:lnTo>
                    <a:pt x="814" y="3254"/>
                  </a:lnTo>
                  <a:lnTo>
                    <a:pt x="1017" y="3458"/>
                  </a:lnTo>
                  <a:lnTo>
                    <a:pt x="1261" y="3621"/>
                  </a:lnTo>
                  <a:lnTo>
                    <a:pt x="1465" y="3743"/>
                  </a:lnTo>
                  <a:lnTo>
                    <a:pt x="1709" y="3865"/>
                  </a:lnTo>
                  <a:lnTo>
                    <a:pt x="1953" y="3946"/>
                  </a:lnTo>
                  <a:lnTo>
                    <a:pt x="2237" y="4027"/>
                  </a:lnTo>
                  <a:lnTo>
                    <a:pt x="2482" y="4068"/>
                  </a:lnTo>
                  <a:lnTo>
                    <a:pt x="2563" y="4068"/>
                  </a:lnTo>
                  <a:lnTo>
                    <a:pt x="2644" y="4027"/>
                  </a:lnTo>
                  <a:lnTo>
                    <a:pt x="2807" y="4027"/>
                  </a:lnTo>
                  <a:lnTo>
                    <a:pt x="2888" y="3946"/>
                  </a:lnTo>
                  <a:lnTo>
                    <a:pt x="2888" y="3865"/>
                  </a:lnTo>
                  <a:lnTo>
                    <a:pt x="2848" y="3214"/>
                  </a:lnTo>
                  <a:lnTo>
                    <a:pt x="2726" y="2604"/>
                  </a:lnTo>
                  <a:lnTo>
                    <a:pt x="2604" y="2034"/>
                  </a:lnTo>
                  <a:lnTo>
                    <a:pt x="2400" y="1424"/>
                  </a:lnTo>
                  <a:lnTo>
                    <a:pt x="2237" y="977"/>
                  </a:lnTo>
                  <a:lnTo>
                    <a:pt x="2115" y="733"/>
                  </a:lnTo>
                  <a:lnTo>
                    <a:pt x="1993" y="529"/>
                  </a:lnTo>
                  <a:lnTo>
                    <a:pt x="1831" y="326"/>
                  </a:lnTo>
                  <a:lnTo>
                    <a:pt x="1668" y="163"/>
                  </a:lnTo>
                  <a:lnTo>
                    <a:pt x="1465" y="41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18;p35"/>
            <p:cNvSpPr/>
            <p:nvPr/>
          </p:nvSpPr>
          <p:spPr>
            <a:xfrm>
              <a:off x="4171412" y="996275"/>
              <a:ext cx="333206" cy="945533"/>
            </a:xfrm>
            <a:custGeom>
              <a:avLst/>
              <a:gdLst/>
              <a:ahLst/>
              <a:cxnLst/>
              <a:rect l="l" t="t" r="r" b="b"/>
              <a:pathLst>
                <a:path w="7282" h="20664" extrusionOk="0">
                  <a:moveTo>
                    <a:pt x="6549" y="0"/>
                  </a:moveTo>
                  <a:lnTo>
                    <a:pt x="6468" y="41"/>
                  </a:lnTo>
                  <a:lnTo>
                    <a:pt x="6427" y="82"/>
                  </a:lnTo>
                  <a:lnTo>
                    <a:pt x="6427" y="163"/>
                  </a:lnTo>
                  <a:lnTo>
                    <a:pt x="6427" y="244"/>
                  </a:lnTo>
                  <a:lnTo>
                    <a:pt x="6590" y="773"/>
                  </a:lnTo>
                  <a:lnTo>
                    <a:pt x="6712" y="1302"/>
                  </a:lnTo>
                  <a:lnTo>
                    <a:pt x="6793" y="1831"/>
                  </a:lnTo>
                  <a:lnTo>
                    <a:pt x="6875" y="2359"/>
                  </a:lnTo>
                  <a:lnTo>
                    <a:pt x="6875" y="2929"/>
                  </a:lnTo>
                  <a:lnTo>
                    <a:pt x="6834" y="3458"/>
                  </a:lnTo>
                  <a:lnTo>
                    <a:pt x="6793" y="3986"/>
                  </a:lnTo>
                  <a:lnTo>
                    <a:pt x="6671" y="4556"/>
                  </a:lnTo>
                  <a:lnTo>
                    <a:pt x="6549" y="5085"/>
                  </a:lnTo>
                  <a:lnTo>
                    <a:pt x="6346" y="5573"/>
                  </a:lnTo>
                  <a:lnTo>
                    <a:pt x="6143" y="6102"/>
                  </a:lnTo>
                  <a:lnTo>
                    <a:pt x="5899" y="6549"/>
                  </a:lnTo>
                  <a:lnTo>
                    <a:pt x="5614" y="7037"/>
                  </a:lnTo>
                  <a:lnTo>
                    <a:pt x="5288" y="7485"/>
                  </a:lnTo>
                  <a:lnTo>
                    <a:pt x="4963" y="7891"/>
                  </a:lnTo>
                  <a:lnTo>
                    <a:pt x="4597" y="8298"/>
                  </a:lnTo>
                  <a:lnTo>
                    <a:pt x="4272" y="8664"/>
                  </a:lnTo>
                  <a:lnTo>
                    <a:pt x="3905" y="9071"/>
                  </a:lnTo>
                  <a:lnTo>
                    <a:pt x="3621" y="9478"/>
                  </a:lnTo>
                  <a:lnTo>
                    <a:pt x="3377" y="9925"/>
                  </a:lnTo>
                  <a:lnTo>
                    <a:pt x="3255" y="10169"/>
                  </a:lnTo>
                  <a:lnTo>
                    <a:pt x="3214" y="10454"/>
                  </a:lnTo>
                  <a:lnTo>
                    <a:pt x="3173" y="10698"/>
                  </a:lnTo>
                  <a:lnTo>
                    <a:pt x="3133" y="10983"/>
                  </a:lnTo>
                  <a:lnTo>
                    <a:pt x="3173" y="11512"/>
                  </a:lnTo>
                  <a:lnTo>
                    <a:pt x="3295" y="12040"/>
                  </a:lnTo>
                  <a:lnTo>
                    <a:pt x="3458" y="12650"/>
                  </a:lnTo>
                  <a:lnTo>
                    <a:pt x="3499" y="12976"/>
                  </a:lnTo>
                  <a:lnTo>
                    <a:pt x="3499" y="13301"/>
                  </a:lnTo>
                  <a:lnTo>
                    <a:pt x="3499" y="13545"/>
                  </a:lnTo>
                  <a:lnTo>
                    <a:pt x="3458" y="13830"/>
                  </a:lnTo>
                  <a:lnTo>
                    <a:pt x="3377" y="14074"/>
                  </a:lnTo>
                  <a:lnTo>
                    <a:pt x="3295" y="14359"/>
                  </a:lnTo>
                  <a:lnTo>
                    <a:pt x="3011" y="14847"/>
                  </a:lnTo>
                  <a:lnTo>
                    <a:pt x="2726" y="15294"/>
                  </a:lnTo>
                  <a:lnTo>
                    <a:pt x="2360" y="15742"/>
                  </a:lnTo>
                  <a:lnTo>
                    <a:pt x="1994" y="16149"/>
                  </a:lnTo>
                  <a:lnTo>
                    <a:pt x="1180" y="17084"/>
                  </a:lnTo>
                  <a:lnTo>
                    <a:pt x="773" y="17572"/>
                  </a:lnTo>
                  <a:lnTo>
                    <a:pt x="448" y="18142"/>
                  </a:lnTo>
                  <a:lnTo>
                    <a:pt x="204" y="18671"/>
                  </a:lnTo>
                  <a:lnTo>
                    <a:pt x="82" y="18996"/>
                  </a:lnTo>
                  <a:lnTo>
                    <a:pt x="41" y="19281"/>
                  </a:lnTo>
                  <a:lnTo>
                    <a:pt x="1" y="19565"/>
                  </a:lnTo>
                  <a:lnTo>
                    <a:pt x="1" y="19891"/>
                  </a:lnTo>
                  <a:lnTo>
                    <a:pt x="41" y="20216"/>
                  </a:lnTo>
                  <a:lnTo>
                    <a:pt x="123" y="20501"/>
                  </a:lnTo>
                  <a:lnTo>
                    <a:pt x="163" y="20582"/>
                  </a:lnTo>
                  <a:lnTo>
                    <a:pt x="245" y="20623"/>
                  </a:lnTo>
                  <a:lnTo>
                    <a:pt x="326" y="20664"/>
                  </a:lnTo>
                  <a:lnTo>
                    <a:pt x="407" y="20664"/>
                  </a:lnTo>
                  <a:lnTo>
                    <a:pt x="448" y="20623"/>
                  </a:lnTo>
                  <a:lnTo>
                    <a:pt x="529" y="20582"/>
                  </a:lnTo>
                  <a:lnTo>
                    <a:pt x="529" y="20501"/>
                  </a:lnTo>
                  <a:lnTo>
                    <a:pt x="529" y="20420"/>
                  </a:lnTo>
                  <a:lnTo>
                    <a:pt x="448" y="20135"/>
                  </a:lnTo>
                  <a:lnTo>
                    <a:pt x="407" y="19809"/>
                  </a:lnTo>
                  <a:lnTo>
                    <a:pt x="407" y="19525"/>
                  </a:lnTo>
                  <a:lnTo>
                    <a:pt x="448" y="19281"/>
                  </a:lnTo>
                  <a:lnTo>
                    <a:pt x="489" y="18996"/>
                  </a:lnTo>
                  <a:lnTo>
                    <a:pt x="611" y="18711"/>
                  </a:lnTo>
                  <a:lnTo>
                    <a:pt x="855" y="18182"/>
                  </a:lnTo>
                  <a:lnTo>
                    <a:pt x="1180" y="17694"/>
                  </a:lnTo>
                  <a:lnTo>
                    <a:pt x="1546" y="17206"/>
                  </a:lnTo>
                  <a:lnTo>
                    <a:pt x="2319" y="16352"/>
                  </a:lnTo>
                  <a:lnTo>
                    <a:pt x="2685" y="15945"/>
                  </a:lnTo>
                  <a:lnTo>
                    <a:pt x="3011" y="15538"/>
                  </a:lnTo>
                  <a:lnTo>
                    <a:pt x="3336" y="15091"/>
                  </a:lnTo>
                  <a:lnTo>
                    <a:pt x="3580" y="14603"/>
                  </a:lnTo>
                  <a:lnTo>
                    <a:pt x="3783" y="14115"/>
                  </a:lnTo>
                  <a:lnTo>
                    <a:pt x="3865" y="13586"/>
                  </a:lnTo>
                  <a:lnTo>
                    <a:pt x="3905" y="13057"/>
                  </a:lnTo>
                  <a:lnTo>
                    <a:pt x="3824" y="12528"/>
                  </a:lnTo>
                  <a:lnTo>
                    <a:pt x="3702" y="11959"/>
                  </a:lnTo>
                  <a:lnTo>
                    <a:pt x="3580" y="11390"/>
                  </a:lnTo>
                  <a:lnTo>
                    <a:pt x="3539" y="11105"/>
                  </a:lnTo>
                  <a:lnTo>
                    <a:pt x="3539" y="10779"/>
                  </a:lnTo>
                  <a:lnTo>
                    <a:pt x="3580" y="10495"/>
                  </a:lnTo>
                  <a:lnTo>
                    <a:pt x="3661" y="10210"/>
                  </a:lnTo>
                  <a:lnTo>
                    <a:pt x="3783" y="9966"/>
                  </a:lnTo>
                  <a:lnTo>
                    <a:pt x="3905" y="9722"/>
                  </a:lnTo>
                  <a:lnTo>
                    <a:pt x="4231" y="9315"/>
                  </a:lnTo>
                  <a:lnTo>
                    <a:pt x="4556" y="8908"/>
                  </a:lnTo>
                  <a:lnTo>
                    <a:pt x="4922" y="8502"/>
                  </a:lnTo>
                  <a:lnTo>
                    <a:pt x="5288" y="8095"/>
                  </a:lnTo>
                  <a:lnTo>
                    <a:pt x="5614" y="7688"/>
                  </a:lnTo>
                  <a:lnTo>
                    <a:pt x="5939" y="7281"/>
                  </a:lnTo>
                  <a:lnTo>
                    <a:pt x="6183" y="6834"/>
                  </a:lnTo>
                  <a:lnTo>
                    <a:pt x="6427" y="6346"/>
                  </a:lnTo>
                  <a:lnTo>
                    <a:pt x="6671" y="5898"/>
                  </a:lnTo>
                  <a:lnTo>
                    <a:pt x="6834" y="5369"/>
                  </a:lnTo>
                  <a:lnTo>
                    <a:pt x="6997" y="4881"/>
                  </a:lnTo>
                  <a:lnTo>
                    <a:pt x="7119" y="4271"/>
                  </a:lnTo>
                  <a:lnTo>
                    <a:pt x="7241" y="3702"/>
                  </a:lnTo>
                  <a:lnTo>
                    <a:pt x="7282" y="3092"/>
                  </a:lnTo>
                  <a:lnTo>
                    <a:pt x="7282" y="2481"/>
                  </a:lnTo>
                  <a:lnTo>
                    <a:pt x="7200" y="1871"/>
                  </a:lnTo>
                  <a:lnTo>
                    <a:pt x="7119" y="1302"/>
                  </a:lnTo>
                  <a:lnTo>
                    <a:pt x="6997" y="732"/>
                  </a:lnTo>
                  <a:lnTo>
                    <a:pt x="6793" y="122"/>
                  </a:lnTo>
                  <a:lnTo>
                    <a:pt x="6753" y="82"/>
                  </a:lnTo>
                  <a:lnTo>
                    <a:pt x="6712" y="41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19;p35"/>
            <p:cNvSpPr/>
            <p:nvPr/>
          </p:nvSpPr>
          <p:spPr>
            <a:xfrm>
              <a:off x="2859190" y="1753810"/>
              <a:ext cx="738984" cy="288547"/>
            </a:xfrm>
            <a:custGeom>
              <a:avLst/>
              <a:gdLst/>
              <a:ahLst/>
              <a:cxnLst/>
              <a:rect l="l" t="t" r="r" b="b"/>
              <a:pathLst>
                <a:path w="16150" h="6306" extrusionOk="0">
                  <a:moveTo>
                    <a:pt x="12895" y="0"/>
                  </a:moveTo>
                  <a:lnTo>
                    <a:pt x="12407" y="41"/>
                  </a:lnTo>
                  <a:lnTo>
                    <a:pt x="11919" y="82"/>
                  </a:lnTo>
                  <a:lnTo>
                    <a:pt x="10943" y="326"/>
                  </a:lnTo>
                  <a:lnTo>
                    <a:pt x="9966" y="570"/>
                  </a:lnTo>
                  <a:lnTo>
                    <a:pt x="9438" y="651"/>
                  </a:lnTo>
                  <a:lnTo>
                    <a:pt x="8950" y="651"/>
                  </a:lnTo>
                  <a:lnTo>
                    <a:pt x="8421" y="611"/>
                  </a:lnTo>
                  <a:lnTo>
                    <a:pt x="7851" y="529"/>
                  </a:lnTo>
                  <a:lnTo>
                    <a:pt x="7323" y="488"/>
                  </a:lnTo>
                  <a:lnTo>
                    <a:pt x="6794" y="448"/>
                  </a:lnTo>
                  <a:lnTo>
                    <a:pt x="6346" y="488"/>
                  </a:lnTo>
                  <a:lnTo>
                    <a:pt x="5899" y="611"/>
                  </a:lnTo>
                  <a:lnTo>
                    <a:pt x="5492" y="773"/>
                  </a:lnTo>
                  <a:lnTo>
                    <a:pt x="5085" y="977"/>
                  </a:lnTo>
                  <a:lnTo>
                    <a:pt x="4719" y="1221"/>
                  </a:lnTo>
                  <a:lnTo>
                    <a:pt x="4353" y="1505"/>
                  </a:lnTo>
                  <a:lnTo>
                    <a:pt x="3702" y="2116"/>
                  </a:lnTo>
                  <a:lnTo>
                    <a:pt x="2970" y="2888"/>
                  </a:lnTo>
                  <a:lnTo>
                    <a:pt x="2563" y="3254"/>
                  </a:lnTo>
                  <a:lnTo>
                    <a:pt x="2157" y="3580"/>
                  </a:lnTo>
                  <a:lnTo>
                    <a:pt x="1709" y="3865"/>
                  </a:lnTo>
                  <a:lnTo>
                    <a:pt x="1262" y="4109"/>
                  </a:lnTo>
                  <a:lnTo>
                    <a:pt x="1018" y="4190"/>
                  </a:lnTo>
                  <a:lnTo>
                    <a:pt x="774" y="4231"/>
                  </a:lnTo>
                  <a:lnTo>
                    <a:pt x="489" y="4271"/>
                  </a:lnTo>
                  <a:lnTo>
                    <a:pt x="204" y="4271"/>
                  </a:lnTo>
                  <a:lnTo>
                    <a:pt x="123" y="4312"/>
                  </a:lnTo>
                  <a:lnTo>
                    <a:pt x="41" y="4353"/>
                  </a:lnTo>
                  <a:lnTo>
                    <a:pt x="1" y="4434"/>
                  </a:lnTo>
                  <a:lnTo>
                    <a:pt x="41" y="4556"/>
                  </a:lnTo>
                  <a:lnTo>
                    <a:pt x="164" y="4841"/>
                  </a:lnTo>
                  <a:lnTo>
                    <a:pt x="326" y="5085"/>
                  </a:lnTo>
                  <a:lnTo>
                    <a:pt x="530" y="5329"/>
                  </a:lnTo>
                  <a:lnTo>
                    <a:pt x="733" y="5573"/>
                  </a:lnTo>
                  <a:lnTo>
                    <a:pt x="977" y="5736"/>
                  </a:lnTo>
                  <a:lnTo>
                    <a:pt x="1221" y="5898"/>
                  </a:lnTo>
                  <a:lnTo>
                    <a:pt x="1506" y="6020"/>
                  </a:lnTo>
                  <a:lnTo>
                    <a:pt x="1791" y="6142"/>
                  </a:lnTo>
                  <a:lnTo>
                    <a:pt x="2075" y="6224"/>
                  </a:lnTo>
                  <a:lnTo>
                    <a:pt x="2360" y="6264"/>
                  </a:lnTo>
                  <a:lnTo>
                    <a:pt x="2685" y="6305"/>
                  </a:lnTo>
                  <a:lnTo>
                    <a:pt x="3296" y="6305"/>
                  </a:lnTo>
                  <a:lnTo>
                    <a:pt x="3580" y="6224"/>
                  </a:lnTo>
                  <a:lnTo>
                    <a:pt x="3906" y="6183"/>
                  </a:lnTo>
                  <a:lnTo>
                    <a:pt x="4190" y="6102"/>
                  </a:lnTo>
                  <a:lnTo>
                    <a:pt x="4516" y="5939"/>
                  </a:lnTo>
                  <a:lnTo>
                    <a:pt x="4841" y="5817"/>
                  </a:lnTo>
                  <a:lnTo>
                    <a:pt x="5411" y="5451"/>
                  </a:lnTo>
                  <a:lnTo>
                    <a:pt x="5940" y="5044"/>
                  </a:lnTo>
                  <a:lnTo>
                    <a:pt x="6468" y="4637"/>
                  </a:lnTo>
                  <a:lnTo>
                    <a:pt x="6997" y="4231"/>
                  </a:lnTo>
                  <a:lnTo>
                    <a:pt x="7282" y="4068"/>
                  </a:lnTo>
                  <a:lnTo>
                    <a:pt x="7567" y="3946"/>
                  </a:lnTo>
                  <a:lnTo>
                    <a:pt x="7892" y="3824"/>
                  </a:lnTo>
                  <a:lnTo>
                    <a:pt x="8177" y="3783"/>
                  </a:lnTo>
                  <a:lnTo>
                    <a:pt x="8502" y="3824"/>
                  </a:lnTo>
                  <a:lnTo>
                    <a:pt x="8828" y="3905"/>
                  </a:lnTo>
                  <a:lnTo>
                    <a:pt x="9153" y="4027"/>
                  </a:lnTo>
                  <a:lnTo>
                    <a:pt x="9438" y="4190"/>
                  </a:lnTo>
                  <a:lnTo>
                    <a:pt x="9966" y="4556"/>
                  </a:lnTo>
                  <a:lnTo>
                    <a:pt x="10251" y="4719"/>
                  </a:lnTo>
                  <a:lnTo>
                    <a:pt x="10536" y="4882"/>
                  </a:lnTo>
                  <a:lnTo>
                    <a:pt x="10861" y="4963"/>
                  </a:lnTo>
                  <a:lnTo>
                    <a:pt x="11187" y="5044"/>
                  </a:lnTo>
                  <a:lnTo>
                    <a:pt x="11227" y="5044"/>
                  </a:lnTo>
                  <a:lnTo>
                    <a:pt x="11431" y="5004"/>
                  </a:lnTo>
                  <a:lnTo>
                    <a:pt x="11634" y="5004"/>
                  </a:lnTo>
                  <a:lnTo>
                    <a:pt x="12000" y="4841"/>
                  </a:lnTo>
                  <a:lnTo>
                    <a:pt x="12366" y="4678"/>
                  </a:lnTo>
                  <a:lnTo>
                    <a:pt x="12732" y="4434"/>
                  </a:lnTo>
                  <a:lnTo>
                    <a:pt x="13261" y="4109"/>
                  </a:lnTo>
                  <a:lnTo>
                    <a:pt x="13546" y="3946"/>
                  </a:lnTo>
                  <a:lnTo>
                    <a:pt x="13790" y="3865"/>
                  </a:lnTo>
                  <a:lnTo>
                    <a:pt x="14400" y="3702"/>
                  </a:lnTo>
                  <a:lnTo>
                    <a:pt x="14970" y="3539"/>
                  </a:lnTo>
                  <a:lnTo>
                    <a:pt x="15254" y="3499"/>
                  </a:lnTo>
                  <a:lnTo>
                    <a:pt x="15783" y="3499"/>
                  </a:lnTo>
                  <a:lnTo>
                    <a:pt x="15824" y="3539"/>
                  </a:lnTo>
                  <a:lnTo>
                    <a:pt x="15905" y="3580"/>
                  </a:lnTo>
                  <a:lnTo>
                    <a:pt x="16027" y="3580"/>
                  </a:lnTo>
                  <a:lnTo>
                    <a:pt x="16109" y="3499"/>
                  </a:lnTo>
                  <a:lnTo>
                    <a:pt x="16149" y="3417"/>
                  </a:lnTo>
                  <a:lnTo>
                    <a:pt x="16149" y="3336"/>
                  </a:lnTo>
                  <a:lnTo>
                    <a:pt x="15987" y="2522"/>
                  </a:lnTo>
                  <a:lnTo>
                    <a:pt x="15905" y="2156"/>
                  </a:lnTo>
                  <a:lnTo>
                    <a:pt x="15783" y="1749"/>
                  </a:lnTo>
                  <a:lnTo>
                    <a:pt x="15539" y="1383"/>
                  </a:lnTo>
                  <a:lnTo>
                    <a:pt x="15254" y="1058"/>
                  </a:lnTo>
                  <a:lnTo>
                    <a:pt x="14929" y="773"/>
                  </a:lnTo>
                  <a:lnTo>
                    <a:pt x="14563" y="529"/>
                  </a:lnTo>
                  <a:lnTo>
                    <a:pt x="14197" y="326"/>
                  </a:lnTo>
                  <a:lnTo>
                    <a:pt x="13749" y="163"/>
                  </a:lnTo>
                  <a:lnTo>
                    <a:pt x="13343" y="41"/>
                  </a:lnTo>
                  <a:lnTo>
                    <a:pt x="12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0;p35"/>
            <p:cNvSpPr/>
            <p:nvPr/>
          </p:nvSpPr>
          <p:spPr>
            <a:xfrm>
              <a:off x="6728819" y="3784445"/>
              <a:ext cx="212223" cy="307170"/>
            </a:xfrm>
            <a:custGeom>
              <a:avLst/>
              <a:gdLst/>
              <a:ahLst/>
              <a:cxnLst/>
              <a:rect l="l" t="t" r="r" b="b"/>
              <a:pathLst>
                <a:path w="4638" h="6713" extrusionOk="0">
                  <a:moveTo>
                    <a:pt x="1424" y="1"/>
                  </a:moveTo>
                  <a:lnTo>
                    <a:pt x="692" y="1709"/>
                  </a:lnTo>
                  <a:lnTo>
                    <a:pt x="204" y="2686"/>
                  </a:lnTo>
                  <a:lnTo>
                    <a:pt x="1" y="3133"/>
                  </a:lnTo>
                  <a:lnTo>
                    <a:pt x="2075" y="3540"/>
                  </a:lnTo>
                  <a:lnTo>
                    <a:pt x="2360" y="3621"/>
                  </a:lnTo>
                  <a:lnTo>
                    <a:pt x="2482" y="3662"/>
                  </a:lnTo>
                  <a:lnTo>
                    <a:pt x="2604" y="3784"/>
                  </a:lnTo>
                  <a:lnTo>
                    <a:pt x="2726" y="3947"/>
                  </a:lnTo>
                  <a:lnTo>
                    <a:pt x="2767" y="4109"/>
                  </a:lnTo>
                  <a:lnTo>
                    <a:pt x="2767" y="4516"/>
                  </a:lnTo>
                  <a:lnTo>
                    <a:pt x="2807" y="5330"/>
                  </a:lnTo>
                  <a:lnTo>
                    <a:pt x="2929" y="6143"/>
                  </a:lnTo>
                  <a:lnTo>
                    <a:pt x="2970" y="6346"/>
                  </a:lnTo>
                  <a:lnTo>
                    <a:pt x="3051" y="6509"/>
                  </a:lnTo>
                  <a:lnTo>
                    <a:pt x="3173" y="6631"/>
                  </a:lnTo>
                  <a:lnTo>
                    <a:pt x="3214" y="6672"/>
                  </a:lnTo>
                  <a:lnTo>
                    <a:pt x="3336" y="6713"/>
                  </a:lnTo>
                  <a:lnTo>
                    <a:pt x="3417" y="6713"/>
                  </a:lnTo>
                  <a:lnTo>
                    <a:pt x="3539" y="6672"/>
                  </a:lnTo>
                  <a:lnTo>
                    <a:pt x="3621" y="6631"/>
                  </a:lnTo>
                  <a:lnTo>
                    <a:pt x="3702" y="6550"/>
                  </a:lnTo>
                  <a:lnTo>
                    <a:pt x="3824" y="6346"/>
                  </a:lnTo>
                  <a:lnTo>
                    <a:pt x="3905" y="6102"/>
                  </a:lnTo>
                  <a:lnTo>
                    <a:pt x="3987" y="5614"/>
                  </a:lnTo>
                  <a:lnTo>
                    <a:pt x="4068" y="5167"/>
                  </a:lnTo>
                  <a:lnTo>
                    <a:pt x="4190" y="4557"/>
                  </a:lnTo>
                  <a:lnTo>
                    <a:pt x="4312" y="3947"/>
                  </a:lnTo>
                  <a:lnTo>
                    <a:pt x="4475" y="3336"/>
                  </a:lnTo>
                  <a:lnTo>
                    <a:pt x="4597" y="2726"/>
                  </a:lnTo>
                  <a:lnTo>
                    <a:pt x="4597" y="2686"/>
                  </a:lnTo>
                  <a:lnTo>
                    <a:pt x="4638" y="2360"/>
                  </a:lnTo>
                  <a:lnTo>
                    <a:pt x="4638" y="2035"/>
                  </a:lnTo>
                  <a:lnTo>
                    <a:pt x="4597" y="1750"/>
                  </a:lnTo>
                  <a:lnTo>
                    <a:pt x="4516" y="1587"/>
                  </a:lnTo>
                  <a:lnTo>
                    <a:pt x="4475" y="1465"/>
                  </a:lnTo>
                  <a:lnTo>
                    <a:pt x="4312" y="1303"/>
                  </a:lnTo>
                  <a:lnTo>
                    <a:pt x="4109" y="1140"/>
                  </a:lnTo>
                  <a:lnTo>
                    <a:pt x="3661" y="937"/>
                  </a:lnTo>
                  <a:lnTo>
                    <a:pt x="2563" y="448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1;p35"/>
            <p:cNvSpPr/>
            <p:nvPr/>
          </p:nvSpPr>
          <p:spPr>
            <a:xfrm>
              <a:off x="6719530" y="3775156"/>
              <a:ext cx="230801" cy="325748"/>
            </a:xfrm>
            <a:custGeom>
              <a:avLst/>
              <a:gdLst/>
              <a:ahLst/>
              <a:cxnLst/>
              <a:rect l="l" t="t" r="r" b="b"/>
              <a:pathLst>
                <a:path w="5044" h="7119" extrusionOk="0">
                  <a:moveTo>
                    <a:pt x="1760" y="478"/>
                  </a:moveTo>
                  <a:lnTo>
                    <a:pt x="2685" y="855"/>
                  </a:lnTo>
                  <a:lnTo>
                    <a:pt x="3783" y="1302"/>
                  </a:lnTo>
                  <a:lnTo>
                    <a:pt x="4027" y="1424"/>
                  </a:lnTo>
                  <a:lnTo>
                    <a:pt x="4230" y="1546"/>
                  </a:lnTo>
                  <a:lnTo>
                    <a:pt x="4393" y="1668"/>
                  </a:lnTo>
                  <a:lnTo>
                    <a:pt x="4556" y="1872"/>
                  </a:lnTo>
                  <a:lnTo>
                    <a:pt x="4637" y="2116"/>
                  </a:lnTo>
                  <a:lnTo>
                    <a:pt x="4637" y="2360"/>
                  </a:lnTo>
                  <a:lnTo>
                    <a:pt x="4597" y="2848"/>
                  </a:lnTo>
                  <a:lnTo>
                    <a:pt x="4475" y="3458"/>
                  </a:lnTo>
                  <a:lnTo>
                    <a:pt x="4353" y="4028"/>
                  </a:lnTo>
                  <a:lnTo>
                    <a:pt x="4190" y="4597"/>
                  </a:lnTo>
                  <a:lnTo>
                    <a:pt x="4068" y="5207"/>
                  </a:lnTo>
                  <a:lnTo>
                    <a:pt x="4027" y="5817"/>
                  </a:lnTo>
                  <a:lnTo>
                    <a:pt x="3946" y="6143"/>
                  </a:lnTo>
                  <a:lnTo>
                    <a:pt x="3864" y="6468"/>
                  </a:lnTo>
                  <a:lnTo>
                    <a:pt x="3783" y="6590"/>
                  </a:lnTo>
                  <a:lnTo>
                    <a:pt x="3702" y="6671"/>
                  </a:lnTo>
                  <a:lnTo>
                    <a:pt x="3580" y="6712"/>
                  </a:lnTo>
                  <a:lnTo>
                    <a:pt x="3539" y="6712"/>
                  </a:lnTo>
                  <a:lnTo>
                    <a:pt x="3458" y="6671"/>
                  </a:lnTo>
                  <a:lnTo>
                    <a:pt x="3376" y="6590"/>
                  </a:lnTo>
                  <a:lnTo>
                    <a:pt x="3336" y="6468"/>
                  </a:lnTo>
                  <a:lnTo>
                    <a:pt x="3295" y="6265"/>
                  </a:lnTo>
                  <a:lnTo>
                    <a:pt x="3214" y="5573"/>
                  </a:lnTo>
                  <a:lnTo>
                    <a:pt x="3173" y="5004"/>
                  </a:lnTo>
                  <a:lnTo>
                    <a:pt x="3173" y="4434"/>
                  </a:lnTo>
                  <a:lnTo>
                    <a:pt x="3132" y="4231"/>
                  </a:lnTo>
                  <a:lnTo>
                    <a:pt x="3092" y="4028"/>
                  </a:lnTo>
                  <a:lnTo>
                    <a:pt x="2970" y="3865"/>
                  </a:lnTo>
                  <a:lnTo>
                    <a:pt x="2848" y="3743"/>
                  </a:lnTo>
                  <a:lnTo>
                    <a:pt x="2563" y="3580"/>
                  </a:lnTo>
                  <a:lnTo>
                    <a:pt x="2278" y="3539"/>
                  </a:lnTo>
                  <a:lnTo>
                    <a:pt x="1668" y="3417"/>
                  </a:lnTo>
                  <a:lnTo>
                    <a:pt x="512" y="3186"/>
                  </a:lnTo>
                  <a:lnTo>
                    <a:pt x="570" y="3051"/>
                  </a:lnTo>
                  <a:lnTo>
                    <a:pt x="1058" y="2034"/>
                  </a:lnTo>
                  <a:lnTo>
                    <a:pt x="1465" y="1180"/>
                  </a:lnTo>
                  <a:lnTo>
                    <a:pt x="1668" y="733"/>
                  </a:lnTo>
                  <a:lnTo>
                    <a:pt x="1760" y="478"/>
                  </a:lnTo>
                  <a:close/>
                  <a:moveTo>
                    <a:pt x="1627" y="1"/>
                  </a:moveTo>
                  <a:lnTo>
                    <a:pt x="1546" y="41"/>
                  </a:lnTo>
                  <a:lnTo>
                    <a:pt x="1505" y="82"/>
                  </a:lnTo>
                  <a:lnTo>
                    <a:pt x="1465" y="163"/>
                  </a:lnTo>
                  <a:lnTo>
                    <a:pt x="1098" y="977"/>
                  </a:lnTo>
                  <a:lnTo>
                    <a:pt x="732" y="1790"/>
                  </a:lnTo>
                  <a:lnTo>
                    <a:pt x="285" y="2767"/>
                  </a:lnTo>
                  <a:lnTo>
                    <a:pt x="122" y="3092"/>
                  </a:lnTo>
                  <a:lnTo>
                    <a:pt x="41" y="3173"/>
                  </a:lnTo>
                  <a:lnTo>
                    <a:pt x="41" y="3214"/>
                  </a:lnTo>
                  <a:lnTo>
                    <a:pt x="0" y="3336"/>
                  </a:lnTo>
                  <a:lnTo>
                    <a:pt x="41" y="3458"/>
                  </a:lnTo>
                  <a:lnTo>
                    <a:pt x="82" y="3499"/>
                  </a:lnTo>
                  <a:lnTo>
                    <a:pt x="122" y="3539"/>
                  </a:lnTo>
                  <a:lnTo>
                    <a:pt x="1465" y="3783"/>
                  </a:lnTo>
                  <a:lnTo>
                    <a:pt x="2115" y="3906"/>
                  </a:lnTo>
                  <a:lnTo>
                    <a:pt x="2400" y="3987"/>
                  </a:lnTo>
                  <a:lnTo>
                    <a:pt x="2563" y="4028"/>
                  </a:lnTo>
                  <a:lnTo>
                    <a:pt x="2685" y="4109"/>
                  </a:lnTo>
                  <a:lnTo>
                    <a:pt x="2766" y="4231"/>
                  </a:lnTo>
                  <a:lnTo>
                    <a:pt x="2766" y="4353"/>
                  </a:lnTo>
                  <a:lnTo>
                    <a:pt x="2766" y="4638"/>
                  </a:lnTo>
                  <a:lnTo>
                    <a:pt x="2807" y="5288"/>
                  </a:lnTo>
                  <a:lnTo>
                    <a:pt x="2848" y="5939"/>
                  </a:lnTo>
                  <a:lnTo>
                    <a:pt x="2888" y="6224"/>
                  </a:lnTo>
                  <a:lnTo>
                    <a:pt x="2970" y="6549"/>
                  </a:lnTo>
                  <a:lnTo>
                    <a:pt x="3010" y="6712"/>
                  </a:lnTo>
                  <a:lnTo>
                    <a:pt x="3132" y="6916"/>
                  </a:lnTo>
                  <a:lnTo>
                    <a:pt x="3295" y="7038"/>
                  </a:lnTo>
                  <a:lnTo>
                    <a:pt x="3458" y="7119"/>
                  </a:lnTo>
                  <a:lnTo>
                    <a:pt x="3620" y="7119"/>
                  </a:lnTo>
                  <a:lnTo>
                    <a:pt x="3783" y="7078"/>
                  </a:lnTo>
                  <a:lnTo>
                    <a:pt x="3905" y="6997"/>
                  </a:lnTo>
                  <a:lnTo>
                    <a:pt x="4027" y="6916"/>
                  </a:lnTo>
                  <a:lnTo>
                    <a:pt x="4149" y="6753"/>
                  </a:lnTo>
                  <a:lnTo>
                    <a:pt x="4230" y="6631"/>
                  </a:lnTo>
                  <a:lnTo>
                    <a:pt x="4312" y="6305"/>
                  </a:lnTo>
                  <a:lnTo>
                    <a:pt x="4393" y="5939"/>
                  </a:lnTo>
                  <a:lnTo>
                    <a:pt x="4434" y="5614"/>
                  </a:lnTo>
                  <a:lnTo>
                    <a:pt x="4515" y="4922"/>
                  </a:lnTo>
                  <a:lnTo>
                    <a:pt x="4678" y="4272"/>
                  </a:lnTo>
                  <a:lnTo>
                    <a:pt x="4841" y="3621"/>
                  </a:lnTo>
                  <a:lnTo>
                    <a:pt x="5003" y="2970"/>
                  </a:lnTo>
                  <a:lnTo>
                    <a:pt x="5044" y="2441"/>
                  </a:lnTo>
                  <a:lnTo>
                    <a:pt x="5044" y="2156"/>
                  </a:lnTo>
                  <a:lnTo>
                    <a:pt x="4963" y="1912"/>
                  </a:lnTo>
                  <a:lnTo>
                    <a:pt x="4881" y="1628"/>
                  </a:lnTo>
                  <a:lnTo>
                    <a:pt x="4719" y="1424"/>
                  </a:lnTo>
                  <a:lnTo>
                    <a:pt x="4515" y="1262"/>
                  </a:lnTo>
                  <a:lnTo>
                    <a:pt x="4271" y="1099"/>
                  </a:lnTo>
                  <a:lnTo>
                    <a:pt x="3661" y="814"/>
                  </a:lnTo>
                  <a:lnTo>
                    <a:pt x="3010" y="529"/>
                  </a:lnTo>
                  <a:lnTo>
                    <a:pt x="1709" y="41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22;p35"/>
            <p:cNvSpPr/>
            <p:nvPr/>
          </p:nvSpPr>
          <p:spPr>
            <a:xfrm>
              <a:off x="6073646" y="3339625"/>
              <a:ext cx="759437" cy="779891"/>
            </a:xfrm>
            <a:custGeom>
              <a:avLst/>
              <a:gdLst/>
              <a:ahLst/>
              <a:cxnLst/>
              <a:rect l="l" t="t" r="r" b="b"/>
              <a:pathLst>
                <a:path w="16597" h="17044" extrusionOk="0">
                  <a:moveTo>
                    <a:pt x="11390" y="0"/>
                  </a:moveTo>
                  <a:lnTo>
                    <a:pt x="204" y="570"/>
                  </a:lnTo>
                  <a:lnTo>
                    <a:pt x="123" y="570"/>
                  </a:lnTo>
                  <a:lnTo>
                    <a:pt x="41" y="651"/>
                  </a:lnTo>
                  <a:lnTo>
                    <a:pt x="1" y="733"/>
                  </a:lnTo>
                  <a:lnTo>
                    <a:pt x="1" y="814"/>
                  </a:lnTo>
                  <a:lnTo>
                    <a:pt x="163" y="2075"/>
                  </a:lnTo>
                  <a:lnTo>
                    <a:pt x="245" y="3377"/>
                  </a:lnTo>
                  <a:lnTo>
                    <a:pt x="285" y="4637"/>
                  </a:lnTo>
                  <a:lnTo>
                    <a:pt x="367" y="5939"/>
                  </a:lnTo>
                  <a:lnTo>
                    <a:pt x="489" y="7159"/>
                  </a:lnTo>
                  <a:lnTo>
                    <a:pt x="611" y="8380"/>
                  </a:lnTo>
                  <a:lnTo>
                    <a:pt x="814" y="9641"/>
                  </a:lnTo>
                  <a:lnTo>
                    <a:pt x="1017" y="10861"/>
                  </a:lnTo>
                  <a:lnTo>
                    <a:pt x="1262" y="12081"/>
                  </a:lnTo>
                  <a:lnTo>
                    <a:pt x="1546" y="13301"/>
                  </a:lnTo>
                  <a:lnTo>
                    <a:pt x="1872" y="14522"/>
                  </a:lnTo>
                  <a:lnTo>
                    <a:pt x="2278" y="15701"/>
                  </a:lnTo>
                  <a:lnTo>
                    <a:pt x="2441" y="16230"/>
                  </a:lnTo>
                  <a:lnTo>
                    <a:pt x="2522" y="16556"/>
                  </a:lnTo>
                  <a:lnTo>
                    <a:pt x="2644" y="16840"/>
                  </a:lnTo>
                  <a:lnTo>
                    <a:pt x="2767" y="16962"/>
                  </a:lnTo>
                  <a:lnTo>
                    <a:pt x="2889" y="17003"/>
                  </a:lnTo>
                  <a:lnTo>
                    <a:pt x="3133" y="17044"/>
                  </a:lnTo>
                  <a:lnTo>
                    <a:pt x="3377" y="17044"/>
                  </a:lnTo>
                  <a:lnTo>
                    <a:pt x="3865" y="17003"/>
                  </a:lnTo>
                  <a:lnTo>
                    <a:pt x="5085" y="16881"/>
                  </a:lnTo>
                  <a:lnTo>
                    <a:pt x="6346" y="16759"/>
                  </a:lnTo>
                  <a:lnTo>
                    <a:pt x="6427" y="16718"/>
                  </a:lnTo>
                  <a:lnTo>
                    <a:pt x="6509" y="16637"/>
                  </a:lnTo>
                  <a:lnTo>
                    <a:pt x="6509" y="16556"/>
                  </a:lnTo>
                  <a:lnTo>
                    <a:pt x="6509" y="16474"/>
                  </a:lnTo>
                  <a:lnTo>
                    <a:pt x="6509" y="16434"/>
                  </a:lnTo>
                  <a:lnTo>
                    <a:pt x="6468" y="16149"/>
                  </a:lnTo>
                  <a:lnTo>
                    <a:pt x="6468" y="15254"/>
                  </a:lnTo>
                  <a:lnTo>
                    <a:pt x="6468" y="12447"/>
                  </a:lnTo>
                  <a:lnTo>
                    <a:pt x="6509" y="9153"/>
                  </a:lnTo>
                  <a:lnTo>
                    <a:pt x="6590" y="5858"/>
                  </a:lnTo>
                  <a:lnTo>
                    <a:pt x="6590" y="4760"/>
                  </a:lnTo>
                  <a:lnTo>
                    <a:pt x="7526" y="6997"/>
                  </a:lnTo>
                  <a:lnTo>
                    <a:pt x="8095" y="8461"/>
                  </a:lnTo>
                  <a:lnTo>
                    <a:pt x="8380" y="9153"/>
                  </a:lnTo>
                  <a:lnTo>
                    <a:pt x="8705" y="9885"/>
                  </a:lnTo>
                  <a:lnTo>
                    <a:pt x="9031" y="10454"/>
                  </a:lnTo>
                  <a:lnTo>
                    <a:pt x="9356" y="10942"/>
                  </a:lnTo>
                  <a:lnTo>
                    <a:pt x="9559" y="11186"/>
                  </a:lnTo>
                  <a:lnTo>
                    <a:pt x="9803" y="11390"/>
                  </a:lnTo>
                  <a:lnTo>
                    <a:pt x="10048" y="11593"/>
                  </a:lnTo>
                  <a:lnTo>
                    <a:pt x="10292" y="11796"/>
                  </a:lnTo>
                  <a:lnTo>
                    <a:pt x="10780" y="12041"/>
                  </a:lnTo>
                  <a:lnTo>
                    <a:pt x="11309" y="12244"/>
                  </a:lnTo>
                  <a:lnTo>
                    <a:pt x="11837" y="12407"/>
                  </a:lnTo>
                  <a:lnTo>
                    <a:pt x="12407" y="12529"/>
                  </a:lnTo>
                  <a:lnTo>
                    <a:pt x="13668" y="12773"/>
                  </a:lnTo>
                  <a:lnTo>
                    <a:pt x="14319" y="12895"/>
                  </a:lnTo>
                  <a:lnTo>
                    <a:pt x="14929" y="13098"/>
                  </a:lnTo>
                  <a:lnTo>
                    <a:pt x="15051" y="13098"/>
                  </a:lnTo>
                  <a:lnTo>
                    <a:pt x="15173" y="13017"/>
                  </a:lnTo>
                  <a:lnTo>
                    <a:pt x="15620" y="12285"/>
                  </a:lnTo>
                  <a:lnTo>
                    <a:pt x="15986" y="11552"/>
                  </a:lnTo>
                  <a:lnTo>
                    <a:pt x="16312" y="10820"/>
                  </a:lnTo>
                  <a:lnTo>
                    <a:pt x="16596" y="10047"/>
                  </a:lnTo>
                  <a:lnTo>
                    <a:pt x="16596" y="9885"/>
                  </a:lnTo>
                  <a:lnTo>
                    <a:pt x="16556" y="9844"/>
                  </a:lnTo>
                  <a:lnTo>
                    <a:pt x="16515" y="9803"/>
                  </a:lnTo>
                  <a:lnTo>
                    <a:pt x="15824" y="9478"/>
                  </a:lnTo>
                  <a:lnTo>
                    <a:pt x="15173" y="9153"/>
                  </a:lnTo>
                  <a:lnTo>
                    <a:pt x="14522" y="8786"/>
                  </a:lnTo>
                  <a:lnTo>
                    <a:pt x="13912" y="8339"/>
                  </a:lnTo>
                  <a:lnTo>
                    <a:pt x="13668" y="8095"/>
                  </a:lnTo>
                  <a:lnTo>
                    <a:pt x="13424" y="7810"/>
                  </a:lnTo>
                  <a:lnTo>
                    <a:pt x="13180" y="7525"/>
                  </a:lnTo>
                  <a:lnTo>
                    <a:pt x="13017" y="7241"/>
                  </a:lnTo>
                  <a:lnTo>
                    <a:pt x="12814" y="6834"/>
                  </a:lnTo>
                  <a:lnTo>
                    <a:pt x="12692" y="6387"/>
                  </a:lnTo>
                  <a:lnTo>
                    <a:pt x="12488" y="5492"/>
                  </a:lnTo>
                  <a:lnTo>
                    <a:pt x="12041" y="3254"/>
                  </a:lnTo>
                  <a:lnTo>
                    <a:pt x="11837" y="2116"/>
                  </a:lnTo>
                  <a:lnTo>
                    <a:pt x="11634" y="936"/>
                  </a:lnTo>
                  <a:lnTo>
                    <a:pt x="11593" y="489"/>
                  </a:lnTo>
                  <a:lnTo>
                    <a:pt x="11593" y="326"/>
                  </a:lnTo>
                  <a:lnTo>
                    <a:pt x="11593" y="285"/>
                  </a:lnTo>
                  <a:lnTo>
                    <a:pt x="11593" y="163"/>
                  </a:lnTo>
                  <a:lnTo>
                    <a:pt x="11593" y="82"/>
                  </a:lnTo>
                  <a:lnTo>
                    <a:pt x="11512" y="41"/>
                  </a:lnTo>
                  <a:lnTo>
                    <a:pt x="11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23;p35"/>
            <p:cNvSpPr/>
            <p:nvPr/>
          </p:nvSpPr>
          <p:spPr>
            <a:xfrm>
              <a:off x="6110894" y="4084119"/>
              <a:ext cx="262465" cy="236429"/>
            </a:xfrm>
            <a:custGeom>
              <a:avLst/>
              <a:gdLst/>
              <a:ahLst/>
              <a:cxnLst/>
              <a:rect l="l" t="t" r="r" b="b"/>
              <a:pathLst>
                <a:path w="5736" h="5167" extrusionOk="0">
                  <a:moveTo>
                    <a:pt x="5654" y="1"/>
                  </a:moveTo>
                  <a:lnTo>
                    <a:pt x="4800" y="164"/>
                  </a:lnTo>
                  <a:lnTo>
                    <a:pt x="3946" y="245"/>
                  </a:lnTo>
                  <a:lnTo>
                    <a:pt x="3091" y="326"/>
                  </a:lnTo>
                  <a:lnTo>
                    <a:pt x="2237" y="326"/>
                  </a:lnTo>
                  <a:lnTo>
                    <a:pt x="2197" y="489"/>
                  </a:lnTo>
                  <a:lnTo>
                    <a:pt x="2197" y="652"/>
                  </a:lnTo>
                  <a:lnTo>
                    <a:pt x="2237" y="977"/>
                  </a:lnTo>
                  <a:lnTo>
                    <a:pt x="2359" y="1302"/>
                  </a:lnTo>
                  <a:lnTo>
                    <a:pt x="2441" y="1628"/>
                  </a:lnTo>
                  <a:lnTo>
                    <a:pt x="2563" y="1953"/>
                  </a:lnTo>
                  <a:lnTo>
                    <a:pt x="2603" y="2279"/>
                  </a:lnTo>
                  <a:lnTo>
                    <a:pt x="2603" y="2604"/>
                  </a:lnTo>
                  <a:lnTo>
                    <a:pt x="2563" y="2726"/>
                  </a:lnTo>
                  <a:lnTo>
                    <a:pt x="2481" y="2889"/>
                  </a:lnTo>
                  <a:lnTo>
                    <a:pt x="2319" y="3052"/>
                  </a:lnTo>
                  <a:lnTo>
                    <a:pt x="2115" y="3214"/>
                  </a:lnTo>
                  <a:lnTo>
                    <a:pt x="1627" y="3540"/>
                  </a:lnTo>
                  <a:lnTo>
                    <a:pt x="1180" y="3784"/>
                  </a:lnTo>
                  <a:lnTo>
                    <a:pt x="732" y="4109"/>
                  </a:lnTo>
                  <a:lnTo>
                    <a:pt x="325" y="4435"/>
                  </a:lnTo>
                  <a:lnTo>
                    <a:pt x="203" y="4597"/>
                  </a:lnTo>
                  <a:lnTo>
                    <a:pt x="81" y="4760"/>
                  </a:lnTo>
                  <a:lnTo>
                    <a:pt x="0" y="4882"/>
                  </a:lnTo>
                  <a:lnTo>
                    <a:pt x="41" y="5004"/>
                  </a:lnTo>
                  <a:lnTo>
                    <a:pt x="122" y="5085"/>
                  </a:lnTo>
                  <a:lnTo>
                    <a:pt x="244" y="5126"/>
                  </a:lnTo>
                  <a:lnTo>
                    <a:pt x="448" y="5167"/>
                  </a:lnTo>
                  <a:lnTo>
                    <a:pt x="651" y="5126"/>
                  </a:lnTo>
                  <a:lnTo>
                    <a:pt x="1505" y="4923"/>
                  </a:lnTo>
                  <a:lnTo>
                    <a:pt x="2400" y="4760"/>
                  </a:lnTo>
                  <a:lnTo>
                    <a:pt x="3295" y="4597"/>
                  </a:lnTo>
                  <a:lnTo>
                    <a:pt x="4149" y="4353"/>
                  </a:lnTo>
                  <a:lnTo>
                    <a:pt x="4474" y="4231"/>
                  </a:lnTo>
                  <a:lnTo>
                    <a:pt x="4800" y="4109"/>
                  </a:lnTo>
                  <a:lnTo>
                    <a:pt x="5085" y="3906"/>
                  </a:lnTo>
                  <a:lnTo>
                    <a:pt x="5329" y="3702"/>
                  </a:lnTo>
                  <a:lnTo>
                    <a:pt x="5451" y="3540"/>
                  </a:lnTo>
                  <a:lnTo>
                    <a:pt x="5532" y="3336"/>
                  </a:lnTo>
                  <a:lnTo>
                    <a:pt x="5654" y="2930"/>
                  </a:lnTo>
                  <a:lnTo>
                    <a:pt x="5735" y="2441"/>
                  </a:lnTo>
                  <a:lnTo>
                    <a:pt x="5735" y="1913"/>
                  </a:lnTo>
                  <a:lnTo>
                    <a:pt x="5735" y="1384"/>
                  </a:lnTo>
                  <a:lnTo>
                    <a:pt x="5695" y="896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4;p35"/>
            <p:cNvSpPr/>
            <p:nvPr/>
          </p:nvSpPr>
          <p:spPr>
            <a:xfrm>
              <a:off x="6103435" y="4076706"/>
              <a:ext cx="279212" cy="251300"/>
            </a:xfrm>
            <a:custGeom>
              <a:avLst/>
              <a:gdLst/>
              <a:ahLst/>
              <a:cxnLst/>
              <a:rect l="l" t="t" r="r" b="b"/>
              <a:pathLst>
                <a:path w="6102" h="5492" extrusionOk="0">
                  <a:moveTo>
                    <a:pt x="5624" y="400"/>
                  </a:moveTo>
                  <a:lnTo>
                    <a:pt x="5654" y="1058"/>
                  </a:lnTo>
                  <a:lnTo>
                    <a:pt x="5736" y="1993"/>
                  </a:lnTo>
                  <a:lnTo>
                    <a:pt x="5695" y="2441"/>
                  </a:lnTo>
                  <a:lnTo>
                    <a:pt x="5654" y="2888"/>
                  </a:lnTo>
                  <a:lnTo>
                    <a:pt x="5614" y="3092"/>
                  </a:lnTo>
                  <a:lnTo>
                    <a:pt x="5573" y="3336"/>
                  </a:lnTo>
                  <a:lnTo>
                    <a:pt x="5451" y="3539"/>
                  </a:lnTo>
                  <a:lnTo>
                    <a:pt x="5329" y="3702"/>
                  </a:lnTo>
                  <a:lnTo>
                    <a:pt x="5044" y="3986"/>
                  </a:lnTo>
                  <a:lnTo>
                    <a:pt x="4719" y="4149"/>
                  </a:lnTo>
                  <a:lnTo>
                    <a:pt x="4353" y="4312"/>
                  </a:lnTo>
                  <a:lnTo>
                    <a:pt x="3987" y="4393"/>
                  </a:lnTo>
                  <a:lnTo>
                    <a:pt x="3132" y="4637"/>
                  </a:lnTo>
                  <a:lnTo>
                    <a:pt x="2278" y="4800"/>
                  </a:lnTo>
                  <a:lnTo>
                    <a:pt x="1505" y="4922"/>
                  </a:lnTo>
                  <a:lnTo>
                    <a:pt x="1058" y="5044"/>
                  </a:lnTo>
                  <a:lnTo>
                    <a:pt x="814" y="5085"/>
                  </a:lnTo>
                  <a:lnTo>
                    <a:pt x="570" y="5125"/>
                  </a:lnTo>
                  <a:lnTo>
                    <a:pt x="407" y="5085"/>
                  </a:lnTo>
                  <a:lnTo>
                    <a:pt x="366" y="5085"/>
                  </a:lnTo>
                  <a:lnTo>
                    <a:pt x="407" y="5003"/>
                  </a:lnTo>
                  <a:lnTo>
                    <a:pt x="611" y="4759"/>
                  </a:lnTo>
                  <a:lnTo>
                    <a:pt x="895" y="4515"/>
                  </a:lnTo>
                  <a:lnTo>
                    <a:pt x="1505" y="4108"/>
                  </a:lnTo>
                  <a:lnTo>
                    <a:pt x="1953" y="3824"/>
                  </a:lnTo>
                  <a:lnTo>
                    <a:pt x="2441" y="3498"/>
                  </a:lnTo>
                  <a:lnTo>
                    <a:pt x="2685" y="3295"/>
                  </a:lnTo>
                  <a:lnTo>
                    <a:pt x="2807" y="3132"/>
                  </a:lnTo>
                  <a:lnTo>
                    <a:pt x="2888" y="3010"/>
                  </a:lnTo>
                  <a:lnTo>
                    <a:pt x="2929" y="2847"/>
                  </a:lnTo>
                  <a:lnTo>
                    <a:pt x="2970" y="2685"/>
                  </a:lnTo>
                  <a:lnTo>
                    <a:pt x="2970" y="2319"/>
                  </a:lnTo>
                  <a:lnTo>
                    <a:pt x="2929" y="2075"/>
                  </a:lnTo>
                  <a:lnTo>
                    <a:pt x="2848" y="1871"/>
                  </a:lnTo>
                  <a:lnTo>
                    <a:pt x="2685" y="1424"/>
                  </a:lnTo>
                  <a:lnTo>
                    <a:pt x="2563" y="1017"/>
                  </a:lnTo>
                  <a:lnTo>
                    <a:pt x="2563" y="773"/>
                  </a:lnTo>
                  <a:lnTo>
                    <a:pt x="2579" y="692"/>
                  </a:lnTo>
                  <a:lnTo>
                    <a:pt x="3254" y="692"/>
                  </a:lnTo>
                  <a:lnTo>
                    <a:pt x="4149" y="610"/>
                  </a:lnTo>
                  <a:lnTo>
                    <a:pt x="5004" y="488"/>
                  </a:lnTo>
                  <a:lnTo>
                    <a:pt x="5624" y="400"/>
                  </a:lnTo>
                  <a:close/>
                  <a:moveTo>
                    <a:pt x="5776" y="0"/>
                  </a:moveTo>
                  <a:lnTo>
                    <a:pt x="4922" y="122"/>
                  </a:lnTo>
                  <a:lnTo>
                    <a:pt x="4068" y="204"/>
                  </a:lnTo>
                  <a:lnTo>
                    <a:pt x="3254" y="285"/>
                  </a:lnTo>
                  <a:lnTo>
                    <a:pt x="2400" y="326"/>
                  </a:lnTo>
                  <a:lnTo>
                    <a:pt x="2278" y="366"/>
                  </a:lnTo>
                  <a:lnTo>
                    <a:pt x="2238" y="407"/>
                  </a:lnTo>
                  <a:lnTo>
                    <a:pt x="2197" y="448"/>
                  </a:lnTo>
                  <a:lnTo>
                    <a:pt x="2156" y="651"/>
                  </a:lnTo>
                  <a:lnTo>
                    <a:pt x="2156" y="854"/>
                  </a:lnTo>
                  <a:lnTo>
                    <a:pt x="2238" y="1261"/>
                  </a:lnTo>
                  <a:lnTo>
                    <a:pt x="2522" y="2075"/>
                  </a:lnTo>
                  <a:lnTo>
                    <a:pt x="2563" y="2237"/>
                  </a:lnTo>
                  <a:lnTo>
                    <a:pt x="2604" y="2481"/>
                  </a:lnTo>
                  <a:lnTo>
                    <a:pt x="2563" y="2685"/>
                  </a:lnTo>
                  <a:lnTo>
                    <a:pt x="2522" y="2888"/>
                  </a:lnTo>
                  <a:lnTo>
                    <a:pt x="2441" y="2969"/>
                  </a:lnTo>
                  <a:lnTo>
                    <a:pt x="2360" y="3092"/>
                  </a:lnTo>
                  <a:lnTo>
                    <a:pt x="2156" y="3214"/>
                  </a:lnTo>
                  <a:lnTo>
                    <a:pt x="1546" y="3620"/>
                  </a:lnTo>
                  <a:lnTo>
                    <a:pt x="977" y="3986"/>
                  </a:lnTo>
                  <a:lnTo>
                    <a:pt x="692" y="4190"/>
                  </a:lnTo>
                  <a:lnTo>
                    <a:pt x="366" y="4434"/>
                  </a:lnTo>
                  <a:lnTo>
                    <a:pt x="244" y="4597"/>
                  </a:lnTo>
                  <a:lnTo>
                    <a:pt x="122" y="4719"/>
                  </a:lnTo>
                  <a:lnTo>
                    <a:pt x="41" y="4881"/>
                  </a:lnTo>
                  <a:lnTo>
                    <a:pt x="0" y="5044"/>
                  </a:lnTo>
                  <a:lnTo>
                    <a:pt x="0" y="5207"/>
                  </a:lnTo>
                  <a:lnTo>
                    <a:pt x="41" y="5329"/>
                  </a:lnTo>
                  <a:lnTo>
                    <a:pt x="163" y="5410"/>
                  </a:lnTo>
                  <a:lnTo>
                    <a:pt x="285" y="5491"/>
                  </a:lnTo>
                  <a:lnTo>
                    <a:pt x="611" y="5491"/>
                  </a:lnTo>
                  <a:lnTo>
                    <a:pt x="936" y="5451"/>
                  </a:lnTo>
                  <a:lnTo>
                    <a:pt x="1993" y="5247"/>
                  </a:lnTo>
                  <a:lnTo>
                    <a:pt x="3010" y="5044"/>
                  </a:lnTo>
                  <a:lnTo>
                    <a:pt x="4027" y="4841"/>
                  </a:lnTo>
                  <a:lnTo>
                    <a:pt x="4475" y="4678"/>
                  </a:lnTo>
                  <a:lnTo>
                    <a:pt x="4882" y="4515"/>
                  </a:lnTo>
                  <a:lnTo>
                    <a:pt x="5288" y="4312"/>
                  </a:lnTo>
                  <a:lnTo>
                    <a:pt x="5451" y="4149"/>
                  </a:lnTo>
                  <a:lnTo>
                    <a:pt x="5532" y="4068"/>
                  </a:lnTo>
                  <a:lnTo>
                    <a:pt x="5573" y="4068"/>
                  </a:lnTo>
                  <a:lnTo>
                    <a:pt x="5614" y="3986"/>
                  </a:lnTo>
                  <a:lnTo>
                    <a:pt x="5776" y="3783"/>
                  </a:lnTo>
                  <a:lnTo>
                    <a:pt x="5858" y="3580"/>
                  </a:lnTo>
                  <a:lnTo>
                    <a:pt x="6020" y="3132"/>
                  </a:lnTo>
                  <a:lnTo>
                    <a:pt x="6102" y="2644"/>
                  </a:lnTo>
                  <a:lnTo>
                    <a:pt x="6102" y="2197"/>
                  </a:lnTo>
                  <a:lnTo>
                    <a:pt x="6102" y="1668"/>
                  </a:lnTo>
                  <a:lnTo>
                    <a:pt x="6061" y="1180"/>
                  </a:lnTo>
                  <a:lnTo>
                    <a:pt x="6020" y="163"/>
                  </a:lnTo>
                  <a:lnTo>
                    <a:pt x="5980" y="8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5;p35"/>
            <p:cNvSpPr/>
            <p:nvPr/>
          </p:nvSpPr>
          <p:spPr>
            <a:xfrm>
              <a:off x="6151802" y="2502057"/>
              <a:ext cx="403947" cy="493266"/>
            </a:xfrm>
            <a:custGeom>
              <a:avLst/>
              <a:gdLst/>
              <a:ahLst/>
              <a:cxnLst/>
              <a:rect l="l" t="t" r="r" b="b"/>
              <a:pathLst>
                <a:path w="8828" h="10780" extrusionOk="0">
                  <a:moveTo>
                    <a:pt x="4313" y="0"/>
                  </a:moveTo>
                  <a:lnTo>
                    <a:pt x="4150" y="41"/>
                  </a:lnTo>
                  <a:lnTo>
                    <a:pt x="3987" y="82"/>
                  </a:lnTo>
                  <a:lnTo>
                    <a:pt x="3621" y="244"/>
                  </a:lnTo>
                  <a:lnTo>
                    <a:pt x="3296" y="407"/>
                  </a:lnTo>
                  <a:lnTo>
                    <a:pt x="1750" y="1058"/>
                  </a:lnTo>
                  <a:lnTo>
                    <a:pt x="1018" y="1424"/>
                  </a:lnTo>
                  <a:lnTo>
                    <a:pt x="611" y="1587"/>
                  </a:lnTo>
                  <a:lnTo>
                    <a:pt x="448" y="1668"/>
                  </a:lnTo>
                  <a:lnTo>
                    <a:pt x="286" y="1790"/>
                  </a:lnTo>
                  <a:lnTo>
                    <a:pt x="164" y="1871"/>
                  </a:lnTo>
                  <a:lnTo>
                    <a:pt x="82" y="1953"/>
                  </a:lnTo>
                  <a:lnTo>
                    <a:pt x="1" y="2156"/>
                  </a:lnTo>
                  <a:lnTo>
                    <a:pt x="1" y="2400"/>
                  </a:lnTo>
                  <a:lnTo>
                    <a:pt x="82" y="2644"/>
                  </a:lnTo>
                  <a:lnTo>
                    <a:pt x="164" y="2847"/>
                  </a:lnTo>
                  <a:lnTo>
                    <a:pt x="286" y="3092"/>
                  </a:lnTo>
                  <a:lnTo>
                    <a:pt x="570" y="3498"/>
                  </a:lnTo>
                  <a:lnTo>
                    <a:pt x="733" y="3824"/>
                  </a:lnTo>
                  <a:lnTo>
                    <a:pt x="855" y="4149"/>
                  </a:lnTo>
                  <a:lnTo>
                    <a:pt x="1099" y="4800"/>
                  </a:lnTo>
                  <a:lnTo>
                    <a:pt x="1750" y="6305"/>
                  </a:lnTo>
                  <a:lnTo>
                    <a:pt x="2482" y="7729"/>
                  </a:lnTo>
                  <a:lnTo>
                    <a:pt x="3296" y="9152"/>
                  </a:lnTo>
                  <a:lnTo>
                    <a:pt x="3580" y="9681"/>
                  </a:lnTo>
                  <a:lnTo>
                    <a:pt x="3743" y="9925"/>
                  </a:lnTo>
                  <a:lnTo>
                    <a:pt x="3947" y="10169"/>
                  </a:lnTo>
                  <a:lnTo>
                    <a:pt x="4150" y="10373"/>
                  </a:lnTo>
                  <a:lnTo>
                    <a:pt x="4353" y="10576"/>
                  </a:lnTo>
                  <a:lnTo>
                    <a:pt x="4638" y="10698"/>
                  </a:lnTo>
                  <a:lnTo>
                    <a:pt x="4923" y="10779"/>
                  </a:lnTo>
                  <a:lnTo>
                    <a:pt x="5330" y="10779"/>
                  </a:lnTo>
                  <a:lnTo>
                    <a:pt x="5696" y="10739"/>
                  </a:lnTo>
                  <a:lnTo>
                    <a:pt x="6672" y="10698"/>
                  </a:lnTo>
                  <a:lnTo>
                    <a:pt x="8624" y="10576"/>
                  </a:lnTo>
                  <a:lnTo>
                    <a:pt x="8706" y="10535"/>
                  </a:lnTo>
                  <a:lnTo>
                    <a:pt x="8746" y="10495"/>
                  </a:lnTo>
                  <a:lnTo>
                    <a:pt x="8787" y="10454"/>
                  </a:lnTo>
                  <a:lnTo>
                    <a:pt x="8828" y="10373"/>
                  </a:lnTo>
                  <a:lnTo>
                    <a:pt x="8828" y="9762"/>
                  </a:lnTo>
                  <a:lnTo>
                    <a:pt x="8746" y="8949"/>
                  </a:lnTo>
                  <a:lnTo>
                    <a:pt x="8665" y="8176"/>
                  </a:lnTo>
                  <a:lnTo>
                    <a:pt x="8462" y="7444"/>
                  </a:lnTo>
                  <a:lnTo>
                    <a:pt x="8258" y="6712"/>
                  </a:lnTo>
                  <a:lnTo>
                    <a:pt x="8014" y="5980"/>
                  </a:lnTo>
                  <a:lnTo>
                    <a:pt x="7689" y="5247"/>
                  </a:lnTo>
                  <a:lnTo>
                    <a:pt x="7363" y="4556"/>
                  </a:lnTo>
                  <a:lnTo>
                    <a:pt x="6997" y="3864"/>
                  </a:lnTo>
                  <a:lnTo>
                    <a:pt x="6184" y="2481"/>
                  </a:lnTo>
                  <a:lnTo>
                    <a:pt x="5777" y="1790"/>
                  </a:lnTo>
                  <a:lnTo>
                    <a:pt x="5370" y="1058"/>
                  </a:lnTo>
                  <a:lnTo>
                    <a:pt x="5085" y="488"/>
                  </a:lnTo>
                  <a:lnTo>
                    <a:pt x="4923" y="244"/>
                  </a:lnTo>
                  <a:lnTo>
                    <a:pt x="4801" y="122"/>
                  </a:lnTo>
                  <a:lnTo>
                    <a:pt x="4679" y="41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6;p35"/>
            <p:cNvSpPr/>
            <p:nvPr/>
          </p:nvSpPr>
          <p:spPr>
            <a:xfrm>
              <a:off x="5900541" y="1811512"/>
              <a:ext cx="469106" cy="815261"/>
            </a:xfrm>
            <a:custGeom>
              <a:avLst/>
              <a:gdLst/>
              <a:ahLst/>
              <a:cxnLst/>
              <a:rect l="l" t="t" r="r" b="b"/>
              <a:pathLst>
                <a:path w="10252" h="17817" extrusionOk="0">
                  <a:moveTo>
                    <a:pt x="2401" y="0"/>
                  </a:moveTo>
                  <a:lnTo>
                    <a:pt x="2319" y="82"/>
                  </a:lnTo>
                  <a:lnTo>
                    <a:pt x="2279" y="163"/>
                  </a:lnTo>
                  <a:lnTo>
                    <a:pt x="2279" y="326"/>
                  </a:lnTo>
                  <a:lnTo>
                    <a:pt x="2319" y="651"/>
                  </a:lnTo>
                  <a:lnTo>
                    <a:pt x="2441" y="1058"/>
                  </a:lnTo>
                  <a:lnTo>
                    <a:pt x="2563" y="1424"/>
                  </a:lnTo>
                  <a:lnTo>
                    <a:pt x="2726" y="1790"/>
                  </a:lnTo>
                  <a:lnTo>
                    <a:pt x="2929" y="2115"/>
                  </a:lnTo>
                  <a:lnTo>
                    <a:pt x="2360" y="1302"/>
                  </a:lnTo>
                  <a:lnTo>
                    <a:pt x="2238" y="1139"/>
                  </a:lnTo>
                  <a:lnTo>
                    <a:pt x="2116" y="1017"/>
                  </a:lnTo>
                  <a:lnTo>
                    <a:pt x="1953" y="977"/>
                  </a:lnTo>
                  <a:lnTo>
                    <a:pt x="1831" y="977"/>
                  </a:lnTo>
                  <a:lnTo>
                    <a:pt x="1750" y="1017"/>
                  </a:lnTo>
                  <a:lnTo>
                    <a:pt x="1668" y="1099"/>
                  </a:lnTo>
                  <a:lnTo>
                    <a:pt x="1628" y="1261"/>
                  </a:lnTo>
                  <a:lnTo>
                    <a:pt x="1628" y="1383"/>
                  </a:lnTo>
                  <a:lnTo>
                    <a:pt x="1628" y="1627"/>
                  </a:lnTo>
                  <a:lnTo>
                    <a:pt x="1750" y="1993"/>
                  </a:lnTo>
                  <a:lnTo>
                    <a:pt x="1857" y="2278"/>
                  </a:lnTo>
                  <a:lnTo>
                    <a:pt x="1831" y="2238"/>
                  </a:lnTo>
                  <a:lnTo>
                    <a:pt x="1628" y="1912"/>
                  </a:lnTo>
                  <a:lnTo>
                    <a:pt x="1343" y="1627"/>
                  </a:lnTo>
                  <a:lnTo>
                    <a:pt x="1221" y="1546"/>
                  </a:lnTo>
                  <a:lnTo>
                    <a:pt x="1140" y="1505"/>
                  </a:lnTo>
                  <a:lnTo>
                    <a:pt x="1058" y="1505"/>
                  </a:lnTo>
                  <a:lnTo>
                    <a:pt x="977" y="1546"/>
                  </a:lnTo>
                  <a:lnTo>
                    <a:pt x="936" y="1668"/>
                  </a:lnTo>
                  <a:lnTo>
                    <a:pt x="936" y="1871"/>
                  </a:lnTo>
                  <a:lnTo>
                    <a:pt x="977" y="2360"/>
                  </a:lnTo>
                  <a:lnTo>
                    <a:pt x="1058" y="2848"/>
                  </a:lnTo>
                  <a:lnTo>
                    <a:pt x="977" y="2726"/>
                  </a:lnTo>
                  <a:lnTo>
                    <a:pt x="855" y="2563"/>
                  </a:lnTo>
                  <a:lnTo>
                    <a:pt x="733" y="2441"/>
                  </a:lnTo>
                  <a:lnTo>
                    <a:pt x="529" y="2319"/>
                  </a:lnTo>
                  <a:lnTo>
                    <a:pt x="367" y="2238"/>
                  </a:lnTo>
                  <a:lnTo>
                    <a:pt x="204" y="2238"/>
                  </a:lnTo>
                  <a:lnTo>
                    <a:pt x="123" y="2278"/>
                  </a:lnTo>
                  <a:lnTo>
                    <a:pt x="82" y="2319"/>
                  </a:lnTo>
                  <a:lnTo>
                    <a:pt x="41" y="2360"/>
                  </a:lnTo>
                  <a:lnTo>
                    <a:pt x="1" y="2482"/>
                  </a:lnTo>
                  <a:lnTo>
                    <a:pt x="41" y="2726"/>
                  </a:lnTo>
                  <a:lnTo>
                    <a:pt x="123" y="3295"/>
                  </a:lnTo>
                  <a:lnTo>
                    <a:pt x="245" y="3865"/>
                  </a:lnTo>
                  <a:lnTo>
                    <a:pt x="570" y="5003"/>
                  </a:lnTo>
                  <a:lnTo>
                    <a:pt x="936" y="6102"/>
                  </a:lnTo>
                  <a:lnTo>
                    <a:pt x="1343" y="7159"/>
                  </a:lnTo>
                  <a:lnTo>
                    <a:pt x="1953" y="8705"/>
                  </a:lnTo>
                  <a:lnTo>
                    <a:pt x="2970" y="11390"/>
                  </a:lnTo>
                  <a:lnTo>
                    <a:pt x="3662" y="13057"/>
                  </a:lnTo>
                  <a:lnTo>
                    <a:pt x="4028" y="13871"/>
                  </a:lnTo>
                  <a:lnTo>
                    <a:pt x="4434" y="14684"/>
                  </a:lnTo>
                  <a:lnTo>
                    <a:pt x="4882" y="15498"/>
                  </a:lnTo>
                  <a:lnTo>
                    <a:pt x="5329" y="16271"/>
                  </a:lnTo>
                  <a:lnTo>
                    <a:pt x="5777" y="17044"/>
                  </a:lnTo>
                  <a:lnTo>
                    <a:pt x="6305" y="17816"/>
                  </a:lnTo>
                  <a:lnTo>
                    <a:pt x="6468" y="17816"/>
                  </a:lnTo>
                  <a:lnTo>
                    <a:pt x="6916" y="17694"/>
                  </a:lnTo>
                  <a:lnTo>
                    <a:pt x="8217" y="17166"/>
                  </a:lnTo>
                  <a:lnTo>
                    <a:pt x="10251" y="16271"/>
                  </a:lnTo>
                  <a:lnTo>
                    <a:pt x="6590" y="7159"/>
                  </a:lnTo>
                  <a:lnTo>
                    <a:pt x="5858" y="5329"/>
                  </a:lnTo>
                  <a:lnTo>
                    <a:pt x="5492" y="4393"/>
                  </a:lnTo>
                  <a:lnTo>
                    <a:pt x="5085" y="3458"/>
                  </a:lnTo>
                  <a:lnTo>
                    <a:pt x="4638" y="2563"/>
                  </a:lnTo>
                  <a:lnTo>
                    <a:pt x="4394" y="2115"/>
                  </a:lnTo>
                  <a:lnTo>
                    <a:pt x="4109" y="1709"/>
                  </a:lnTo>
                  <a:lnTo>
                    <a:pt x="3824" y="1302"/>
                  </a:lnTo>
                  <a:lnTo>
                    <a:pt x="3499" y="895"/>
                  </a:lnTo>
                  <a:lnTo>
                    <a:pt x="3173" y="570"/>
                  </a:lnTo>
                  <a:lnTo>
                    <a:pt x="2807" y="204"/>
                  </a:lnTo>
                  <a:lnTo>
                    <a:pt x="2645" y="82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5"/>
            <p:cNvSpPr/>
            <p:nvPr/>
          </p:nvSpPr>
          <p:spPr>
            <a:xfrm>
              <a:off x="5891252" y="1802177"/>
              <a:ext cx="487683" cy="833885"/>
            </a:xfrm>
            <a:custGeom>
              <a:avLst/>
              <a:gdLst/>
              <a:ahLst/>
              <a:cxnLst/>
              <a:rect l="l" t="t" r="r" b="b"/>
              <a:pathLst>
                <a:path w="10658" h="18224" extrusionOk="0">
                  <a:moveTo>
                    <a:pt x="2685" y="421"/>
                  </a:moveTo>
                  <a:lnTo>
                    <a:pt x="2766" y="448"/>
                  </a:lnTo>
                  <a:lnTo>
                    <a:pt x="2929" y="611"/>
                  </a:lnTo>
                  <a:lnTo>
                    <a:pt x="3092" y="774"/>
                  </a:lnTo>
                  <a:lnTo>
                    <a:pt x="3417" y="1059"/>
                  </a:lnTo>
                  <a:lnTo>
                    <a:pt x="3702" y="1425"/>
                  </a:lnTo>
                  <a:lnTo>
                    <a:pt x="4231" y="2116"/>
                  </a:lnTo>
                  <a:lnTo>
                    <a:pt x="4678" y="2848"/>
                  </a:lnTo>
                  <a:lnTo>
                    <a:pt x="5044" y="3621"/>
                  </a:lnTo>
                  <a:lnTo>
                    <a:pt x="5410" y="4394"/>
                  </a:lnTo>
                  <a:lnTo>
                    <a:pt x="6061" y="5980"/>
                  </a:lnTo>
                  <a:lnTo>
                    <a:pt x="6671" y="7607"/>
                  </a:lnTo>
                  <a:lnTo>
                    <a:pt x="8380" y="11838"/>
                  </a:lnTo>
                  <a:lnTo>
                    <a:pt x="10234" y="16375"/>
                  </a:lnTo>
                  <a:lnTo>
                    <a:pt x="8746" y="17044"/>
                  </a:lnTo>
                  <a:lnTo>
                    <a:pt x="7932" y="17370"/>
                  </a:lnTo>
                  <a:lnTo>
                    <a:pt x="7119" y="17695"/>
                  </a:lnTo>
                  <a:lnTo>
                    <a:pt x="6793" y="17776"/>
                  </a:lnTo>
                  <a:lnTo>
                    <a:pt x="6610" y="17837"/>
                  </a:lnTo>
                  <a:lnTo>
                    <a:pt x="6610" y="17837"/>
                  </a:lnTo>
                  <a:lnTo>
                    <a:pt x="6590" y="17817"/>
                  </a:lnTo>
                  <a:lnTo>
                    <a:pt x="6468" y="17614"/>
                  </a:lnTo>
                  <a:lnTo>
                    <a:pt x="6346" y="17410"/>
                  </a:lnTo>
                  <a:lnTo>
                    <a:pt x="5776" y="16515"/>
                  </a:lnTo>
                  <a:lnTo>
                    <a:pt x="5288" y="15702"/>
                  </a:lnTo>
                  <a:lnTo>
                    <a:pt x="4841" y="14848"/>
                  </a:lnTo>
                  <a:lnTo>
                    <a:pt x="4393" y="13994"/>
                  </a:lnTo>
                  <a:lnTo>
                    <a:pt x="3987" y="13099"/>
                  </a:lnTo>
                  <a:lnTo>
                    <a:pt x="3539" y="12041"/>
                  </a:lnTo>
                  <a:lnTo>
                    <a:pt x="3132" y="10983"/>
                  </a:lnTo>
                  <a:lnTo>
                    <a:pt x="2354" y="8920"/>
                  </a:lnTo>
                  <a:lnTo>
                    <a:pt x="2359" y="8909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1424" y="6550"/>
                  </a:lnTo>
                  <a:lnTo>
                    <a:pt x="1017" y="5370"/>
                  </a:lnTo>
                  <a:lnTo>
                    <a:pt x="692" y="4191"/>
                  </a:lnTo>
                  <a:lnTo>
                    <a:pt x="529" y="3621"/>
                  </a:lnTo>
                  <a:lnTo>
                    <a:pt x="448" y="3011"/>
                  </a:lnTo>
                  <a:lnTo>
                    <a:pt x="407" y="2767"/>
                  </a:lnTo>
                  <a:lnTo>
                    <a:pt x="448" y="2645"/>
                  </a:lnTo>
                  <a:lnTo>
                    <a:pt x="570" y="2645"/>
                  </a:lnTo>
                  <a:lnTo>
                    <a:pt x="732" y="2726"/>
                  </a:lnTo>
                  <a:lnTo>
                    <a:pt x="895" y="2889"/>
                  </a:lnTo>
                  <a:lnTo>
                    <a:pt x="1017" y="3011"/>
                  </a:lnTo>
                  <a:lnTo>
                    <a:pt x="1085" y="3124"/>
                  </a:lnTo>
                  <a:lnTo>
                    <a:pt x="1180" y="3377"/>
                  </a:lnTo>
                  <a:lnTo>
                    <a:pt x="1424" y="4069"/>
                  </a:lnTo>
                  <a:lnTo>
                    <a:pt x="1465" y="4109"/>
                  </a:lnTo>
                  <a:lnTo>
                    <a:pt x="1546" y="4150"/>
                  </a:lnTo>
                  <a:lnTo>
                    <a:pt x="1668" y="4150"/>
                  </a:lnTo>
                  <a:lnTo>
                    <a:pt x="1790" y="4069"/>
                  </a:lnTo>
                  <a:lnTo>
                    <a:pt x="1790" y="3987"/>
                  </a:lnTo>
                  <a:lnTo>
                    <a:pt x="1790" y="3906"/>
                  </a:lnTo>
                  <a:lnTo>
                    <a:pt x="1779" y="3870"/>
                  </a:lnTo>
                  <a:lnTo>
                    <a:pt x="1779" y="3870"/>
                  </a:lnTo>
                  <a:lnTo>
                    <a:pt x="1790" y="3865"/>
                  </a:lnTo>
                  <a:lnTo>
                    <a:pt x="1754" y="3786"/>
                  </a:lnTo>
                  <a:lnTo>
                    <a:pt x="1668" y="3499"/>
                  </a:lnTo>
                  <a:lnTo>
                    <a:pt x="1505" y="3133"/>
                  </a:lnTo>
                  <a:lnTo>
                    <a:pt x="1496" y="3117"/>
                  </a:lnTo>
                  <a:lnTo>
                    <a:pt x="1496" y="3117"/>
                  </a:lnTo>
                  <a:lnTo>
                    <a:pt x="1465" y="3011"/>
                  </a:lnTo>
                  <a:lnTo>
                    <a:pt x="1343" y="2523"/>
                  </a:lnTo>
                  <a:lnTo>
                    <a:pt x="1302" y="2075"/>
                  </a:lnTo>
                  <a:lnTo>
                    <a:pt x="1302" y="1994"/>
                  </a:lnTo>
                  <a:lnTo>
                    <a:pt x="1343" y="1953"/>
                  </a:lnTo>
                  <a:lnTo>
                    <a:pt x="1383" y="1953"/>
                  </a:lnTo>
                  <a:lnTo>
                    <a:pt x="1424" y="1994"/>
                  </a:lnTo>
                  <a:lnTo>
                    <a:pt x="1505" y="2075"/>
                  </a:lnTo>
                  <a:lnTo>
                    <a:pt x="1790" y="2401"/>
                  </a:lnTo>
                  <a:lnTo>
                    <a:pt x="1993" y="2767"/>
                  </a:lnTo>
                  <a:lnTo>
                    <a:pt x="2197" y="3174"/>
                  </a:lnTo>
                  <a:lnTo>
                    <a:pt x="2237" y="3255"/>
                  </a:lnTo>
                  <a:lnTo>
                    <a:pt x="2319" y="3296"/>
                  </a:lnTo>
                  <a:lnTo>
                    <a:pt x="2441" y="3296"/>
                  </a:lnTo>
                  <a:lnTo>
                    <a:pt x="2522" y="3255"/>
                  </a:lnTo>
                  <a:lnTo>
                    <a:pt x="2563" y="3214"/>
                  </a:lnTo>
                  <a:lnTo>
                    <a:pt x="2604" y="3133"/>
                  </a:lnTo>
                  <a:lnTo>
                    <a:pt x="2563" y="3052"/>
                  </a:lnTo>
                  <a:lnTo>
                    <a:pt x="2441" y="2767"/>
                  </a:lnTo>
                  <a:lnTo>
                    <a:pt x="2319" y="2482"/>
                  </a:lnTo>
                  <a:lnTo>
                    <a:pt x="2183" y="2279"/>
                  </a:lnTo>
                  <a:lnTo>
                    <a:pt x="2075" y="1953"/>
                  </a:lnTo>
                  <a:lnTo>
                    <a:pt x="2034" y="1750"/>
                  </a:lnTo>
                  <a:lnTo>
                    <a:pt x="2034" y="1547"/>
                  </a:lnTo>
                  <a:lnTo>
                    <a:pt x="2034" y="1465"/>
                  </a:lnTo>
                  <a:lnTo>
                    <a:pt x="2075" y="1343"/>
                  </a:lnTo>
                  <a:lnTo>
                    <a:pt x="2156" y="1384"/>
                  </a:lnTo>
                  <a:lnTo>
                    <a:pt x="2237" y="1425"/>
                  </a:lnTo>
                  <a:lnTo>
                    <a:pt x="2359" y="1547"/>
                  </a:lnTo>
                  <a:lnTo>
                    <a:pt x="2685" y="1994"/>
                  </a:lnTo>
                  <a:lnTo>
                    <a:pt x="2970" y="2442"/>
                  </a:lnTo>
                  <a:lnTo>
                    <a:pt x="3051" y="2482"/>
                  </a:lnTo>
                  <a:lnTo>
                    <a:pt x="3132" y="2523"/>
                  </a:lnTo>
                  <a:lnTo>
                    <a:pt x="3173" y="2523"/>
                  </a:lnTo>
                  <a:lnTo>
                    <a:pt x="3254" y="2482"/>
                  </a:lnTo>
                  <a:lnTo>
                    <a:pt x="3336" y="2442"/>
                  </a:lnTo>
                  <a:lnTo>
                    <a:pt x="3336" y="2360"/>
                  </a:lnTo>
                  <a:lnTo>
                    <a:pt x="3376" y="2319"/>
                  </a:lnTo>
                  <a:lnTo>
                    <a:pt x="3336" y="2238"/>
                  </a:lnTo>
                  <a:lnTo>
                    <a:pt x="3051" y="1791"/>
                  </a:lnTo>
                  <a:lnTo>
                    <a:pt x="2888" y="1343"/>
                  </a:lnTo>
                  <a:lnTo>
                    <a:pt x="2766" y="896"/>
                  </a:lnTo>
                  <a:lnTo>
                    <a:pt x="2685" y="448"/>
                  </a:lnTo>
                  <a:lnTo>
                    <a:pt x="2685" y="421"/>
                  </a:lnTo>
                  <a:close/>
                  <a:moveTo>
                    <a:pt x="2685" y="1"/>
                  </a:moveTo>
                  <a:lnTo>
                    <a:pt x="2522" y="42"/>
                  </a:lnTo>
                  <a:lnTo>
                    <a:pt x="2400" y="82"/>
                  </a:lnTo>
                  <a:lnTo>
                    <a:pt x="2319" y="204"/>
                  </a:lnTo>
                  <a:lnTo>
                    <a:pt x="2278" y="367"/>
                  </a:lnTo>
                  <a:lnTo>
                    <a:pt x="2278" y="570"/>
                  </a:lnTo>
                  <a:lnTo>
                    <a:pt x="2319" y="814"/>
                  </a:lnTo>
                  <a:lnTo>
                    <a:pt x="2376" y="1042"/>
                  </a:lnTo>
                  <a:lnTo>
                    <a:pt x="2278" y="977"/>
                  </a:lnTo>
                  <a:lnTo>
                    <a:pt x="2156" y="937"/>
                  </a:lnTo>
                  <a:lnTo>
                    <a:pt x="2034" y="937"/>
                  </a:lnTo>
                  <a:lnTo>
                    <a:pt x="1953" y="977"/>
                  </a:lnTo>
                  <a:lnTo>
                    <a:pt x="1831" y="1059"/>
                  </a:lnTo>
                  <a:lnTo>
                    <a:pt x="1749" y="1181"/>
                  </a:lnTo>
                  <a:lnTo>
                    <a:pt x="1627" y="1425"/>
                  </a:lnTo>
                  <a:lnTo>
                    <a:pt x="1627" y="1655"/>
                  </a:lnTo>
                  <a:lnTo>
                    <a:pt x="1546" y="1587"/>
                  </a:lnTo>
                  <a:lnTo>
                    <a:pt x="1424" y="1547"/>
                  </a:lnTo>
                  <a:lnTo>
                    <a:pt x="1302" y="1506"/>
                  </a:lnTo>
                  <a:lnTo>
                    <a:pt x="1180" y="1547"/>
                  </a:lnTo>
                  <a:lnTo>
                    <a:pt x="1058" y="1628"/>
                  </a:lnTo>
                  <a:lnTo>
                    <a:pt x="977" y="1709"/>
                  </a:lnTo>
                  <a:lnTo>
                    <a:pt x="936" y="1872"/>
                  </a:lnTo>
                  <a:lnTo>
                    <a:pt x="895" y="2157"/>
                  </a:lnTo>
                  <a:lnTo>
                    <a:pt x="932" y="2414"/>
                  </a:lnTo>
                  <a:lnTo>
                    <a:pt x="814" y="2319"/>
                  </a:lnTo>
                  <a:lnTo>
                    <a:pt x="570" y="2238"/>
                  </a:lnTo>
                  <a:lnTo>
                    <a:pt x="448" y="2238"/>
                  </a:lnTo>
                  <a:lnTo>
                    <a:pt x="326" y="2279"/>
                  </a:lnTo>
                  <a:lnTo>
                    <a:pt x="204" y="2319"/>
                  </a:lnTo>
                  <a:lnTo>
                    <a:pt x="122" y="2401"/>
                  </a:lnTo>
                  <a:lnTo>
                    <a:pt x="41" y="2564"/>
                  </a:lnTo>
                  <a:lnTo>
                    <a:pt x="0" y="2726"/>
                  </a:lnTo>
                  <a:lnTo>
                    <a:pt x="41" y="3052"/>
                  </a:lnTo>
                  <a:lnTo>
                    <a:pt x="122" y="3621"/>
                  </a:lnTo>
                  <a:lnTo>
                    <a:pt x="285" y="4231"/>
                  </a:lnTo>
                  <a:lnTo>
                    <a:pt x="610" y="5330"/>
                  </a:lnTo>
                  <a:lnTo>
                    <a:pt x="977" y="6428"/>
                  </a:lnTo>
                  <a:lnTo>
                    <a:pt x="1953" y="8950"/>
                  </a:lnTo>
                  <a:lnTo>
                    <a:pt x="2685" y="10943"/>
                  </a:lnTo>
                  <a:lnTo>
                    <a:pt x="3092" y="11960"/>
                  </a:lnTo>
                  <a:lnTo>
                    <a:pt x="3498" y="12936"/>
                  </a:lnTo>
                  <a:lnTo>
                    <a:pt x="3905" y="13872"/>
                  </a:lnTo>
                  <a:lnTo>
                    <a:pt x="4393" y="14807"/>
                  </a:lnTo>
                  <a:lnTo>
                    <a:pt x="4881" y="15743"/>
                  </a:lnTo>
                  <a:lnTo>
                    <a:pt x="5410" y="16637"/>
                  </a:lnTo>
                  <a:lnTo>
                    <a:pt x="5898" y="17451"/>
                  </a:lnTo>
                  <a:lnTo>
                    <a:pt x="6183" y="17898"/>
                  </a:lnTo>
                  <a:lnTo>
                    <a:pt x="6264" y="18020"/>
                  </a:lnTo>
                  <a:lnTo>
                    <a:pt x="6346" y="18183"/>
                  </a:lnTo>
                  <a:lnTo>
                    <a:pt x="6468" y="18224"/>
                  </a:lnTo>
                  <a:lnTo>
                    <a:pt x="6630" y="18224"/>
                  </a:lnTo>
                  <a:lnTo>
                    <a:pt x="6915" y="18183"/>
                  </a:lnTo>
                  <a:lnTo>
                    <a:pt x="7403" y="18020"/>
                  </a:lnTo>
                  <a:lnTo>
                    <a:pt x="7891" y="17817"/>
                  </a:lnTo>
                  <a:lnTo>
                    <a:pt x="8827" y="17410"/>
                  </a:lnTo>
                  <a:lnTo>
                    <a:pt x="10576" y="16637"/>
                  </a:lnTo>
                  <a:lnTo>
                    <a:pt x="10617" y="16597"/>
                  </a:lnTo>
                  <a:lnTo>
                    <a:pt x="10657" y="16556"/>
                  </a:lnTo>
                  <a:lnTo>
                    <a:pt x="10657" y="16475"/>
                  </a:lnTo>
                  <a:lnTo>
                    <a:pt x="10657" y="16434"/>
                  </a:lnTo>
                  <a:lnTo>
                    <a:pt x="6915" y="7201"/>
                  </a:lnTo>
                  <a:lnTo>
                    <a:pt x="6264" y="5411"/>
                  </a:lnTo>
                  <a:lnTo>
                    <a:pt x="5898" y="4516"/>
                  </a:lnTo>
                  <a:lnTo>
                    <a:pt x="5532" y="3662"/>
                  </a:lnTo>
                  <a:lnTo>
                    <a:pt x="5125" y="2808"/>
                  </a:lnTo>
                  <a:lnTo>
                    <a:pt x="4637" y="1994"/>
                  </a:lnTo>
                  <a:lnTo>
                    <a:pt x="4353" y="1587"/>
                  </a:lnTo>
                  <a:lnTo>
                    <a:pt x="4068" y="1221"/>
                  </a:lnTo>
                  <a:lnTo>
                    <a:pt x="3783" y="855"/>
                  </a:lnTo>
                  <a:lnTo>
                    <a:pt x="3417" y="530"/>
                  </a:lnTo>
                  <a:lnTo>
                    <a:pt x="3092" y="204"/>
                  </a:lnTo>
                  <a:lnTo>
                    <a:pt x="2888" y="8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5"/>
            <p:cNvSpPr/>
            <p:nvPr/>
          </p:nvSpPr>
          <p:spPr>
            <a:xfrm>
              <a:off x="6149972" y="2416442"/>
              <a:ext cx="448607" cy="539801"/>
            </a:xfrm>
            <a:custGeom>
              <a:avLst/>
              <a:gdLst/>
              <a:ahLst/>
              <a:cxnLst/>
              <a:rect l="l" t="t" r="r" b="b"/>
              <a:pathLst>
                <a:path w="9804" h="11797" extrusionOk="0">
                  <a:moveTo>
                    <a:pt x="5288" y="0"/>
                  </a:moveTo>
                  <a:lnTo>
                    <a:pt x="4922" y="81"/>
                  </a:lnTo>
                  <a:lnTo>
                    <a:pt x="4597" y="203"/>
                  </a:lnTo>
                  <a:lnTo>
                    <a:pt x="4271" y="366"/>
                  </a:lnTo>
                  <a:lnTo>
                    <a:pt x="3946" y="570"/>
                  </a:lnTo>
                  <a:lnTo>
                    <a:pt x="3661" y="814"/>
                  </a:lnTo>
                  <a:lnTo>
                    <a:pt x="3376" y="1058"/>
                  </a:lnTo>
                  <a:lnTo>
                    <a:pt x="2848" y="1586"/>
                  </a:lnTo>
                  <a:lnTo>
                    <a:pt x="1790" y="2847"/>
                  </a:lnTo>
                  <a:lnTo>
                    <a:pt x="773" y="4108"/>
                  </a:lnTo>
                  <a:lnTo>
                    <a:pt x="488" y="4515"/>
                  </a:lnTo>
                  <a:lnTo>
                    <a:pt x="244" y="4922"/>
                  </a:lnTo>
                  <a:lnTo>
                    <a:pt x="82" y="5369"/>
                  </a:lnTo>
                  <a:lnTo>
                    <a:pt x="41" y="5573"/>
                  </a:lnTo>
                  <a:lnTo>
                    <a:pt x="0" y="5817"/>
                  </a:lnTo>
                  <a:lnTo>
                    <a:pt x="41" y="6224"/>
                  </a:lnTo>
                  <a:lnTo>
                    <a:pt x="204" y="6630"/>
                  </a:lnTo>
                  <a:lnTo>
                    <a:pt x="407" y="7037"/>
                  </a:lnTo>
                  <a:lnTo>
                    <a:pt x="692" y="7362"/>
                  </a:lnTo>
                  <a:lnTo>
                    <a:pt x="1017" y="7688"/>
                  </a:lnTo>
                  <a:lnTo>
                    <a:pt x="1343" y="7932"/>
                  </a:lnTo>
                  <a:lnTo>
                    <a:pt x="1749" y="8135"/>
                  </a:lnTo>
                  <a:lnTo>
                    <a:pt x="2115" y="8257"/>
                  </a:lnTo>
                  <a:lnTo>
                    <a:pt x="1993" y="9071"/>
                  </a:lnTo>
                  <a:lnTo>
                    <a:pt x="1912" y="9925"/>
                  </a:lnTo>
                  <a:lnTo>
                    <a:pt x="1871" y="10739"/>
                  </a:lnTo>
                  <a:lnTo>
                    <a:pt x="1871" y="11593"/>
                  </a:lnTo>
                  <a:lnTo>
                    <a:pt x="2848" y="11674"/>
                  </a:lnTo>
                  <a:lnTo>
                    <a:pt x="4515" y="11755"/>
                  </a:lnTo>
                  <a:lnTo>
                    <a:pt x="6142" y="11796"/>
                  </a:lnTo>
                  <a:lnTo>
                    <a:pt x="6671" y="11796"/>
                  </a:lnTo>
                  <a:lnTo>
                    <a:pt x="6834" y="11755"/>
                  </a:lnTo>
                  <a:lnTo>
                    <a:pt x="6875" y="11715"/>
                  </a:lnTo>
                  <a:lnTo>
                    <a:pt x="6793" y="10861"/>
                  </a:lnTo>
                  <a:lnTo>
                    <a:pt x="6793" y="10454"/>
                  </a:lnTo>
                  <a:lnTo>
                    <a:pt x="6834" y="10006"/>
                  </a:lnTo>
                  <a:lnTo>
                    <a:pt x="6956" y="9600"/>
                  </a:lnTo>
                  <a:lnTo>
                    <a:pt x="7119" y="9234"/>
                  </a:lnTo>
                  <a:lnTo>
                    <a:pt x="7363" y="8867"/>
                  </a:lnTo>
                  <a:lnTo>
                    <a:pt x="7525" y="8745"/>
                  </a:lnTo>
                  <a:lnTo>
                    <a:pt x="7688" y="8583"/>
                  </a:lnTo>
                  <a:lnTo>
                    <a:pt x="7891" y="8705"/>
                  </a:lnTo>
                  <a:lnTo>
                    <a:pt x="8135" y="8745"/>
                  </a:lnTo>
                  <a:lnTo>
                    <a:pt x="8339" y="8786"/>
                  </a:lnTo>
                  <a:lnTo>
                    <a:pt x="8583" y="8786"/>
                  </a:lnTo>
                  <a:lnTo>
                    <a:pt x="8786" y="8745"/>
                  </a:lnTo>
                  <a:lnTo>
                    <a:pt x="9030" y="8664"/>
                  </a:lnTo>
                  <a:lnTo>
                    <a:pt x="9234" y="8583"/>
                  </a:lnTo>
                  <a:lnTo>
                    <a:pt x="9437" y="8501"/>
                  </a:lnTo>
                  <a:lnTo>
                    <a:pt x="9600" y="8339"/>
                  </a:lnTo>
                  <a:lnTo>
                    <a:pt x="9763" y="8135"/>
                  </a:lnTo>
                  <a:lnTo>
                    <a:pt x="9803" y="7932"/>
                  </a:lnTo>
                  <a:lnTo>
                    <a:pt x="9803" y="7810"/>
                  </a:lnTo>
                  <a:lnTo>
                    <a:pt x="9763" y="7729"/>
                  </a:lnTo>
                  <a:lnTo>
                    <a:pt x="9681" y="7566"/>
                  </a:lnTo>
                  <a:lnTo>
                    <a:pt x="9518" y="7484"/>
                  </a:lnTo>
                  <a:lnTo>
                    <a:pt x="9315" y="7403"/>
                  </a:lnTo>
                  <a:lnTo>
                    <a:pt x="8542" y="7403"/>
                  </a:lnTo>
                  <a:lnTo>
                    <a:pt x="8339" y="7322"/>
                  </a:lnTo>
                  <a:lnTo>
                    <a:pt x="8746" y="6752"/>
                  </a:lnTo>
                  <a:lnTo>
                    <a:pt x="9152" y="6061"/>
                  </a:lnTo>
                  <a:lnTo>
                    <a:pt x="9315" y="5735"/>
                  </a:lnTo>
                  <a:lnTo>
                    <a:pt x="9478" y="5369"/>
                  </a:lnTo>
                  <a:lnTo>
                    <a:pt x="9559" y="5044"/>
                  </a:lnTo>
                  <a:lnTo>
                    <a:pt x="9600" y="4678"/>
                  </a:lnTo>
                  <a:lnTo>
                    <a:pt x="9559" y="4434"/>
                  </a:lnTo>
                  <a:lnTo>
                    <a:pt x="9518" y="4190"/>
                  </a:lnTo>
                  <a:lnTo>
                    <a:pt x="9396" y="3661"/>
                  </a:lnTo>
                  <a:lnTo>
                    <a:pt x="9152" y="3132"/>
                  </a:lnTo>
                  <a:lnTo>
                    <a:pt x="8868" y="2644"/>
                  </a:lnTo>
                  <a:lnTo>
                    <a:pt x="8502" y="2156"/>
                  </a:lnTo>
                  <a:lnTo>
                    <a:pt x="8176" y="1708"/>
                  </a:lnTo>
                  <a:lnTo>
                    <a:pt x="7810" y="1302"/>
                  </a:lnTo>
                  <a:lnTo>
                    <a:pt x="7444" y="936"/>
                  </a:lnTo>
                  <a:lnTo>
                    <a:pt x="7241" y="732"/>
                  </a:lnTo>
                  <a:lnTo>
                    <a:pt x="6997" y="529"/>
                  </a:lnTo>
                  <a:lnTo>
                    <a:pt x="6712" y="366"/>
                  </a:lnTo>
                  <a:lnTo>
                    <a:pt x="6468" y="244"/>
                  </a:lnTo>
                  <a:lnTo>
                    <a:pt x="6183" y="122"/>
                  </a:lnTo>
                  <a:lnTo>
                    <a:pt x="5898" y="41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29;p35"/>
            <p:cNvSpPr/>
            <p:nvPr/>
          </p:nvSpPr>
          <p:spPr>
            <a:xfrm>
              <a:off x="6142513" y="2407108"/>
              <a:ext cx="465354" cy="558425"/>
            </a:xfrm>
            <a:custGeom>
              <a:avLst/>
              <a:gdLst/>
              <a:ahLst/>
              <a:cxnLst/>
              <a:rect l="l" t="t" r="r" b="b"/>
              <a:pathLst>
                <a:path w="10170" h="12204" extrusionOk="0">
                  <a:moveTo>
                    <a:pt x="5492" y="407"/>
                  </a:moveTo>
                  <a:lnTo>
                    <a:pt x="5858" y="448"/>
                  </a:lnTo>
                  <a:lnTo>
                    <a:pt x="6224" y="489"/>
                  </a:lnTo>
                  <a:lnTo>
                    <a:pt x="6549" y="652"/>
                  </a:lnTo>
                  <a:lnTo>
                    <a:pt x="6875" y="814"/>
                  </a:lnTo>
                  <a:lnTo>
                    <a:pt x="7200" y="1018"/>
                  </a:lnTo>
                  <a:lnTo>
                    <a:pt x="7485" y="1262"/>
                  </a:lnTo>
                  <a:lnTo>
                    <a:pt x="8054" y="1912"/>
                  </a:lnTo>
                  <a:lnTo>
                    <a:pt x="8624" y="2563"/>
                  </a:lnTo>
                  <a:lnTo>
                    <a:pt x="8868" y="2929"/>
                  </a:lnTo>
                  <a:lnTo>
                    <a:pt x="9071" y="3295"/>
                  </a:lnTo>
                  <a:lnTo>
                    <a:pt x="9275" y="3702"/>
                  </a:lnTo>
                  <a:lnTo>
                    <a:pt x="9397" y="4068"/>
                  </a:lnTo>
                  <a:lnTo>
                    <a:pt x="9519" y="4516"/>
                  </a:lnTo>
                  <a:lnTo>
                    <a:pt x="9519" y="4922"/>
                  </a:lnTo>
                  <a:lnTo>
                    <a:pt x="9478" y="5329"/>
                  </a:lnTo>
                  <a:lnTo>
                    <a:pt x="9356" y="5736"/>
                  </a:lnTo>
                  <a:lnTo>
                    <a:pt x="9153" y="6183"/>
                  </a:lnTo>
                  <a:lnTo>
                    <a:pt x="8868" y="6631"/>
                  </a:lnTo>
                  <a:lnTo>
                    <a:pt x="8339" y="7444"/>
                  </a:lnTo>
                  <a:lnTo>
                    <a:pt x="8298" y="7526"/>
                  </a:lnTo>
                  <a:lnTo>
                    <a:pt x="8339" y="7607"/>
                  </a:lnTo>
                  <a:lnTo>
                    <a:pt x="8380" y="7688"/>
                  </a:lnTo>
                  <a:lnTo>
                    <a:pt x="8461" y="7729"/>
                  </a:lnTo>
                  <a:lnTo>
                    <a:pt x="8665" y="7770"/>
                  </a:lnTo>
                  <a:lnTo>
                    <a:pt x="8909" y="7810"/>
                  </a:lnTo>
                  <a:lnTo>
                    <a:pt x="9356" y="7810"/>
                  </a:lnTo>
                  <a:lnTo>
                    <a:pt x="9559" y="7851"/>
                  </a:lnTo>
                  <a:lnTo>
                    <a:pt x="9641" y="7892"/>
                  </a:lnTo>
                  <a:lnTo>
                    <a:pt x="9722" y="7973"/>
                  </a:lnTo>
                  <a:lnTo>
                    <a:pt x="9763" y="8055"/>
                  </a:lnTo>
                  <a:lnTo>
                    <a:pt x="9763" y="8136"/>
                  </a:lnTo>
                  <a:lnTo>
                    <a:pt x="9722" y="8258"/>
                  </a:lnTo>
                  <a:lnTo>
                    <a:pt x="9681" y="8339"/>
                  </a:lnTo>
                  <a:lnTo>
                    <a:pt x="9519" y="8502"/>
                  </a:lnTo>
                  <a:lnTo>
                    <a:pt x="9315" y="8624"/>
                  </a:lnTo>
                  <a:lnTo>
                    <a:pt x="9112" y="8705"/>
                  </a:lnTo>
                  <a:lnTo>
                    <a:pt x="8909" y="8746"/>
                  </a:lnTo>
                  <a:lnTo>
                    <a:pt x="8705" y="8787"/>
                  </a:lnTo>
                  <a:lnTo>
                    <a:pt x="8461" y="8787"/>
                  </a:lnTo>
                  <a:lnTo>
                    <a:pt x="8258" y="8746"/>
                  </a:lnTo>
                  <a:lnTo>
                    <a:pt x="8054" y="8665"/>
                  </a:lnTo>
                  <a:lnTo>
                    <a:pt x="7851" y="8624"/>
                  </a:lnTo>
                  <a:lnTo>
                    <a:pt x="7770" y="8624"/>
                  </a:lnTo>
                  <a:lnTo>
                    <a:pt x="7688" y="8665"/>
                  </a:lnTo>
                  <a:lnTo>
                    <a:pt x="7444" y="8909"/>
                  </a:lnTo>
                  <a:lnTo>
                    <a:pt x="7200" y="9193"/>
                  </a:lnTo>
                  <a:lnTo>
                    <a:pt x="6997" y="9560"/>
                  </a:lnTo>
                  <a:lnTo>
                    <a:pt x="6834" y="10007"/>
                  </a:lnTo>
                  <a:lnTo>
                    <a:pt x="6793" y="10454"/>
                  </a:lnTo>
                  <a:lnTo>
                    <a:pt x="6753" y="10902"/>
                  </a:lnTo>
                  <a:lnTo>
                    <a:pt x="6793" y="11349"/>
                  </a:lnTo>
                  <a:lnTo>
                    <a:pt x="6793" y="11634"/>
                  </a:lnTo>
                  <a:lnTo>
                    <a:pt x="6834" y="11756"/>
                  </a:lnTo>
                  <a:lnTo>
                    <a:pt x="6834" y="11797"/>
                  </a:lnTo>
                  <a:lnTo>
                    <a:pt x="5939" y="11797"/>
                  </a:lnTo>
                  <a:lnTo>
                    <a:pt x="4841" y="11756"/>
                  </a:lnTo>
                  <a:lnTo>
                    <a:pt x="3743" y="11715"/>
                  </a:lnTo>
                  <a:lnTo>
                    <a:pt x="2645" y="11634"/>
                  </a:lnTo>
                  <a:lnTo>
                    <a:pt x="2278" y="11593"/>
                  </a:lnTo>
                  <a:lnTo>
                    <a:pt x="2238" y="11593"/>
                  </a:lnTo>
                  <a:lnTo>
                    <a:pt x="2238" y="10943"/>
                  </a:lnTo>
                  <a:lnTo>
                    <a:pt x="2278" y="10129"/>
                  </a:lnTo>
                  <a:lnTo>
                    <a:pt x="2360" y="9316"/>
                  </a:lnTo>
                  <a:lnTo>
                    <a:pt x="2482" y="8502"/>
                  </a:lnTo>
                  <a:lnTo>
                    <a:pt x="2482" y="8421"/>
                  </a:lnTo>
                  <a:lnTo>
                    <a:pt x="2482" y="8380"/>
                  </a:lnTo>
                  <a:lnTo>
                    <a:pt x="2400" y="8299"/>
                  </a:lnTo>
                  <a:lnTo>
                    <a:pt x="2360" y="8258"/>
                  </a:lnTo>
                  <a:lnTo>
                    <a:pt x="2075" y="8177"/>
                  </a:lnTo>
                  <a:lnTo>
                    <a:pt x="1790" y="8095"/>
                  </a:lnTo>
                  <a:lnTo>
                    <a:pt x="1546" y="7933"/>
                  </a:lnTo>
                  <a:lnTo>
                    <a:pt x="1302" y="7770"/>
                  </a:lnTo>
                  <a:lnTo>
                    <a:pt x="1099" y="7566"/>
                  </a:lnTo>
                  <a:lnTo>
                    <a:pt x="895" y="7363"/>
                  </a:lnTo>
                  <a:lnTo>
                    <a:pt x="733" y="7119"/>
                  </a:lnTo>
                  <a:lnTo>
                    <a:pt x="570" y="6875"/>
                  </a:lnTo>
                  <a:lnTo>
                    <a:pt x="448" y="6590"/>
                  </a:lnTo>
                  <a:lnTo>
                    <a:pt x="407" y="6305"/>
                  </a:lnTo>
                  <a:lnTo>
                    <a:pt x="367" y="5980"/>
                  </a:lnTo>
                  <a:lnTo>
                    <a:pt x="407" y="5655"/>
                  </a:lnTo>
                  <a:lnTo>
                    <a:pt x="529" y="5370"/>
                  </a:lnTo>
                  <a:lnTo>
                    <a:pt x="651" y="5085"/>
                  </a:lnTo>
                  <a:lnTo>
                    <a:pt x="1058" y="4516"/>
                  </a:lnTo>
                  <a:lnTo>
                    <a:pt x="1953" y="3377"/>
                  </a:lnTo>
                  <a:lnTo>
                    <a:pt x="2889" y="2238"/>
                  </a:lnTo>
                  <a:lnTo>
                    <a:pt x="3295" y="1790"/>
                  </a:lnTo>
                  <a:lnTo>
                    <a:pt x="3743" y="1343"/>
                  </a:lnTo>
                  <a:lnTo>
                    <a:pt x="4231" y="936"/>
                  </a:lnTo>
                  <a:lnTo>
                    <a:pt x="4475" y="733"/>
                  </a:lnTo>
                  <a:lnTo>
                    <a:pt x="4760" y="611"/>
                  </a:lnTo>
                  <a:lnTo>
                    <a:pt x="5126" y="489"/>
                  </a:lnTo>
                  <a:lnTo>
                    <a:pt x="5492" y="407"/>
                  </a:lnTo>
                  <a:close/>
                  <a:moveTo>
                    <a:pt x="5533" y="1"/>
                  </a:moveTo>
                  <a:lnTo>
                    <a:pt x="5166" y="41"/>
                  </a:lnTo>
                  <a:lnTo>
                    <a:pt x="4841" y="163"/>
                  </a:lnTo>
                  <a:lnTo>
                    <a:pt x="4516" y="285"/>
                  </a:lnTo>
                  <a:lnTo>
                    <a:pt x="4190" y="448"/>
                  </a:lnTo>
                  <a:lnTo>
                    <a:pt x="3905" y="652"/>
                  </a:lnTo>
                  <a:lnTo>
                    <a:pt x="3377" y="1140"/>
                  </a:lnTo>
                  <a:lnTo>
                    <a:pt x="2889" y="1628"/>
                  </a:lnTo>
                  <a:lnTo>
                    <a:pt x="1790" y="2889"/>
                  </a:lnTo>
                  <a:lnTo>
                    <a:pt x="773" y="4231"/>
                  </a:lnTo>
                  <a:lnTo>
                    <a:pt x="367" y="4800"/>
                  </a:lnTo>
                  <a:lnTo>
                    <a:pt x="204" y="5126"/>
                  </a:lnTo>
                  <a:lnTo>
                    <a:pt x="82" y="5451"/>
                  </a:lnTo>
                  <a:lnTo>
                    <a:pt x="1" y="5777"/>
                  </a:lnTo>
                  <a:lnTo>
                    <a:pt x="1" y="6102"/>
                  </a:lnTo>
                  <a:lnTo>
                    <a:pt x="1" y="6428"/>
                  </a:lnTo>
                  <a:lnTo>
                    <a:pt x="123" y="6794"/>
                  </a:lnTo>
                  <a:lnTo>
                    <a:pt x="285" y="7119"/>
                  </a:lnTo>
                  <a:lnTo>
                    <a:pt x="448" y="7444"/>
                  </a:lnTo>
                  <a:lnTo>
                    <a:pt x="692" y="7729"/>
                  </a:lnTo>
                  <a:lnTo>
                    <a:pt x="936" y="7973"/>
                  </a:lnTo>
                  <a:lnTo>
                    <a:pt x="1262" y="8217"/>
                  </a:lnTo>
                  <a:lnTo>
                    <a:pt x="1546" y="8421"/>
                  </a:lnTo>
                  <a:lnTo>
                    <a:pt x="1872" y="8543"/>
                  </a:lnTo>
                  <a:lnTo>
                    <a:pt x="2078" y="8611"/>
                  </a:lnTo>
                  <a:lnTo>
                    <a:pt x="2078" y="8611"/>
                  </a:lnTo>
                  <a:lnTo>
                    <a:pt x="1953" y="9234"/>
                  </a:lnTo>
                  <a:lnTo>
                    <a:pt x="1872" y="10088"/>
                  </a:lnTo>
                  <a:lnTo>
                    <a:pt x="1831" y="10943"/>
                  </a:lnTo>
                  <a:lnTo>
                    <a:pt x="1831" y="11797"/>
                  </a:lnTo>
                  <a:lnTo>
                    <a:pt x="1872" y="11919"/>
                  </a:lnTo>
                  <a:lnTo>
                    <a:pt x="1953" y="11959"/>
                  </a:lnTo>
                  <a:lnTo>
                    <a:pt x="1994" y="11959"/>
                  </a:lnTo>
                  <a:lnTo>
                    <a:pt x="2685" y="12041"/>
                  </a:lnTo>
                  <a:lnTo>
                    <a:pt x="3377" y="12122"/>
                  </a:lnTo>
                  <a:lnTo>
                    <a:pt x="4760" y="12163"/>
                  </a:lnTo>
                  <a:lnTo>
                    <a:pt x="5573" y="12204"/>
                  </a:lnTo>
                  <a:lnTo>
                    <a:pt x="6834" y="12204"/>
                  </a:lnTo>
                  <a:lnTo>
                    <a:pt x="7038" y="12163"/>
                  </a:lnTo>
                  <a:lnTo>
                    <a:pt x="7160" y="12122"/>
                  </a:lnTo>
                  <a:lnTo>
                    <a:pt x="7200" y="12041"/>
                  </a:lnTo>
                  <a:lnTo>
                    <a:pt x="7241" y="11919"/>
                  </a:lnTo>
                  <a:lnTo>
                    <a:pt x="7200" y="11797"/>
                  </a:lnTo>
                  <a:lnTo>
                    <a:pt x="7160" y="11309"/>
                  </a:lnTo>
                  <a:lnTo>
                    <a:pt x="7160" y="10821"/>
                  </a:lnTo>
                  <a:lnTo>
                    <a:pt x="7200" y="10332"/>
                  </a:lnTo>
                  <a:lnTo>
                    <a:pt x="7282" y="9966"/>
                  </a:lnTo>
                  <a:lnTo>
                    <a:pt x="7444" y="9560"/>
                  </a:lnTo>
                  <a:lnTo>
                    <a:pt x="7648" y="9234"/>
                  </a:lnTo>
                  <a:lnTo>
                    <a:pt x="7810" y="9112"/>
                  </a:lnTo>
                  <a:lnTo>
                    <a:pt x="7917" y="9032"/>
                  </a:lnTo>
                  <a:lnTo>
                    <a:pt x="7917" y="9032"/>
                  </a:lnTo>
                  <a:lnTo>
                    <a:pt x="8054" y="9071"/>
                  </a:lnTo>
                  <a:lnTo>
                    <a:pt x="8339" y="9153"/>
                  </a:lnTo>
                  <a:lnTo>
                    <a:pt x="8990" y="9153"/>
                  </a:lnTo>
                  <a:lnTo>
                    <a:pt x="9315" y="9071"/>
                  </a:lnTo>
                  <a:lnTo>
                    <a:pt x="9600" y="8949"/>
                  </a:lnTo>
                  <a:lnTo>
                    <a:pt x="9844" y="8746"/>
                  </a:lnTo>
                  <a:lnTo>
                    <a:pt x="10048" y="8502"/>
                  </a:lnTo>
                  <a:lnTo>
                    <a:pt x="10170" y="8258"/>
                  </a:lnTo>
                  <a:lnTo>
                    <a:pt x="10170" y="8014"/>
                  </a:lnTo>
                  <a:lnTo>
                    <a:pt x="10129" y="7892"/>
                  </a:lnTo>
                  <a:lnTo>
                    <a:pt x="10088" y="7770"/>
                  </a:lnTo>
                  <a:lnTo>
                    <a:pt x="10007" y="7648"/>
                  </a:lnTo>
                  <a:lnTo>
                    <a:pt x="9885" y="7566"/>
                  </a:lnTo>
                  <a:lnTo>
                    <a:pt x="9722" y="7485"/>
                  </a:lnTo>
                  <a:lnTo>
                    <a:pt x="9559" y="7444"/>
                  </a:lnTo>
                  <a:lnTo>
                    <a:pt x="9234" y="7404"/>
                  </a:lnTo>
                  <a:lnTo>
                    <a:pt x="8835" y="7404"/>
                  </a:lnTo>
                  <a:lnTo>
                    <a:pt x="9234" y="6834"/>
                  </a:lnTo>
                  <a:lnTo>
                    <a:pt x="9478" y="6387"/>
                  </a:lnTo>
                  <a:lnTo>
                    <a:pt x="9681" y="5939"/>
                  </a:lnTo>
                  <a:lnTo>
                    <a:pt x="9844" y="5492"/>
                  </a:lnTo>
                  <a:lnTo>
                    <a:pt x="9926" y="5045"/>
                  </a:lnTo>
                  <a:lnTo>
                    <a:pt x="9926" y="4556"/>
                  </a:lnTo>
                  <a:lnTo>
                    <a:pt x="9885" y="4312"/>
                  </a:lnTo>
                  <a:lnTo>
                    <a:pt x="9804" y="4068"/>
                  </a:lnTo>
                  <a:lnTo>
                    <a:pt x="9681" y="3621"/>
                  </a:lnTo>
                  <a:lnTo>
                    <a:pt x="9478" y="3214"/>
                  </a:lnTo>
                  <a:lnTo>
                    <a:pt x="9234" y="2807"/>
                  </a:lnTo>
                  <a:lnTo>
                    <a:pt x="8990" y="2401"/>
                  </a:lnTo>
                  <a:lnTo>
                    <a:pt x="8380" y="1668"/>
                  </a:lnTo>
                  <a:lnTo>
                    <a:pt x="7770" y="977"/>
                  </a:lnTo>
                  <a:lnTo>
                    <a:pt x="7485" y="733"/>
                  </a:lnTo>
                  <a:lnTo>
                    <a:pt x="7200" y="529"/>
                  </a:lnTo>
                  <a:lnTo>
                    <a:pt x="6875" y="367"/>
                  </a:lnTo>
                  <a:lnTo>
                    <a:pt x="6590" y="204"/>
                  </a:lnTo>
                  <a:lnTo>
                    <a:pt x="6224" y="82"/>
                  </a:lnTo>
                  <a:lnTo>
                    <a:pt x="5899" y="41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30;p35"/>
            <p:cNvSpPr/>
            <p:nvPr/>
          </p:nvSpPr>
          <p:spPr>
            <a:xfrm>
              <a:off x="6216962" y="2548594"/>
              <a:ext cx="102405" cy="91240"/>
            </a:xfrm>
            <a:custGeom>
              <a:avLst/>
              <a:gdLst/>
              <a:ahLst/>
              <a:cxnLst/>
              <a:rect l="l" t="t" r="r" b="b"/>
              <a:pathLst>
                <a:path w="2238" h="1994" extrusionOk="0">
                  <a:moveTo>
                    <a:pt x="1994" y="0"/>
                  </a:moveTo>
                  <a:lnTo>
                    <a:pt x="1912" y="41"/>
                  </a:lnTo>
                  <a:lnTo>
                    <a:pt x="1099" y="407"/>
                  </a:lnTo>
                  <a:lnTo>
                    <a:pt x="733" y="610"/>
                  </a:lnTo>
                  <a:lnTo>
                    <a:pt x="367" y="814"/>
                  </a:lnTo>
                  <a:lnTo>
                    <a:pt x="204" y="936"/>
                  </a:lnTo>
                  <a:lnTo>
                    <a:pt x="82" y="1098"/>
                  </a:lnTo>
                  <a:lnTo>
                    <a:pt x="41" y="1261"/>
                  </a:lnTo>
                  <a:lnTo>
                    <a:pt x="1" y="1464"/>
                  </a:lnTo>
                  <a:lnTo>
                    <a:pt x="82" y="1668"/>
                  </a:lnTo>
                  <a:lnTo>
                    <a:pt x="163" y="1830"/>
                  </a:lnTo>
                  <a:lnTo>
                    <a:pt x="326" y="1912"/>
                  </a:lnTo>
                  <a:lnTo>
                    <a:pt x="529" y="1993"/>
                  </a:lnTo>
                  <a:lnTo>
                    <a:pt x="773" y="1993"/>
                  </a:lnTo>
                  <a:lnTo>
                    <a:pt x="1018" y="1912"/>
                  </a:lnTo>
                  <a:lnTo>
                    <a:pt x="1506" y="1790"/>
                  </a:lnTo>
                  <a:lnTo>
                    <a:pt x="1587" y="1749"/>
                  </a:lnTo>
                  <a:lnTo>
                    <a:pt x="1628" y="1668"/>
                  </a:lnTo>
                  <a:lnTo>
                    <a:pt x="1628" y="1586"/>
                  </a:lnTo>
                  <a:lnTo>
                    <a:pt x="1628" y="1546"/>
                  </a:lnTo>
                  <a:lnTo>
                    <a:pt x="1587" y="1464"/>
                  </a:lnTo>
                  <a:lnTo>
                    <a:pt x="1546" y="1424"/>
                  </a:lnTo>
                  <a:lnTo>
                    <a:pt x="1465" y="1383"/>
                  </a:lnTo>
                  <a:lnTo>
                    <a:pt x="1384" y="1383"/>
                  </a:lnTo>
                  <a:lnTo>
                    <a:pt x="936" y="1546"/>
                  </a:lnTo>
                  <a:lnTo>
                    <a:pt x="733" y="1586"/>
                  </a:lnTo>
                  <a:lnTo>
                    <a:pt x="570" y="1586"/>
                  </a:lnTo>
                  <a:lnTo>
                    <a:pt x="448" y="1546"/>
                  </a:lnTo>
                  <a:lnTo>
                    <a:pt x="407" y="1464"/>
                  </a:lnTo>
                  <a:lnTo>
                    <a:pt x="407" y="1383"/>
                  </a:lnTo>
                  <a:lnTo>
                    <a:pt x="448" y="1302"/>
                  </a:lnTo>
                  <a:lnTo>
                    <a:pt x="529" y="1180"/>
                  </a:lnTo>
                  <a:lnTo>
                    <a:pt x="651" y="1098"/>
                  </a:lnTo>
                  <a:lnTo>
                    <a:pt x="814" y="1017"/>
                  </a:lnTo>
                  <a:lnTo>
                    <a:pt x="1221" y="814"/>
                  </a:lnTo>
                  <a:lnTo>
                    <a:pt x="2116" y="366"/>
                  </a:lnTo>
                  <a:lnTo>
                    <a:pt x="2197" y="325"/>
                  </a:lnTo>
                  <a:lnTo>
                    <a:pt x="2238" y="244"/>
                  </a:lnTo>
                  <a:lnTo>
                    <a:pt x="2238" y="163"/>
                  </a:lnTo>
                  <a:lnTo>
                    <a:pt x="2197" y="81"/>
                  </a:lnTo>
                  <a:lnTo>
                    <a:pt x="2156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31;p35"/>
            <p:cNvSpPr/>
            <p:nvPr/>
          </p:nvSpPr>
          <p:spPr>
            <a:xfrm>
              <a:off x="6373320" y="2591378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44" y="1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8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9" y="367"/>
                  </a:lnTo>
                  <a:lnTo>
                    <a:pt x="529" y="285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6" y="4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32;p35"/>
            <p:cNvSpPr/>
            <p:nvPr/>
          </p:nvSpPr>
          <p:spPr>
            <a:xfrm>
              <a:off x="6276540" y="2511346"/>
              <a:ext cx="22375" cy="24251"/>
            </a:xfrm>
            <a:custGeom>
              <a:avLst/>
              <a:gdLst/>
              <a:ahLst/>
              <a:cxnLst/>
              <a:rect l="l" t="t" r="r" b="b"/>
              <a:pathLst>
                <a:path w="489" h="530" extrusionOk="0">
                  <a:moveTo>
                    <a:pt x="122" y="1"/>
                  </a:move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8" y="367"/>
                  </a:lnTo>
                  <a:lnTo>
                    <a:pt x="488" y="245"/>
                  </a:lnTo>
                  <a:lnTo>
                    <a:pt x="488" y="163"/>
                  </a:lnTo>
                  <a:lnTo>
                    <a:pt x="448" y="8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33;p35"/>
            <p:cNvSpPr/>
            <p:nvPr/>
          </p:nvSpPr>
          <p:spPr>
            <a:xfrm>
              <a:off x="6211380" y="2658369"/>
              <a:ext cx="76369" cy="52164"/>
            </a:xfrm>
            <a:custGeom>
              <a:avLst/>
              <a:gdLst/>
              <a:ahLst/>
              <a:cxnLst/>
              <a:rect l="l" t="t" r="r" b="b"/>
              <a:pathLst>
                <a:path w="1669" h="1140" extrusionOk="0">
                  <a:moveTo>
                    <a:pt x="163" y="1"/>
                  </a:moveTo>
                  <a:lnTo>
                    <a:pt x="82" y="42"/>
                  </a:lnTo>
                  <a:lnTo>
                    <a:pt x="4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163" y="489"/>
                  </a:lnTo>
                  <a:lnTo>
                    <a:pt x="326" y="652"/>
                  </a:lnTo>
                  <a:lnTo>
                    <a:pt x="489" y="774"/>
                  </a:lnTo>
                  <a:lnTo>
                    <a:pt x="651" y="896"/>
                  </a:lnTo>
                  <a:lnTo>
                    <a:pt x="855" y="977"/>
                  </a:lnTo>
                  <a:lnTo>
                    <a:pt x="1058" y="1059"/>
                  </a:lnTo>
                  <a:lnTo>
                    <a:pt x="1262" y="1099"/>
                  </a:lnTo>
                  <a:lnTo>
                    <a:pt x="1465" y="1140"/>
                  </a:lnTo>
                  <a:lnTo>
                    <a:pt x="1546" y="1099"/>
                  </a:lnTo>
                  <a:lnTo>
                    <a:pt x="1587" y="1059"/>
                  </a:lnTo>
                  <a:lnTo>
                    <a:pt x="1668" y="1018"/>
                  </a:lnTo>
                  <a:lnTo>
                    <a:pt x="1668" y="937"/>
                  </a:lnTo>
                  <a:lnTo>
                    <a:pt x="1668" y="855"/>
                  </a:lnTo>
                  <a:lnTo>
                    <a:pt x="1587" y="774"/>
                  </a:lnTo>
                  <a:lnTo>
                    <a:pt x="1546" y="733"/>
                  </a:lnTo>
                  <a:lnTo>
                    <a:pt x="1384" y="733"/>
                  </a:lnTo>
                  <a:lnTo>
                    <a:pt x="1343" y="692"/>
                  </a:lnTo>
                  <a:lnTo>
                    <a:pt x="1140" y="652"/>
                  </a:lnTo>
                  <a:lnTo>
                    <a:pt x="1058" y="652"/>
                  </a:lnTo>
                  <a:lnTo>
                    <a:pt x="1017" y="611"/>
                  </a:lnTo>
                  <a:lnTo>
                    <a:pt x="977" y="611"/>
                  </a:lnTo>
                  <a:lnTo>
                    <a:pt x="936" y="570"/>
                  </a:lnTo>
                  <a:lnTo>
                    <a:pt x="855" y="530"/>
                  </a:lnTo>
                  <a:lnTo>
                    <a:pt x="692" y="448"/>
                  </a:lnTo>
                  <a:lnTo>
                    <a:pt x="692" y="408"/>
                  </a:lnTo>
                  <a:lnTo>
                    <a:pt x="651" y="408"/>
                  </a:lnTo>
                  <a:lnTo>
                    <a:pt x="611" y="367"/>
                  </a:lnTo>
                  <a:lnTo>
                    <a:pt x="448" y="245"/>
                  </a:lnTo>
                  <a:lnTo>
                    <a:pt x="448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4;p35"/>
            <p:cNvSpPr/>
            <p:nvPr/>
          </p:nvSpPr>
          <p:spPr>
            <a:xfrm>
              <a:off x="6323077" y="2328952"/>
              <a:ext cx="303418" cy="431859"/>
            </a:xfrm>
            <a:custGeom>
              <a:avLst/>
              <a:gdLst/>
              <a:ahLst/>
              <a:cxnLst/>
              <a:rect l="l" t="t" r="r" b="b"/>
              <a:pathLst>
                <a:path w="6631" h="9438" extrusionOk="0">
                  <a:moveTo>
                    <a:pt x="1261" y="0"/>
                  </a:moveTo>
                  <a:lnTo>
                    <a:pt x="936" y="41"/>
                  </a:lnTo>
                  <a:lnTo>
                    <a:pt x="651" y="163"/>
                  </a:lnTo>
                  <a:lnTo>
                    <a:pt x="366" y="326"/>
                  </a:lnTo>
                  <a:lnTo>
                    <a:pt x="244" y="407"/>
                  </a:lnTo>
                  <a:lnTo>
                    <a:pt x="163" y="529"/>
                  </a:lnTo>
                  <a:lnTo>
                    <a:pt x="82" y="651"/>
                  </a:lnTo>
                  <a:lnTo>
                    <a:pt x="41" y="814"/>
                  </a:lnTo>
                  <a:lnTo>
                    <a:pt x="0" y="1099"/>
                  </a:lnTo>
                  <a:lnTo>
                    <a:pt x="41" y="1424"/>
                  </a:lnTo>
                  <a:lnTo>
                    <a:pt x="41" y="1465"/>
                  </a:lnTo>
                  <a:lnTo>
                    <a:pt x="82" y="1505"/>
                  </a:lnTo>
                  <a:lnTo>
                    <a:pt x="244" y="1749"/>
                  </a:lnTo>
                  <a:lnTo>
                    <a:pt x="448" y="1993"/>
                  </a:lnTo>
                  <a:lnTo>
                    <a:pt x="692" y="2115"/>
                  </a:lnTo>
                  <a:lnTo>
                    <a:pt x="976" y="2197"/>
                  </a:lnTo>
                  <a:lnTo>
                    <a:pt x="895" y="2563"/>
                  </a:lnTo>
                  <a:lnTo>
                    <a:pt x="895" y="2929"/>
                  </a:lnTo>
                  <a:lnTo>
                    <a:pt x="1017" y="3295"/>
                  </a:lnTo>
                  <a:lnTo>
                    <a:pt x="1098" y="3458"/>
                  </a:lnTo>
                  <a:lnTo>
                    <a:pt x="1220" y="3620"/>
                  </a:lnTo>
                  <a:lnTo>
                    <a:pt x="1464" y="3905"/>
                  </a:lnTo>
                  <a:lnTo>
                    <a:pt x="1790" y="4109"/>
                  </a:lnTo>
                  <a:lnTo>
                    <a:pt x="2115" y="4231"/>
                  </a:lnTo>
                  <a:lnTo>
                    <a:pt x="2481" y="4271"/>
                  </a:lnTo>
                  <a:lnTo>
                    <a:pt x="2481" y="4678"/>
                  </a:lnTo>
                  <a:lnTo>
                    <a:pt x="2563" y="5044"/>
                  </a:lnTo>
                  <a:lnTo>
                    <a:pt x="2685" y="5410"/>
                  </a:lnTo>
                  <a:lnTo>
                    <a:pt x="2929" y="5736"/>
                  </a:lnTo>
                  <a:lnTo>
                    <a:pt x="3214" y="6020"/>
                  </a:lnTo>
                  <a:lnTo>
                    <a:pt x="3539" y="6224"/>
                  </a:lnTo>
                  <a:lnTo>
                    <a:pt x="3905" y="6386"/>
                  </a:lnTo>
                  <a:lnTo>
                    <a:pt x="4312" y="6427"/>
                  </a:lnTo>
                  <a:lnTo>
                    <a:pt x="4108" y="7078"/>
                  </a:lnTo>
                  <a:lnTo>
                    <a:pt x="3986" y="7769"/>
                  </a:lnTo>
                  <a:lnTo>
                    <a:pt x="3905" y="8461"/>
                  </a:lnTo>
                  <a:lnTo>
                    <a:pt x="3946" y="9152"/>
                  </a:lnTo>
                  <a:lnTo>
                    <a:pt x="3986" y="9274"/>
                  </a:lnTo>
                  <a:lnTo>
                    <a:pt x="4068" y="9356"/>
                  </a:lnTo>
                  <a:lnTo>
                    <a:pt x="4475" y="9437"/>
                  </a:lnTo>
                  <a:lnTo>
                    <a:pt x="4841" y="9437"/>
                  </a:lnTo>
                  <a:lnTo>
                    <a:pt x="5207" y="9315"/>
                  </a:lnTo>
                  <a:lnTo>
                    <a:pt x="5532" y="9152"/>
                  </a:lnTo>
                  <a:lnTo>
                    <a:pt x="5817" y="8949"/>
                  </a:lnTo>
                  <a:lnTo>
                    <a:pt x="6102" y="8705"/>
                  </a:lnTo>
                  <a:lnTo>
                    <a:pt x="6305" y="8380"/>
                  </a:lnTo>
                  <a:lnTo>
                    <a:pt x="6468" y="8054"/>
                  </a:lnTo>
                  <a:lnTo>
                    <a:pt x="6590" y="7607"/>
                  </a:lnTo>
                  <a:lnTo>
                    <a:pt x="6630" y="7200"/>
                  </a:lnTo>
                  <a:lnTo>
                    <a:pt x="6630" y="6753"/>
                  </a:lnTo>
                  <a:lnTo>
                    <a:pt x="6590" y="6346"/>
                  </a:lnTo>
                  <a:lnTo>
                    <a:pt x="6468" y="5898"/>
                  </a:lnTo>
                  <a:lnTo>
                    <a:pt x="6305" y="5492"/>
                  </a:lnTo>
                  <a:lnTo>
                    <a:pt x="6142" y="5125"/>
                  </a:lnTo>
                  <a:lnTo>
                    <a:pt x="5939" y="4719"/>
                  </a:lnTo>
                  <a:lnTo>
                    <a:pt x="5451" y="3905"/>
                  </a:lnTo>
                  <a:lnTo>
                    <a:pt x="4922" y="3132"/>
                  </a:lnTo>
                  <a:lnTo>
                    <a:pt x="4352" y="2360"/>
                  </a:lnTo>
                  <a:lnTo>
                    <a:pt x="3742" y="1627"/>
                  </a:lnTo>
                  <a:lnTo>
                    <a:pt x="3295" y="1058"/>
                  </a:lnTo>
                  <a:lnTo>
                    <a:pt x="3051" y="773"/>
                  </a:lnTo>
                  <a:lnTo>
                    <a:pt x="2807" y="529"/>
                  </a:lnTo>
                  <a:lnTo>
                    <a:pt x="2563" y="326"/>
                  </a:lnTo>
                  <a:lnTo>
                    <a:pt x="2278" y="163"/>
                  </a:lnTo>
                  <a:lnTo>
                    <a:pt x="1912" y="41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5;p35"/>
            <p:cNvSpPr/>
            <p:nvPr/>
          </p:nvSpPr>
          <p:spPr>
            <a:xfrm>
              <a:off x="5552501" y="2230296"/>
              <a:ext cx="374159" cy="800390"/>
            </a:xfrm>
            <a:custGeom>
              <a:avLst/>
              <a:gdLst/>
              <a:ahLst/>
              <a:cxnLst/>
              <a:rect l="l" t="t" r="r" b="b"/>
              <a:pathLst>
                <a:path w="8177" h="17492" extrusionOk="0">
                  <a:moveTo>
                    <a:pt x="2685" y="0"/>
                  </a:moveTo>
                  <a:lnTo>
                    <a:pt x="2481" y="41"/>
                  </a:lnTo>
                  <a:lnTo>
                    <a:pt x="2359" y="163"/>
                  </a:lnTo>
                  <a:lnTo>
                    <a:pt x="2237" y="326"/>
                  </a:lnTo>
                  <a:lnTo>
                    <a:pt x="2156" y="489"/>
                  </a:lnTo>
                  <a:lnTo>
                    <a:pt x="2156" y="651"/>
                  </a:lnTo>
                  <a:lnTo>
                    <a:pt x="2115" y="855"/>
                  </a:lnTo>
                  <a:lnTo>
                    <a:pt x="2156" y="1221"/>
                  </a:lnTo>
                  <a:lnTo>
                    <a:pt x="2115" y="1587"/>
                  </a:lnTo>
                  <a:lnTo>
                    <a:pt x="2075" y="1465"/>
                  </a:lnTo>
                  <a:lnTo>
                    <a:pt x="2075" y="1302"/>
                  </a:lnTo>
                  <a:lnTo>
                    <a:pt x="2075" y="1017"/>
                  </a:lnTo>
                  <a:lnTo>
                    <a:pt x="2075" y="733"/>
                  </a:lnTo>
                  <a:lnTo>
                    <a:pt x="2034" y="611"/>
                  </a:lnTo>
                  <a:lnTo>
                    <a:pt x="1953" y="489"/>
                  </a:lnTo>
                  <a:lnTo>
                    <a:pt x="1831" y="407"/>
                  </a:lnTo>
                  <a:lnTo>
                    <a:pt x="1709" y="367"/>
                  </a:lnTo>
                  <a:lnTo>
                    <a:pt x="1587" y="367"/>
                  </a:lnTo>
                  <a:lnTo>
                    <a:pt x="1465" y="407"/>
                  </a:lnTo>
                  <a:lnTo>
                    <a:pt x="1343" y="448"/>
                  </a:lnTo>
                  <a:lnTo>
                    <a:pt x="1261" y="529"/>
                  </a:lnTo>
                  <a:lnTo>
                    <a:pt x="1139" y="651"/>
                  </a:lnTo>
                  <a:lnTo>
                    <a:pt x="1098" y="773"/>
                  </a:lnTo>
                  <a:lnTo>
                    <a:pt x="1017" y="1017"/>
                  </a:lnTo>
                  <a:lnTo>
                    <a:pt x="1017" y="1261"/>
                  </a:lnTo>
                  <a:lnTo>
                    <a:pt x="936" y="1139"/>
                  </a:lnTo>
                  <a:lnTo>
                    <a:pt x="854" y="1058"/>
                  </a:lnTo>
                  <a:lnTo>
                    <a:pt x="732" y="977"/>
                  </a:lnTo>
                  <a:lnTo>
                    <a:pt x="570" y="977"/>
                  </a:lnTo>
                  <a:lnTo>
                    <a:pt x="488" y="1017"/>
                  </a:lnTo>
                  <a:lnTo>
                    <a:pt x="407" y="1058"/>
                  </a:lnTo>
                  <a:lnTo>
                    <a:pt x="244" y="1221"/>
                  </a:lnTo>
                  <a:lnTo>
                    <a:pt x="163" y="1465"/>
                  </a:lnTo>
                  <a:lnTo>
                    <a:pt x="122" y="1668"/>
                  </a:lnTo>
                  <a:lnTo>
                    <a:pt x="82" y="2441"/>
                  </a:lnTo>
                  <a:lnTo>
                    <a:pt x="41" y="3255"/>
                  </a:lnTo>
                  <a:lnTo>
                    <a:pt x="0" y="4800"/>
                  </a:lnTo>
                  <a:lnTo>
                    <a:pt x="41" y="6346"/>
                  </a:lnTo>
                  <a:lnTo>
                    <a:pt x="122" y="7892"/>
                  </a:lnTo>
                  <a:lnTo>
                    <a:pt x="163" y="8583"/>
                  </a:lnTo>
                  <a:lnTo>
                    <a:pt x="244" y="9275"/>
                  </a:lnTo>
                  <a:lnTo>
                    <a:pt x="448" y="10658"/>
                  </a:lnTo>
                  <a:lnTo>
                    <a:pt x="651" y="12041"/>
                  </a:lnTo>
                  <a:lnTo>
                    <a:pt x="732" y="12732"/>
                  </a:lnTo>
                  <a:lnTo>
                    <a:pt x="895" y="13383"/>
                  </a:lnTo>
                  <a:lnTo>
                    <a:pt x="1098" y="13993"/>
                  </a:lnTo>
                  <a:lnTo>
                    <a:pt x="1343" y="14603"/>
                  </a:lnTo>
                  <a:lnTo>
                    <a:pt x="1709" y="15132"/>
                  </a:lnTo>
                  <a:lnTo>
                    <a:pt x="1912" y="15376"/>
                  </a:lnTo>
                  <a:lnTo>
                    <a:pt x="2115" y="15620"/>
                  </a:lnTo>
                  <a:lnTo>
                    <a:pt x="2400" y="15905"/>
                  </a:lnTo>
                  <a:lnTo>
                    <a:pt x="2766" y="16108"/>
                  </a:lnTo>
                  <a:lnTo>
                    <a:pt x="3132" y="16352"/>
                  </a:lnTo>
                  <a:lnTo>
                    <a:pt x="3498" y="16515"/>
                  </a:lnTo>
                  <a:lnTo>
                    <a:pt x="3864" y="16718"/>
                  </a:lnTo>
                  <a:lnTo>
                    <a:pt x="4271" y="16840"/>
                  </a:lnTo>
                  <a:lnTo>
                    <a:pt x="5044" y="17044"/>
                  </a:lnTo>
                  <a:lnTo>
                    <a:pt x="6061" y="17288"/>
                  </a:lnTo>
                  <a:lnTo>
                    <a:pt x="6671" y="17450"/>
                  </a:lnTo>
                  <a:lnTo>
                    <a:pt x="6915" y="17491"/>
                  </a:lnTo>
                  <a:lnTo>
                    <a:pt x="7607" y="15417"/>
                  </a:lnTo>
                  <a:lnTo>
                    <a:pt x="8176" y="13342"/>
                  </a:lnTo>
                  <a:lnTo>
                    <a:pt x="7485" y="12976"/>
                  </a:lnTo>
                  <a:lnTo>
                    <a:pt x="6793" y="12610"/>
                  </a:lnTo>
                  <a:lnTo>
                    <a:pt x="6508" y="12407"/>
                  </a:lnTo>
                  <a:lnTo>
                    <a:pt x="6183" y="12163"/>
                  </a:lnTo>
                  <a:lnTo>
                    <a:pt x="5898" y="11878"/>
                  </a:lnTo>
                  <a:lnTo>
                    <a:pt x="5654" y="11552"/>
                  </a:lnTo>
                  <a:lnTo>
                    <a:pt x="5288" y="10942"/>
                  </a:lnTo>
                  <a:lnTo>
                    <a:pt x="5003" y="10292"/>
                  </a:lnTo>
                  <a:lnTo>
                    <a:pt x="4800" y="9641"/>
                  </a:lnTo>
                  <a:lnTo>
                    <a:pt x="4637" y="8949"/>
                  </a:lnTo>
                  <a:lnTo>
                    <a:pt x="4434" y="7932"/>
                  </a:lnTo>
                  <a:lnTo>
                    <a:pt x="4312" y="6875"/>
                  </a:lnTo>
                  <a:lnTo>
                    <a:pt x="4271" y="5858"/>
                  </a:lnTo>
                  <a:lnTo>
                    <a:pt x="4231" y="4800"/>
                  </a:lnTo>
                  <a:lnTo>
                    <a:pt x="4190" y="2726"/>
                  </a:lnTo>
                  <a:lnTo>
                    <a:pt x="4149" y="1668"/>
                  </a:lnTo>
                  <a:lnTo>
                    <a:pt x="4068" y="611"/>
                  </a:lnTo>
                  <a:lnTo>
                    <a:pt x="4027" y="489"/>
                  </a:lnTo>
                  <a:lnTo>
                    <a:pt x="3986" y="367"/>
                  </a:lnTo>
                  <a:lnTo>
                    <a:pt x="3905" y="285"/>
                  </a:lnTo>
                  <a:lnTo>
                    <a:pt x="3824" y="204"/>
                  </a:lnTo>
                  <a:lnTo>
                    <a:pt x="3702" y="245"/>
                  </a:lnTo>
                  <a:lnTo>
                    <a:pt x="3580" y="326"/>
                  </a:lnTo>
                  <a:lnTo>
                    <a:pt x="3498" y="448"/>
                  </a:lnTo>
                  <a:lnTo>
                    <a:pt x="3458" y="570"/>
                  </a:lnTo>
                  <a:lnTo>
                    <a:pt x="3336" y="936"/>
                  </a:lnTo>
                  <a:lnTo>
                    <a:pt x="3254" y="1343"/>
                  </a:lnTo>
                  <a:lnTo>
                    <a:pt x="3254" y="1709"/>
                  </a:lnTo>
                  <a:lnTo>
                    <a:pt x="3254" y="2116"/>
                  </a:lnTo>
                  <a:lnTo>
                    <a:pt x="3173" y="611"/>
                  </a:lnTo>
                  <a:lnTo>
                    <a:pt x="3132" y="326"/>
                  </a:lnTo>
                  <a:lnTo>
                    <a:pt x="3092" y="204"/>
                  </a:lnTo>
                  <a:lnTo>
                    <a:pt x="3010" y="82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6;p35"/>
            <p:cNvSpPr/>
            <p:nvPr/>
          </p:nvSpPr>
          <p:spPr>
            <a:xfrm>
              <a:off x="5543166" y="2221007"/>
              <a:ext cx="392782" cy="818968"/>
            </a:xfrm>
            <a:custGeom>
              <a:avLst/>
              <a:gdLst/>
              <a:ahLst/>
              <a:cxnLst/>
              <a:rect l="l" t="t" r="r" b="b"/>
              <a:pathLst>
                <a:path w="8584" h="17898" extrusionOk="0">
                  <a:moveTo>
                    <a:pt x="2970" y="366"/>
                  </a:moveTo>
                  <a:lnTo>
                    <a:pt x="3052" y="448"/>
                  </a:lnTo>
                  <a:lnTo>
                    <a:pt x="3133" y="488"/>
                  </a:lnTo>
                  <a:lnTo>
                    <a:pt x="3174" y="610"/>
                  </a:lnTo>
                  <a:lnTo>
                    <a:pt x="3174" y="814"/>
                  </a:lnTo>
                  <a:lnTo>
                    <a:pt x="3174" y="1261"/>
                  </a:lnTo>
                  <a:lnTo>
                    <a:pt x="3255" y="2319"/>
                  </a:lnTo>
                  <a:lnTo>
                    <a:pt x="3255" y="2400"/>
                  </a:lnTo>
                  <a:lnTo>
                    <a:pt x="3336" y="2481"/>
                  </a:lnTo>
                  <a:lnTo>
                    <a:pt x="3377" y="2481"/>
                  </a:lnTo>
                  <a:lnTo>
                    <a:pt x="3458" y="2522"/>
                  </a:lnTo>
                  <a:lnTo>
                    <a:pt x="3540" y="2481"/>
                  </a:lnTo>
                  <a:lnTo>
                    <a:pt x="3580" y="2481"/>
                  </a:lnTo>
                  <a:lnTo>
                    <a:pt x="3621" y="2400"/>
                  </a:lnTo>
                  <a:lnTo>
                    <a:pt x="3662" y="2319"/>
                  </a:lnTo>
                  <a:lnTo>
                    <a:pt x="3632" y="1759"/>
                  </a:lnTo>
                  <a:lnTo>
                    <a:pt x="3662" y="1464"/>
                  </a:lnTo>
                  <a:lnTo>
                    <a:pt x="3743" y="1098"/>
                  </a:lnTo>
                  <a:lnTo>
                    <a:pt x="3824" y="854"/>
                  </a:lnTo>
                  <a:lnTo>
                    <a:pt x="3865" y="732"/>
                  </a:lnTo>
                  <a:lnTo>
                    <a:pt x="3906" y="651"/>
                  </a:lnTo>
                  <a:lnTo>
                    <a:pt x="3987" y="651"/>
                  </a:lnTo>
                  <a:lnTo>
                    <a:pt x="4028" y="692"/>
                  </a:lnTo>
                  <a:lnTo>
                    <a:pt x="4068" y="854"/>
                  </a:lnTo>
                  <a:lnTo>
                    <a:pt x="4109" y="1220"/>
                  </a:lnTo>
                  <a:lnTo>
                    <a:pt x="4150" y="2115"/>
                  </a:lnTo>
                  <a:lnTo>
                    <a:pt x="4231" y="3864"/>
                  </a:lnTo>
                  <a:lnTo>
                    <a:pt x="4272" y="5613"/>
                  </a:lnTo>
                  <a:lnTo>
                    <a:pt x="4272" y="6508"/>
                  </a:lnTo>
                  <a:lnTo>
                    <a:pt x="4353" y="7362"/>
                  </a:lnTo>
                  <a:lnTo>
                    <a:pt x="4475" y="8217"/>
                  </a:lnTo>
                  <a:lnTo>
                    <a:pt x="4597" y="9071"/>
                  </a:lnTo>
                  <a:lnTo>
                    <a:pt x="4801" y="9844"/>
                  </a:lnTo>
                  <a:lnTo>
                    <a:pt x="5045" y="10617"/>
                  </a:lnTo>
                  <a:lnTo>
                    <a:pt x="5207" y="10983"/>
                  </a:lnTo>
                  <a:lnTo>
                    <a:pt x="5370" y="11308"/>
                  </a:lnTo>
                  <a:lnTo>
                    <a:pt x="5573" y="11674"/>
                  </a:lnTo>
                  <a:lnTo>
                    <a:pt x="5777" y="12000"/>
                  </a:lnTo>
                  <a:lnTo>
                    <a:pt x="6062" y="12284"/>
                  </a:lnTo>
                  <a:lnTo>
                    <a:pt x="6306" y="12569"/>
                  </a:lnTo>
                  <a:lnTo>
                    <a:pt x="6631" y="12772"/>
                  </a:lnTo>
                  <a:lnTo>
                    <a:pt x="6956" y="13016"/>
                  </a:lnTo>
                  <a:lnTo>
                    <a:pt x="7607" y="13383"/>
                  </a:lnTo>
                  <a:lnTo>
                    <a:pt x="8175" y="13650"/>
                  </a:lnTo>
                  <a:lnTo>
                    <a:pt x="8175" y="13650"/>
                  </a:lnTo>
                  <a:lnTo>
                    <a:pt x="7607" y="15579"/>
                  </a:lnTo>
                  <a:lnTo>
                    <a:pt x="7009" y="17485"/>
                  </a:lnTo>
                  <a:lnTo>
                    <a:pt x="7009" y="17485"/>
                  </a:lnTo>
                  <a:lnTo>
                    <a:pt x="6834" y="17450"/>
                  </a:lnTo>
                  <a:lnTo>
                    <a:pt x="6265" y="17328"/>
                  </a:lnTo>
                  <a:lnTo>
                    <a:pt x="5370" y="17084"/>
                  </a:lnTo>
                  <a:lnTo>
                    <a:pt x="4516" y="16840"/>
                  </a:lnTo>
                  <a:lnTo>
                    <a:pt x="4068" y="16677"/>
                  </a:lnTo>
                  <a:lnTo>
                    <a:pt x="3662" y="16515"/>
                  </a:lnTo>
                  <a:lnTo>
                    <a:pt x="3255" y="16311"/>
                  </a:lnTo>
                  <a:lnTo>
                    <a:pt x="2889" y="16067"/>
                  </a:lnTo>
                  <a:lnTo>
                    <a:pt x="2563" y="15782"/>
                  </a:lnTo>
                  <a:lnTo>
                    <a:pt x="2238" y="15457"/>
                  </a:lnTo>
                  <a:lnTo>
                    <a:pt x="1913" y="15050"/>
                  </a:lnTo>
                  <a:lnTo>
                    <a:pt x="1669" y="14603"/>
                  </a:lnTo>
                  <a:lnTo>
                    <a:pt x="1465" y="14115"/>
                  </a:lnTo>
                  <a:lnTo>
                    <a:pt x="1302" y="13627"/>
                  </a:lnTo>
                  <a:lnTo>
                    <a:pt x="1180" y="13138"/>
                  </a:lnTo>
                  <a:lnTo>
                    <a:pt x="1099" y="12610"/>
                  </a:lnTo>
                  <a:lnTo>
                    <a:pt x="977" y="11593"/>
                  </a:lnTo>
                  <a:lnTo>
                    <a:pt x="774" y="10454"/>
                  </a:lnTo>
                  <a:lnTo>
                    <a:pt x="611" y="9356"/>
                  </a:lnTo>
                  <a:lnTo>
                    <a:pt x="530" y="8217"/>
                  </a:lnTo>
                  <a:lnTo>
                    <a:pt x="448" y="7078"/>
                  </a:lnTo>
                  <a:lnTo>
                    <a:pt x="408" y="5776"/>
                  </a:lnTo>
                  <a:lnTo>
                    <a:pt x="408" y="4474"/>
                  </a:lnTo>
                  <a:lnTo>
                    <a:pt x="448" y="3173"/>
                  </a:lnTo>
                  <a:lnTo>
                    <a:pt x="524" y="1958"/>
                  </a:lnTo>
                  <a:lnTo>
                    <a:pt x="530" y="1953"/>
                  </a:lnTo>
                  <a:lnTo>
                    <a:pt x="530" y="1871"/>
                  </a:lnTo>
                  <a:lnTo>
                    <a:pt x="611" y="1586"/>
                  </a:lnTo>
                  <a:lnTo>
                    <a:pt x="652" y="1464"/>
                  </a:lnTo>
                  <a:lnTo>
                    <a:pt x="733" y="1424"/>
                  </a:lnTo>
                  <a:lnTo>
                    <a:pt x="774" y="1383"/>
                  </a:lnTo>
                  <a:lnTo>
                    <a:pt x="896" y="1383"/>
                  </a:lnTo>
                  <a:lnTo>
                    <a:pt x="977" y="1424"/>
                  </a:lnTo>
                  <a:lnTo>
                    <a:pt x="1018" y="1505"/>
                  </a:lnTo>
                  <a:lnTo>
                    <a:pt x="1058" y="1586"/>
                  </a:lnTo>
                  <a:lnTo>
                    <a:pt x="1099" y="1830"/>
                  </a:lnTo>
                  <a:lnTo>
                    <a:pt x="1099" y="1993"/>
                  </a:lnTo>
                  <a:lnTo>
                    <a:pt x="1127" y="1990"/>
                  </a:lnTo>
                  <a:lnTo>
                    <a:pt x="1127" y="1990"/>
                  </a:lnTo>
                  <a:lnTo>
                    <a:pt x="1140" y="2075"/>
                  </a:lnTo>
                  <a:lnTo>
                    <a:pt x="1140" y="2115"/>
                  </a:lnTo>
                  <a:lnTo>
                    <a:pt x="1221" y="2156"/>
                  </a:lnTo>
                  <a:lnTo>
                    <a:pt x="1343" y="2197"/>
                  </a:lnTo>
                  <a:lnTo>
                    <a:pt x="1465" y="2156"/>
                  </a:lnTo>
                  <a:lnTo>
                    <a:pt x="1506" y="2075"/>
                  </a:lnTo>
                  <a:lnTo>
                    <a:pt x="1506" y="1993"/>
                  </a:lnTo>
                  <a:lnTo>
                    <a:pt x="1501" y="1953"/>
                  </a:lnTo>
                  <a:lnTo>
                    <a:pt x="1501" y="1953"/>
                  </a:lnTo>
                  <a:lnTo>
                    <a:pt x="1506" y="1953"/>
                  </a:lnTo>
                  <a:lnTo>
                    <a:pt x="1496" y="1912"/>
                  </a:lnTo>
                  <a:lnTo>
                    <a:pt x="1465" y="1668"/>
                  </a:lnTo>
                  <a:lnTo>
                    <a:pt x="1425" y="1464"/>
                  </a:lnTo>
                  <a:lnTo>
                    <a:pt x="1425" y="1424"/>
                  </a:lnTo>
                  <a:lnTo>
                    <a:pt x="1425" y="1220"/>
                  </a:lnTo>
                  <a:lnTo>
                    <a:pt x="1465" y="1058"/>
                  </a:lnTo>
                  <a:lnTo>
                    <a:pt x="1547" y="936"/>
                  </a:lnTo>
                  <a:lnTo>
                    <a:pt x="1669" y="814"/>
                  </a:lnTo>
                  <a:lnTo>
                    <a:pt x="1831" y="773"/>
                  </a:lnTo>
                  <a:lnTo>
                    <a:pt x="1913" y="773"/>
                  </a:lnTo>
                  <a:lnTo>
                    <a:pt x="1994" y="814"/>
                  </a:lnTo>
                  <a:lnTo>
                    <a:pt x="2075" y="936"/>
                  </a:lnTo>
                  <a:lnTo>
                    <a:pt x="2075" y="1058"/>
                  </a:lnTo>
                  <a:lnTo>
                    <a:pt x="2075" y="1220"/>
                  </a:lnTo>
                  <a:lnTo>
                    <a:pt x="2075" y="1546"/>
                  </a:lnTo>
                  <a:lnTo>
                    <a:pt x="2116" y="1830"/>
                  </a:lnTo>
                  <a:lnTo>
                    <a:pt x="2157" y="1912"/>
                  </a:lnTo>
                  <a:lnTo>
                    <a:pt x="2238" y="1953"/>
                  </a:lnTo>
                  <a:lnTo>
                    <a:pt x="2360" y="1993"/>
                  </a:lnTo>
                  <a:lnTo>
                    <a:pt x="2441" y="1912"/>
                  </a:lnTo>
                  <a:lnTo>
                    <a:pt x="2523" y="1871"/>
                  </a:lnTo>
                  <a:lnTo>
                    <a:pt x="2523" y="1790"/>
                  </a:lnTo>
                  <a:lnTo>
                    <a:pt x="2523" y="1546"/>
                  </a:lnTo>
                  <a:lnTo>
                    <a:pt x="2523" y="1342"/>
                  </a:lnTo>
                  <a:lnTo>
                    <a:pt x="2523" y="1098"/>
                  </a:lnTo>
                  <a:lnTo>
                    <a:pt x="2563" y="854"/>
                  </a:lnTo>
                  <a:lnTo>
                    <a:pt x="2604" y="692"/>
                  </a:lnTo>
                  <a:lnTo>
                    <a:pt x="2726" y="488"/>
                  </a:lnTo>
                  <a:lnTo>
                    <a:pt x="2807" y="407"/>
                  </a:lnTo>
                  <a:lnTo>
                    <a:pt x="2889" y="366"/>
                  </a:lnTo>
                  <a:close/>
                  <a:moveTo>
                    <a:pt x="2807" y="0"/>
                  </a:moveTo>
                  <a:lnTo>
                    <a:pt x="2563" y="81"/>
                  </a:lnTo>
                  <a:lnTo>
                    <a:pt x="2401" y="244"/>
                  </a:lnTo>
                  <a:lnTo>
                    <a:pt x="2238" y="448"/>
                  </a:lnTo>
                  <a:lnTo>
                    <a:pt x="2225" y="499"/>
                  </a:lnTo>
                  <a:lnTo>
                    <a:pt x="2157" y="448"/>
                  </a:lnTo>
                  <a:lnTo>
                    <a:pt x="1953" y="407"/>
                  </a:lnTo>
                  <a:lnTo>
                    <a:pt x="1750" y="407"/>
                  </a:lnTo>
                  <a:lnTo>
                    <a:pt x="1465" y="488"/>
                  </a:lnTo>
                  <a:lnTo>
                    <a:pt x="1262" y="610"/>
                  </a:lnTo>
                  <a:lnTo>
                    <a:pt x="1140" y="814"/>
                  </a:lnTo>
                  <a:lnTo>
                    <a:pt x="1070" y="1023"/>
                  </a:lnTo>
                  <a:lnTo>
                    <a:pt x="1070" y="1023"/>
                  </a:lnTo>
                  <a:lnTo>
                    <a:pt x="977" y="976"/>
                  </a:lnTo>
                  <a:lnTo>
                    <a:pt x="774" y="976"/>
                  </a:lnTo>
                  <a:lnTo>
                    <a:pt x="611" y="1017"/>
                  </a:lnTo>
                  <a:lnTo>
                    <a:pt x="489" y="1098"/>
                  </a:lnTo>
                  <a:lnTo>
                    <a:pt x="408" y="1180"/>
                  </a:lnTo>
                  <a:lnTo>
                    <a:pt x="326" y="1302"/>
                  </a:lnTo>
                  <a:lnTo>
                    <a:pt x="204" y="1586"/>
                  </a:lnTo>
                  <a:lnTo>
                    <a:pt x="123" y="1871"/>
                  </a:lnTo>
                  <a:lnTo>
                    <a:pt x="42" y="3336"/>
                  </a:lnTo>
                  <a:lnTo>
                    <a:pt x="1" y="4800"/>
                  </a:lnTo>
                  <a:lnTo>
                    <a:pt x="42" y="6264"/>
                  </a:lnTo>
                  <a:lnTo>
                    <a:pt x="82" y="7729"/>
                  </a:lnTo>
                  <a:lnTo>
                    <a:pt x="204" y="9152"/>
                  </a:lnTo>
                  <a:lnTo>
                    <a:pt x="408" y="10535"/>
                  </a:lnTo>
                  <a:lnTo>
                    <a:pt x="570" y="11959"/>
                  </a:lnTo>
                  <a:lnTo>
                    <a:pt x="692" y="12650"/>
                  </a:lnTo>
                  <a:lnTo>
                    <a:pt x="814" y="13342"/>
                  </a:lnTo>
                  <a:lnTo>
                    <a:pt x="977" y="13911"/>
                  </a:lnTo>
                  <a:lnTo>
                    <a:pt x="1180" y="14481"/>
                  </a:lnTo>
                  <a:lnTo>
                    <a:pt x="1465" y="15010"/>
                  </a:lnTo>
                  <a:lnTo>
                    <a:pt x="1791" y="15498"/>
                  </a:lnTo>
                  <a:lnTo>
                    <a:pt x="2157" y="15945"/>
                  </a:lnTo>
                  <a:lnTo>
                    <a:pt x="2604" y="16311"/>
                  </a:lnTo>
                  <a:lnTo>
                    <a:pt x="3092" y="16637"/>
                  </a:lnTo>
                  <a:lnTo>
                    <a:pt x="3580" y="16921"/>
                  </a:lnTo>
                  <a:lnTo>
                    <a:pt x="4353" y="17206"/>
                  </a:lnTo>
                  <a:lnTo>
                    <a:pt x="5126" y="17450"/>
                  </a:lnTo>
                  <a:lnTo>
                    <a:pt x="5899" y="17653"/>
                  </a:lnTo>
                  <a:lnTo>
                    <a:pt x="6712" y="17816"/>
                  </a:lnTo>
                  <a:lnTo>
                    <a:pt x="6956" y="17898"/>
                  </a:lnTo>
                  <a:lnTo>
                    <a:pt x="7201" y="17898"/>
                  </a:lnTo>
                  <a:lnTo>
                    <a:pt x="7282" y="17816"/>
                  </a:lnTo>
                  <a:lnTo>
                    <a:pt x="7363" y="17735"/>
                  </a:lnTo>
                  <a:lnTo>
                    <a:pt x="7404" y="17491"/>
                  </a:lnTo>
                  <a:lnTo>
                    <a:pt x="7689" y="16718"/>
                  </a:lnTo>
                  <a:lnTo>
                    <a:pt x="8136" y="15172"/>
                  </a:lnTo>
                  <a:lnTo>
                    <a:pt x="8584" y="13586"/>
                  </a:lnTo>
                  <a:lnTo>
                    <a:pt x="8584" y="13464"/>
                  </a:lnTo>
                  <a:lnTo>
                    <a:pt x="8543" y="13423"/>
                  </a:lnTo>
                  <a:lnTo>
                    <a:pt x="8502" y="13383"/>
                  </a:lnTo>
                  <a:lnTo>
                    <a:pt x="7811" y="13016"/>
                  </a:lnTo>
                  <a:lnTo>
                    <a:pt x="7119" y="12650"/>
                  </a:lnTo>
                  <a:lnTo>
                    <a:pt x="6794" y="12447"/>
                  </a:lnTo>
                  <a:lnTo>
                    <a:pt x="6509" y="12162"/>
                  </a:lnTo>
                  <a:lnTo>
                    <a:pt x="6224" y="11918"/>
                  </a:lnTo>
                  <a:lnTo>
                    <a:pt x="5980" y="11593"/>
                  </a:lnTo>
                  <a:lnTo>
                    <a:pt x="5777" y="11227"/>
                  </a:lnTo>
                  <a:lnTo>
                    <a:pt x="5573" y="10820"/>
                  </a:lnTo>
                  <a:lnTo>
                    <a:pt x="5411" y="10413"/>
                  </a:lnTo>
                  <a:lnTo>
                    <a:pt x="5248" y="9966"/>
                  </a:lnTo>
                  <a:lnTo>
                    <a:pt x="5004" y="9112"/>
                  </a:lnTo>
                  <a:lnTo>
                    <a:pt x="4882" y="8257"/>
                  </a:lnTo>
                  <a:lnTo>
                    <a:pt x="4760" y="7281"/>
                  </a:lnTo>
                  <a:lnTo>
                    <a:pt x="4679" y="6305"/>
                  </a:lnTo>
                  <a:lnTo>
                    <a:pt x="4638" y="4393"/>
                  </a:lnTo>
                  <a:lnTo>
                    <a:pt x="4597" y="2522"/>
                  </a:lnTo>
                  <a:lnTo>
                    <a:pt x="4557" y="1627"/>
                  </a:lnTo>
                  <a:lnTo>
                    <a:pt x="4516" y="1180"/>
                  </a:lnTo>
                  <a:lnTo>
                    <a:pt x="4435" y="732"/>
                  </a:lnTo>
                  <a:lnTo>
                    <a:pt x="4394" y="570"/>
                  </a:lnTo>
                  <a:lnTo>
                    <a:pt x="4313" y="448"/>
                  </a:lnTo>
                  <a:lnTo>
                    <a:pt x="4231" y="325"/>
                  </a:lnTo>
                  <a:lnTo>
                    <a:pt x="4109" y="244"/>
                  </a:lnTo>
                  <a:lnTo>
                    <a:pt x="3865" y="244"/>
                  </a:lnTo>
                  <a:lnTo>
                    <a:pt x="3702" y="325"/>
                  </a:lnTo>
                  <a:lnTo>
                    <a:pt x="3580" y="448"/>
                  </a:lnTo>
                  <a:lnTo>
                    <a:pt x="3542" y="543"/>
                  </a:lnTo>
                  <a:lnTo>
                    <a:pt x="3540" y="529"/>
                  </a:lnTo>
                  <a:lnTo>
                    <a:pt x="3418" y="285"/>
                  </a:lnTo>
                  <a:lnTo>
                    <a:pt x="3377" y="163"/>
                  </a:lnTo>
                  <a:lnTo>
                    <a:pt x="3296" y="81"/>
                  </a:lnTo>
                  <a:lnTo>
                    <a:pt x="3174" y="41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7;p35"/>
            <p:cNvSpPr/>
            <p:nvPr/>
          </p:nvSpPr>
          <p:spPr>
            <a:xfrm>
              <a:off x="5803762" y="303066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8;p35"/>
            <p:cNvSpPr/>
            <p:nvPr/>
          </p:nvSpPr>
          <p:spPr>
            <a:xfrm>
              <a:off x="5790720" y="2796103"/>
              <a:ext cx="817137" cy="599377"/>
            </a:xfrm>
            <a:custGeom>
              <a:avLst/>
              <a:gdLst/>
              <a:ahLst/>
              <a:cxnLst/>
              <a:rect l="l" t="t" r="r" b="b"/>
              <a:pathLst>
                <a:path w="17858" h="13099" extrusionOk="0">
                  <a:moveTo>
                    <a:pt x="1506" y="1"/>
                  </a:moveTo>
                  <a:lnTo>
                    <a:pt x="1424" y="82"/>
                  </a:lnTo>
                  <a:lnTo>
                    <a:pt x="1343" y="164"/>
                  </a:lnTo>
                  <a:lnTo>
                    <a:pt x="1221" y="367"/>
                  </a:lnTo>
                  <a:lnTo>
                    <a:pt x="1058" y="733"/>
                  </a:lnTo>
                  <a:lnTo>
                    <a:pt x="936" y="1059"/>
                  </a:lnTo>
                  <a:lnTo>
                    <a:pt x="652" y="1994"/>
                  </a:lnTo>
                  <a:lnTo>
                    <a:pt x="408" y="2970"/>
                  </a:lnTo>
                  <a:lnTo>
                    <a:pt x="204" y="3906"/>
                  </a:lnTo>
                  <a:lnTo>
                    <a:pt x="1" y="4882"/>
                  </a:lnTo>
                  <a:lnTo>
                    <a:pt x="41" y="4963"/>
                  </a:lnTo>
                  <a:lnTo>
                    <a:pt x="82" y="5085"/>
                  </a:lnTo>
                  <a:lnTo>
                    <a:pt x="163" y="5126"/>
                  </a:lnTo>
                  <a:lnTo>
                    <a:pt x="367" y="5126"/>
                  </a:lnTo>
                  <a:lnTo>
                    <a:pt x="733" y="5208"/>
                  </a:lnTo>
                  <a:lnTo>
                    <a:pt x="1872" y="5492"/>
                  </a:lnTo>
                  <a:lnTo>
                    <a:pt x="3174" y="5777"/>
                  </a:lnTo>
                  <a:lnTo>
                    <a:pt x="4475" y="6062"/>
                  </a:lnTo>
                  <a:lnTo>
                    <a:pt x="4801" y="6143"/>
                  </a:lnTo>
                  <a:lnTo>
                    <a:pt x="5167" y="6184"/>
                  </a:lnTo>
                  <a:lnTo>
                    <a:pt x="5207" y="7038"/>
                  </a:lnTo>
                  <a:lnTo>
                    <a:pt x="5289" y="7892"/>
                  </a:lnTo>
                  <a:lnTo>
                    <a:pt x="5533" y="9601"/>
                  </a:lnTo>
                  <a:lnTo>
                    <a:pt x="5817" y="11268"/>
                  </a:lnTo>
                  <a:lnTo>
                    <a:pt x="6143" y="12977"/>
                  </a:lnTo>
                  <a:lnTo>
                    <a:pt x="6184" y="13017"/>
                  </a:lnTo>
                  <a:lnTo>
                    <a:pt x="6224" y="13058"/>
                  </a:lnTo>
                  <a:lnTo>
                    <a:pt x="6346" y="13099"/>
                  </a:lnTo>
                  <a:lnTo>
                    <a:pt x="7729" y="13099"/>
                  </a:lnTo>
                  <a:lnTo>
                    <a:pt x="9153" y="13058"/>
                  </a:lnTo>
                  <a:lnTo>
                    <a:pt x="11919" y="13058"/>
                  </a:lnTo>
                  <a:lnTo>
                    <a:pt x="13261" y="13017"/>
                  </a:lnTo>
                  <a:lnTo>
                    <a:pt x="14604" y="12977"/>
                  </a:lnTo>
                  <a:lnTo>
                    <a:pt x="15946" y="12855"/>
                  </a:lnTo>
                  <a:lnTo>
                    <a:pt x="16597" y="12773"/>
                  </a:lnTo>
                  <a:lnTo>
                    <a:pt x="17247" y="12651"/>
                  </a:lnTo>
                  <a:lnTo>
                    <a:pt x="17695" y="12570"/>
                  </a:lnTo>
                  <a:lnTo>
                    <a:pt x="17817" y="12489"/>
                  </a:lnTo>
                  <a:lnTo>
                    <a:pt x="17858" y="12448"/>
                  </a:lnTo>
                  <a:lnTo>
                    <a:pt x="17858" y="12367"/>
                  </a:lnTo>
                  <a:lnTo>
                    <a:pt x="17654" y="10455"/>
                  </a:lnTo>
                  <a:lnTo>
                    <a:pt x="17492" y="8543"/>
                  </a:lnTo>
                  <a:lnTo>
                    <a:pt x="17329" y="6672"/>
                  </a:lnTo>
                  <a:lnTo>
                    <a:pt x="17207" y="5696"/>
                  </a:lnTo>
                  <a:lnTo>
                    <a:pt x="17044" y="4760"/>
                  </a:lnTo>
                  <a:lnTo>
                    <a:pt x="16881" y="3825"/>
                  </a:lnTo>
                  <a:lnTo>
                    <a:pt x="16637" y="2930"/>
                  </a:lnTo>
                  <a:lnTo>
                    <a:pt x="16556" y="2645"/>
                  </a:lnTo>
                  <a:lnTo>
                    <a:pt x="16393" y="2401"/>
                  </a:lnTo>
                  <a:lnTo>
                    <a:pt x="16190" y="2197"/>
                  </a:lnTo>
                  <a:lnTo>
                    <a:pt x="15946" y="1994"/>
                  </a:lnTo>
                  <a:lnTo>
                    <a:pt x="15620" y="1831"/>
                  </a:lnTo>
                  <a:lnTo>
                    <a:pt x="15254" y="1709"/>
                  </a:lnTo>
                  <a:lnTo>
                    <a:pt x="14929" y="1587"/>
                  </a:lnTo>
                  <a:lnTo>
                    <a:pt x="14563" y="1506"/>
                  </a:lnTo>
                  <a:lnTo>
                    <a:pt x="13790" y="1425"/>
                  </a:lnTo>
                  <a:lnTo>
                    <a:pt x="13058" y="1343"/>
                  </a:lnTo>
                  <a:lnTo>
                    <a:pt x="12041" y="1262"/>
                  </a:lnTo>
                  <a:lnTo>
                    <a:pt x="11024" y="1221"/>
                  </a:lnTo>
                  <a:lnTo>
                    <a:pt x="8990" y="1099"/>
                  </a:lnTo>
                  <a:lnTo>
                    <a:pt x="6956" y="977"/>
                  </a:lnTo>
                  <a:lnTo>
                    <a:pt x="5939" y="896"/>
                  </a:lnTo>
                  <a:lnTo>
                    <a:pt x="4923" y="733"/>
                  </a:lnTo>
                  <a:lnTo>
                    <a:pt x="3946" y="570"/>
                  </a:lnTo>
                  <a:lnTo>
                    <a:pt x="2970" y="367"/>
                  </a:lnTo>
                  <a:lnTo>
                    <a:pt x="2035" y="123"/>
                  </a:lnTo>
                  <a:lnTo>
                    <a:pt x="1791" y="42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9;p35"/>
            <p:cNvSpPr/>
            <p:nvPr/>
          </p:nvSpPr>
          <p:spPr>
            <a:xfrm>
              <a:off x="6367737" y="3501565"/>
              <a:ext cx="115446" cy="61452"/>
            </a:xfrm>
            <a:custGeom>
              <a:avLst/>
              <a:gdLst/>
              <a:ahLst/>
              <a:cxnLst/>
              <a:rect l="l" t="t" r="r" b="b"/>
              <a:pathLst>
                <a:path w="2523" h="1343" extrusionOk="0">
                  <a:moveTo>
                    <a:pt x="2238" y="0"/>
                  </a:moveTo>
                  <a:lnTo>
                    <a:pt x="122" y="976"/>
                  </a:lnTo>
                  <a:lnTo>
                    <a:pt x="41" y="1058"/>
                  </a:lnTo>
                  <a:lnTo>
                    <a:pt x="0" y="1098"/>
                  </a:lnTo>
                  <a:lnTo>
                    <a:pt x="0" y="1180"/>
                  </a:lnTo>
                  <a:lnTo>
                    <a:pt x="41" y="1261"/>
                  </a:lnTo>
                  <a:lnTo>
                    <a:pt x="82" y="1343"/>
                  </a:lnTo>
                  <a:lnTo>
                    <a:pt x="326" y="1343"/>
                  </a:lnTo>
                  <a:lnTo>
                    <a:pt x="2441" y="366"/>
                  </a:lnTo>
                  <a:lnTo>
                    <a:pt x="2482" y="326"/>
                  </a:lnTo>
                  <a:lnTo>
                    <a:pt x="2522" y="244"/>
                  </a:lnTo>
                  <a:lnTo>
                    <a:pt x="2522" y="163"/>
                  </a:lnTo>
                  <a:lnTo>
                    <a:pt x="2522" y="82"/>
                  </a:lnTo>
                  <a:lnTo>
                    <a:pt x="2441" y="4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0;p35"/>
            <p:cNvSpPr/>
            <p:nvPr/>
          </p:nvSpPr>
          <p:spPr>
            <a:xfrm>
              <a:off x="6425439" y="3570432"/>
              <a:ext cx="48411" cy="27958"/>
            </a:xfrm>
            <a:custGeom>
              <a:avLst/>
              <a:gdLst/>
              <a:ahLst/>
              <a:cxnLst/>
              <a:rect l="l" t="t" r="r" b="b"/>
              <a:pathLst>
                <a:path w="1058" h="611" extrusionOk="0">
                  <a:moveTo>
                    <a:pt x="82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6"/>
                  </a:lnTo>
                  <a:lnTo>
                    <a:pt x="773" y="610"/>
                  </a:lnTo>
                  <a:lnTo>
                    <a:pt x="855" y="610"/>
                  </a:lnTo>
                  <a:lnTo>
                    <a:pt x="936" y="570"/>
                  </a:lnTo>
                  <a:lnTo>
                    <a:pt x="1017" y="529"/>
                  </a:lnTo>
                  <a:lnTo>
                    <a:pt x="1058" y="448"/>
                  </a:lnTo>
                  <a:lnTo>
                    <a:pt x="1058" y="366"/>
                  </a:lnTo>
                  <a:lnTo>
                    <a:pt x="1017" y="326"/>
                  </a:lnTo>
                  <a:lnTo>
                    <a:pt x="977" y="244"/>
                  </a:lnTo>
                  <a:lnTo>
                    <a:pt x="895" y="20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1;p35"/>
            <p:cNvSpPr/>
            <p:nvPr/>
          </p:nvSpPr>
          <p:spPr>
            <a:xfrm>
              <a:off x="6367737" y="2377319"/>
              <a:ext cx="57746" cy="24251"/>
            </a:xfrm>
            <a:custGeom>
              <a:avLst/>
              <a:gdLst/>
              <a:ahLst/>
              <a:cxnLst/>
              <a:rect l="l" t="t" r="r" b="b"/>
              <a:pathLst>
                <a:path w="1262" h="530" extrusionOk="0">
                  <a:moveTo>
                    <a:pt x="1058" y="1"/>
                  </a:moveTo>
                  <a:lnTo>
                    <a:pt x="204" y="123"/>
                  </a:lnTo>
                  <a:lnTo>
                    <a:pt x="122" y="123"/>
                  </a:lnTo>
                  <a:lnTo>
                    <a:pt x="82" y="164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82" y="448"/>
                  </a:lnTo>
                  <a:lnTo>
                    <a:pt x="122" y="530"/>
                  </a:lnTo>
                  <a:lnTo>
                    <a:pt x="204" y="530"/>
                  </a:lnTo>
                  <a:lnTo>
                    <a:pt x="1058" y="408"/>
                  </a:lnTo>
                  <a:lnTo>
                    <a:pt x="1139" y="408"/>
                  </a:lnTo>
                  <a:lnTo>
                    <a:pt x="1221" y="367"/>
                  </a:lnTo>
                  <a:lnTo>
                    <a:pt x="1261" y="286"/>
                  </a:lnTo>
                  <a:lnTo>
                    <a:pt x="1261" y="204"/>
                  </a:lnTo>
                  <a:lnTo>
                    <a:pt x="1261" y="123"/>
                  </a:lnTo>
                  <a:lnTo>
                    <a:pt x="1221" y="82"/>
                  </a:lnTo>
                  <a:lnTo>
                    <a:pt x="1139" y="4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42;p35"/>
            <p:cNvSpPr/>
            <p:nvPr/>
          </p:nvSpPr>
          <p:spPr>
            <a:xfrm>
              <a:off x="6404939" y="2427608"/>
              <a:ext cx="48457" cy="20499"/>
            </a:xfrm>
            <a:custGeom>
              <a:avLst/>
              <a:gdLst/>
              <a:ahLst/>
              <a:cxnLst/>
              <a:rect l="l" t="t" r="r" b="b"/>
              <a:pathLst>
                <a:path w="1059" h="448" extrusionOk="0">
                  <a:moveTo>
                    <a:pt x="855" y="0"/>
                  </a:moveTo>
                  <a:lnTo>
                    <a:pt x="204" y="41"/>
                  </a:lnTo>
                  <a:lnTo>
                    <a:pt x="123" y="41"/>
                  </a:lnTo>
                  <a:lnTo>
                    <a:pt x="82" y="81"/>
                  </a:lnTo>
                  <a:lnTo>
                    <a:pt x="42" y="163"/>
                  </a:lnTo>
                  <a:lnTo>
                    <a:pt x="1" y="244"/>
                  </a:lnTo>
                  <a:lnTo>
                    <a:pt x="42" y="326"/>
                  </a:lnTo>
                  <a:lnTo>
                    <a:pt x="82" y="366"/>
                  </a:lnTo>
                  <a:lnTo>
                    <a:pt x="123" y="407"/>
                  </a:lnTo>
                  <a:lnTo>
                    <a:pt x="204" y="448"/>
                  </a:lnTo>
                  <a:lnTo>
                    <a:pt x="855" y="407"/>
                  </a:lnTo>
                  <a:lnTo>
                    <a:pt x="936" y="407"/>
                  </a:lnTo>
                  <a:lnTo>
                    <a:pt x="1018" y="366"/>
                  </a:lnTo>
                  <a:lnTo>
                    <a:pt x="1058" y="285"/>
                  </a:lnTo>
                  <a:lnTo>
                    <a:pt x="1058" y="204"/>
                  </a:lnTo>
                  <a:lnTo>
                    <a:pt x="1058" y="122"/>
                  </a:lnTo>
                  <a:lnTo>
                    <a:pt x="1018" y="81"/>
                  </a:lnTo>
                  <a:lnTo>
                    <a:pt x="936" y="41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3;p35"/>
            <p:cNvSpPr/>
            <p:nvPr/>
          </p:nvSpPr>
          <p:spPr>
            <a:xfrm>
              <a:off x="6455228" y="2487140"/>
              <a:ext cx="42829" cy="20545"/>
            </a:xfrm>
            <a:custGeom>
              <a:avLst/>
              <a:gdLst/>
              <a:ahLst/>
              <a:cxnLst/>
              <a:rect l="l" t="t" r="r" b="b"/>
              <a:pathLst>
                <a:path w="936" h="449" extrusionOk="0">
                  <a:moveTo>
                    <a:pt x="732" y="1"/>
                  </a:moveTo>
                  <a:lnTo>
                    <a:pt x="204" y="41"/>
                  </a:lnTo>
                  <a:lnTo>
                    <a:pt x="122" y="82"/>
                  </a:lnTo>
                  <a:lnTo>
                    <a:pt x="41" y="123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122" y="448"/>
                  </a:lnTo>
                  <a:lnTo>
                    <a:pt x="204" y="448"/>
                  </a:lnTo>
                  <a:lnTo>
                    <a:pt x="732" y="408"/>
                  </a:lnTo>
                  <a:lnTo>
                    <a:pt x="814" y="408"/>
                  </a:lnTo>
                  <a:lnTo>
                    <a:pt x="895" y="326"/>
                  </a:lnTo>
                  <a:lnTo>
                    <a:pt x="936" y="285"/>
                  </a:lnTo>
                  <a:lnTo>
                    <a:pt x="936" y="204"/>
                  </a:lnTo>
                  <a:lnTo>
                    <a:pt x="936" y="123"/>
                  </a:lnTo>
                  <a:lnTo>
                    <a:pt x="895" y="82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4;p35"/>
            <p:cNvSpPr/>
            <p:nvPr/>
          </p:nvSpPr>
          <p:spPr>
            <a:xfrm>
              <a:off x="6492430" y="2537429"/>
              <a:ext cx="33540" cy="20499"/>
            </a:xfrm>
            <a:custGeom>
              <a:avLst/>
              <a:gdLst/>
              <a:ahLst/>
              <a:cxnLst/>
              <a:rect l="l" t="t" r="r" b="b"/>
              <a:pathLst>
                <a:path w="733" h="448" extrusionOk="0">
                  <a:moveTo>
                    <a:pt x="489" y="0"/>
                  </a:moveTo>
                  <a:lnTo>
                    <a:pt x="163" y="41"/>
                  </a:lnTo>
                  <a:lnTo>
                    <a:pt x="82" y="81"/>
                  </a:lnTo>
                  <a:lnTo>
                    <a:pt x="41" y="163"/>
                  </a:lnTo>
                  <a:lnTo>
                    <a:pt x="1" y="203"/>
                  </a:lnTo>
                  <a:lnTo>
                    <a:pt x="1" y="285"/>
                  </a:lnTo>
                  <a:lnTo>
                    <a:pt x="41" y="366"/>
                  </a:lnTo>
                  <a:lnTo>
                    <a:pt x="82" y="407"/>
                  </a:lnTo>
                  <a:lnTo>
                    <a:pt x="163" y="447"/>
                  </a:lnTo>
                  <a:lnTo>
                    <a:pt x="245" y="447"/>
                  </a:lnTo>
                  <a:lnTo>
                    <a:pt x="570" y="366"/>
                  </a:lnTo>
                  <a:lnTo>
                    <a:pt x="651" y="366"/>
                  </a:lnTo>
                  <a:lnTo>
                    <a:pt x="692" y="285"/>
                  </a:lnTo>
                  <a:lnTo>
                    <a:pt x="733" y="203"/>
                  </a:lnTo>
                  <a:lnTo>
                    <a:pt x="733" y="122"/>
                  </a:lnTo>
                  <a:lnTo>
                    <a:pt x="692" y="81"/>
                  </a:lnTo>
                  <a:lnTo>
                    <a:pt x="611" y="4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45;p35"/>
            <p:cNvSpPr/>
            <p:nvPr/>
          </p:nvSpPr>
          <p:spPr>
            <a:xfrm>
              <a:off x="6546425" y="2595084"/>
              <a:ext cx="33540" cy="16839"/>
            </a:xfrm>
            <a:custGeom>
              <a:avLst/>
              <a:gdLst/>
              <a:ahLst/>
              <a:cxnLst/>
              <a:rect l="l" t="t" r="r" b="b"/>
              <a:pathLst>
                <a:path w="733" h="368" extrusionOk="0">
                  <a:moveTo>
                    <a:pt x="122" y="1"/>
                  </a:moveTo>
                  <a:lnTo>
                    <a:pt x="82" y="4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4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610" y="367"/>
                  </a:lnTo>
                  <a:lnTo>
                    <a:pt x="692" y="326"/>
                  </a:lnTo>
                  <a:lnTo>
                    <a:pt x="732" y="245"/>
                  </a:lnTo>
                  <a:lnTo>
                    <a:pt x="732" y="204"/>
                  </a:lnTo>
                  <a:lnTo>
                    <a:pt x="732" y="123"/>
                  </a:lnTo>
                  <a:lnTo>
                    <a:pt x="692" y="42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6;p35"/>
            <p:cNvSpPr/>
            <p:nvPr/>
          </p:nvSpPr>
          <p:spPr>
            <a:xfrm>
              <a:off x="6101559" y="4166027"/>
              <a:ext cx="286671" cy="161982"/>
            </a:xfrm>
            <a:custGeom>
              <a:avLst/>
              <a:gdLst/>
              <a:ahLst/>
              <a:cxnLst/>
              <a:rect l="l" t="t" r="r" b="b"/>
              <a:pathLst>
                <a:path w="6265" h="3540" extrusionOk="0">
                  <a:moveTo>
                    <a:pt x="2726" y="1"/>
                  </a:moveTo>
                  <a:lnTo>
                    <a:pt x="2645" y="41"/>
                  </a:lnTo>
                  <a:lnTo>
                    <a:pt x="2604" y="123"/>
                  </a:lnTo>
                  <a:lnTo>
                    <a:pt x="2604" y="245"/>
                  </a:lnTo>
                  <a:lnTo>
                    <a:pt x="2604" y="448"/>
                  </a:lnTo>
                  <a:lnTo>
                    <a:pt x="2645" y="611"/>
                  </a:lnTo>
                  <a:lnTo>
                    <a:pt x="2604" y="814"/>
                  </a:lnTo>
                  <a:lnTo>
                    <a:pt x="2523" y="977"/>
                  </a:lnTo>
                  <a:lnTo>
                    <a:pt x="2360" y="1140"/>
                  </a:lnTo>
                  <a:lnTo>
                    <a:pt x="2197" y="1262"/>
                  </a:lnTo>
                  <a:lnTo>
                    <a:pt x="1790" y="1506"/>
                  </a:lnTo>
                  <a:lnTo>
                    <a:pt x="1140" y="1953"/>
                  </a:lnTo>
                  <a:lnTo>
                    <a:pt x="529" y="2400"/>
                  </a:lnTo>
                  <a:lnTo>
                    <a:pt x="326" y="2604"/>
                  </a:lnTo>
                  <a:lnTo>
                    <a:pt x="123" y="2848"/>
                  </a:lnTo>
                  <a:lnTo>
                    <a:pt x="41" y="2970"/>
                  </a:lnTo>
                  <a:lnTo>
                    <a:pt x="1" y="3133"/>
                  </a:lnTo>
                  <a:lnTo>
                    <a:pt x="41" y="3255"/>
                  </a:lnTo>
                  <a:lnTo>
                    <a:pt x="123" y="3377"/>
                  </a:lnTo>
                  <a:lnTo>
                    <a:pt x="204" y="3458"/>
                  </a:lnTo>
                  <a:lnTo>
                    <a:pt x="285" y="3499"/>
                  </a:lnTo>
                  <a:lnTo>
                    <a:pt x="489" y="3539"/>
                  </a:lnTo>
                  <a:lnTo>
                    <a:pt x="692" y="3539"/>
                  </a:lnTo>
                  <a:lnTo>
                    <a:pt x="896" y="3499"/>
                  </a:lnTo>
                  <a:lnTo>
                    <a:pt x="2604" y="3173"/>
                  </a:lnTo>
                  <a:lnTo>
                    <a:pt x="3540" y="3011"/>
                  </a:lnTo>
                  <a:lnTo>
                    <a:pt x="4434" y="2807"/>
                  </a:lnTo>
                  <a:lnTo>
                    <a:pt x="5329" y="2563"/>
                  </a:lnTo>
                  <a:lnTo>
                    <a:pt x="5736" y="2400"/>
                  </a:lnTo>
                  <a:lnTo>
                    <a:pt x="6143" y="2238"/>
                  </a:lnTo>
                  <a:lnTo>
                    <a:pt x="6224" y="2156"/>
                  </a:lnTo>
                  <a:lnTo>
                    <a:pt x="6265" y="2075"/>
                  </a:lnTo>
                  <a:lnTo>
                    <a:pt x="6224" y="1262"/>
                  </a:lnTo>
                  <a:lnTo>
                    <a:pt x="6224" y="855"/>
                  </a:lnTo>
                  <a:lnTo>
                    <a:pt x="6183" y="448"/>
                  </a:lnTo>
                  <a:lnTo>
                    <a:pt x="6143" y="367"/>
                  </a:lnTo>
                  <a:lnTo>
                    <a:pt x="6061" y="326"/>
                  </a:lnTo>
                  <a:lnTo>
                    <a:pt x="6021" y="285"/>
                  </a:lnTo>
                  <a:lnTo>
                    <a:pt x="5939" y="285"/>
                  </a:lnTo>
                  <a:lnTo>
                    <a:pt x="4923" y="611"/>
                  </a:lnTo>
                  <a:lnTo>
                    <a:pt x="4231" y="773"/>
                  </a:lnTo>
                  <a:lnTo>
                    <a:pt x="3499" y="895"/>
                  </a:lnTo>
                  <a:lnTo>
                    <a:pt x="3417" y="611"/>
                  </a:lnTo>
                  <a:lnTo>
                    <a:pt x="3295" y="326"/>
                  </a:lnTo>
                  <a:lnTo>
                    <a:pt x="3214" y="204"/>
                  </a:lnTo>
                  <a:lnTo>
                    <a:pt x="3133" y="123"/>
                  </a:lnTo>
                  <a:lnTo>
                    <a:pt x="3011" y="41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47;p35"/>
            <p:cNvSpPr/>
            <p:nvPr/>
          </p:nvSpPr>
          <p:spPr>
            <a:xfrm>
              <a:off x="6885176" y="3829152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48;p35"/>
            <p:cNvSpPr/>
            <p:nvPr/>
          </p:nvSpPr>
          <p:spPr>
            <a:xfrm>
              <a:off x="6823768" y="3816110"/>
              <a:ext cx="126565" cy="284795"/>
            </a:xfrm>
            <a:custGeom>
              <a:avLst/>
              <a:gdLst/>
              <a:ahLst/>
              <a:cxnLst/>
              <a:rect l="l" t="t" r="r" b="b"/>
              <a:pathLst>
                <a:path w="2766" h="6224" extrusionOk="0">
                  <a:moveTo>
                    <a:pt x="1505" y="0"/>
                  </a:moveTo>
                  <a:lnTo>
                    <a:pt x="1383" y="82"/>
                  </a:lnTo>
                  <a:lnTo>
                    <a:pt x="1342" y="163"/>
                  </a:lnTo>
                  <a:lnTo>
                    <a:pt x="1342" y="285"/>
                  </a:lnTo>
                  <a:lnTo>
                    <a:pt x="1342" y="407"/>
                  </a:lnTo>
                  <a:lnTo>
                    <a:pt x="1342" y="692"/>
                  </a:lnTo>
                  <a:lnTo>
                    <a:pt x="1261" y="1383"/>
                  </a:lnTo>
                  <a:lnTo>
                    <a:pt x="1180" y="2075"/>
                  </a:lnTo>
                  <a:lnTo>
                    <a:pt x="1098" y="2034"/>
                  </a:lnTo>
                  <a:lnTo>
                    <a:pt x="976" y="1994"/>
                  </a:lnTo>
                  <a:lnTo>
                    <a:pt x="814" y="1994"/>
                  </a:lnTo>
                  <a:lnTo>
                    <a:pt x="692" y="2034"/>
                  </a:lnTo>
                  <a:lnTo>
                    <a:pt x="488" y="2156"/>
                  </a:lnTo>
                  <a:lnTo>
                    <a:pt x="285" y="2319"/>
                  </a:lnTo>
                  <a:lnTo>
                    <a:pt x="122" y="2563"/>
                  </a:lnTo>
                  <a:lnTo>
                    <a:pt x="41" y="2766"/>
                  </a:lnTo>
                  <a:lnTo>
                    <a:pt x="0" y="2888"/>
                  </a:lnTo>
                  <a:lnTo>
                    <a:pt x="0" y="2970"/>
                  </a:lnTo>
                  <a:lnTo>
                    <a:pt x="41" y="3011"/>
                  </a:lnTo>
                  <a:lnTo>
                    <a:pt x="122" y="3092"/>
                  </a:lnTo>
                  <a:lnTo>
                    <a:pt x="285" y="3133"/>
                  </a:lnTo>
                  <a:lnTo>
                    <a:pt x="407" y="3255"/>
                  </a:lnTo>
                  <a:lnTo>
                    <a:pt x="488" y="3377"/>
                  </a:lnTo>
                  <a:lnTo>
                    <a:pt x="488" y="3539"/>
                  </a:lnTo>
                  <a:lnTo>
                    <a:pt x="488" y="3824"/>
                  </a:lnTo>
                  <a:lnTo>
                    <a:pt x="488" y="4109"/>
                  </a:lnTo>
                  <a:lnTo>
                    <a:pt x="529" y="4800"/>
                  </a:lnTo>
                  <a:lnTo>
                    <a:pt x="651" y="5492"/>
                  </a:lnTo>
                  <a:lnTo>
                    <a:pt x="692" y="5736"/>
                  </a:lnTo>
                  <a:lnTo>
                    <a:pt x="814" y="5939"/>
                  </a:lnTo>
                  <a:lnTo>
                    <a:pt x="936" y="6102"/>
                  </a:lnTo>
                  <a:lnTo>
                    <a:pt x="1017" y="6143"/>
                  </a:lnTo>
                  <a:lnTo>
                    <a:pt x="1139" y="6183"/>
                  </a:lnTo>
                  <a:lnTo>
                    <a:pt x="1302" y="6224"/>
                  </a:lnTo>
                  <a:lnTo>
                    <a:pt x="1464" y="6183"/>
                  </a:lnTo>
                  <a:lnTo>
                    <a:pt x="1627" y="6102"/>
                  </a:lnTo>
                  <a:lnTo>
                    <a:pt x="1790" y="5980"/>
                  </a:lnTo>
                  <a:lnTo>
                    <a:pt x="1871" y="5858"/>
                  </a:lnTo>
                  <a:lnTo>
                    <a:pt x="1952" y="5695"/>
                  </a:lnTo>
                  <a:lnTo>
                    <a:pt x="2075" y="5329"/>
                  </a:lnTo>
                  <a:lnTo>
                    <a:pt x="2115" y="4963"/>
                  </a:lnTo>
                  <a:lnTo>
                    <a:pt x="2156" y="4597"/>
                  </a:lnTo>
                  <a:lnTo>
                    <a:pt x="2278" y="3946"/>
                  </a:lnTo>
                  <a:lnTo>
                    <a:pt x="2441" y="3336"/>
                  </a:lnTo>
                  <a:lnTo>
                    <a:pt x="2603" y="2685"/>
                  </a:lnTo>
                  <a:lnTo>
                    <a:pt x="2725" y="2034"/>
                  </a:lnTo>
                  <a:lnTo>
                    <a:pt x="2766" y="1709"/>
                  </a:lnTo>
                  <a:lnTo>
                    <a:pt x="2766" y="1383"/>
                  </a:lnTo>
                  <a:lnTo>
                    <a:pt x="2725" y="1058"/>
                  </a:lnTo>
                  <a:lnTo>
                    <a:pt x="2603" y="733"/>
                  </a:lnTo>
                  <a:lnTo>
                    <a:pt x="2400" y="489"/>
                  </a:lnTo>
                  <a:lnTo>
                    <a:pt x="2156" y="285"/>
                  </a:lnTo>
                  <a:lnTo>
                    <a:pt x="1871" y="1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49;p35"/>
            <p:cNvSpPr/>
            <p:nvPr/>
          </p:nvSpPr>
          <p:spPr>
            <a:xfrm>
              <a:off x="5211873" y="1569540"/>
              <a:ext cx="804097" cy="426277"/>
            </a:xfrm>
            <a:custGeom>
              <a:avLst/>
              <a:gdLst/>
              <a:ahLst/>
              <a:cxnLst/>
              <a:rect l="l" t="t" r="r" b="b"/>
              <a:pathLst>
                <a:path w="17573" h="9316" extrusionOk="0">
                  <a:moveTo>
                    <a:pt x="16352" y="0"/>
                  </a:moveTo>
                  <a:lnTo>
                    <a:pt x="16190" y="41"/>
                  </a:lnTo>
                  <a:lnTo>
                    <a:pt x="16068" y="82"/>
                  </a:lnTo>
                  <a:lnTo>
                    <a:pt x="15132" y="489"/>
                  </a:lnTo>
                  <a:lnTo>
                    <a:pt x="14196" y="977"/>
                  </a:lnTo>
                  <a:lnTo>
                    <a:pt x="12366" y="1994"/>
                  </a:lnTo>
                  <a:lnTo>
                    <a:pt x="11430" y="2482"/>
                  </a:lnTo>
                  <a:lnTo>
                    <a:pt x="10495" y="2929"/>
                  </a:lnTo>
                  <a:lnTo>
                    <a:pt x="9559" y="3336"/>
                  </a:lnTo>
                  <a:lnTo>
                    <a:pt x="8542" y="3702"/>
                  </a:lnTo>
                  <a:lnTo>
                    <a:pt x="7892" y="3865"/>
                  </a:lnTo>
                  <a:lnTo>
                    <a:pt x="7200" y="4027"/>
                  </a:lnTo>
                  <a:lnTo>
                    <a:pt x="6468" y="4109"/>
                  </a:lnTo>
                  <a:lnTo>
                    <a:pt x="5776" y="4068"/>
                  </a:lnTo>
                  <a:lnTo>
                    <a:pt x="5370" y="4027"/>
                  </a:lnTo>
                  <a:lnTo>
                    <a:pt x="5004" y="3905"/>
                  </a:lnTo>
                  <a:lnTo>
                    <a:pt x="4638" y="3783"/>
                  </a:lnTo>
                  <a:lnTo>
                    <a:pt x="4312" y="3621"/>
                  </a:lnTo>
                  <a:lnTo>
                    <a:pt x="3621" y="3214"/>
                  </a:lnTo>
                  <a:lnTo>
                    <a:pt x="2970" y="2766"/>
                  </a:lnTo>
                  <a:lnTo>
                    <a:pt x="1465" y="4312"/>
                  </a:lnTo>
                  <a:lnTo>
                    <a:pt x="0" y="5939"/>
                  </a:lnTo>
                  <a:lnTo>
                    <a:pt x="163" y="6143"/>
                  </a:lnTo>
                  <a:lnTo>
                    <a:pt x="611" y="6590"/>
                  </a:lnTo>
                  <a:lnTo>
                    <a:pt x="1302" y="7322"/>
                  </a:lnTo>
                  <a:lnTo>
                    <a:pt x="1872" y="7892"/>
                  </a:lnTo>
                  <a:lnTo>
                    <a:pt x="2197" y="8176"/>
                  </a:lnTo>
                  <a:lnTo>
                    <a:pt x="2522" y="8420"/>
                  </a:lnTo>
                  <a:lnTo>
                    <a:pt x="2888" y="8664"/>
                  </a:lnTo>
                  <a:lnTo>
                    <a:pt x="3255" y="8868"/>
                  </a:lnTo>
                  <a:lnTo>
                    <a:pt x="3621" y="9031"/>
                  </a:lnTo>
                  <a:lnTo>
                    <a:pt x="3987" y="9193"/>
                  </a:lnTo>
                  <a:lnTo>
                    <a:pt x="4312" y="9234"/>
                  </a:lnTo>
                  <a:lnTo>
                    <a:pt x="4638" y="9315"/>
                  </a:lnTo>
                  <a:lnTo>
                    <a:pt x="5288" y="9315"/>
                  </a:lnTo>
                  <a:lnTo>
                    <a:pt x="5899" y="9275"/>
                  </a:lnTo>
                  <a:lnTo>
                    <a:pt x="6549" y="9153"/>
                  </a:lnTo>
                  <a:lnTo>
                    <a:pt x="7200" y="8949"/>
                  </a:lnTo>
                  <a:lnTo>
                    <a:pt x="7851" y="8705"/>
                  </a:lnTo>
                  <a:lnTo>
                    <a:pt x="9112" y="8176"/>
                  </a:lnTo>
                  <a:lnTo>
                    <a:pt x="10454" y="7688"/>
                  </a:lnTo>
                  <a:lnTo>
                    <a:pt x="11105" y="7403"/>
                  </a:lnTo>
                  <a:lnTo>
                    <a:pt x="11715" y="7078"/>
                  </a:lnTo>
                  <a:lnTo>
                    <a:pt x="13098" y="6387"/>
                  </a:lnTo>
                  <a:lnTo>
                    <a:pt x="14481" y="5654"/>
                  </a:lnTo>
                  <a:lnTo>
                    <a:pt x="15824" y="4882"/>
                  </a:lnTo>
                  <a:lnTo>
                    <a:pt x="16474" y="4434"/>
                  </a:lnTo>
                  <a:lnTo>
                    <a:pt x="17084" y="3987"/>
                  </a:lnTo>
                  <a:lnTo>
                    <a:pt x="17288" y="3865"/>
                  </a:lnTo>
                  <a:lnTo>
                    <a:pt x="17451" y="3661"/>
                  </a:lnTo>
                  <a:lnTo>
                    <a:pt x="17532" y="3458"/>
                  </a:lnTo>
                  <a:lnTo>
                    <a:pt x="17532" y="3377"/>
                  </a:lnTo>
                  <a:lnTo>
                    <a:pt x="17491" y="3255"/>
                  </a:lnTo>
                  <a:lnTo>
                    <a:pt x="17410" y="3173"/>
                  </a:lnTo>
                  <a:lnTo>
                    <a:pt x="17288" y="3092"/>
                  </a:lnTo>
                  <a:lnTo>
                    <a:pt x="17166" y="3051"/>
                  </a:lnTo>
                  <a:lnTo>
                    <a:pt x="17057" y="3015"/>
                  </a:lnTo>
                  <a:lnTo>
                    <a:pt x="17247" y="2888"/>
                  </a:lnTo>
                  <a:lnTo>
                    <a:pt x="17451" y="2726"/>
                  </a:lnTo>
                  <a:lnTo>
                    <a:pt x="17491" y="2604"/>
                  </a:lnTo>
                  <a:lnTo>
                    <a:pt x="17532" y="2482"/>
                  </a:lnTo>
                  <a:lnTo>
                    <a:pt x="17573" y="2360"/>
                  </a:lnTo>
                  <a:lnTo>
                    <a:pt x="17532" y="2197"/>
                  </a:lnTo>
                  <a:lnTo>
                    <a:pt x="17491" y="2075"/>
                  </a:lnTo>
                  <a:lnTo>
                    <a:pt x="17451" y="1994"/>
                  </a:lnTo>
                  <a:lnTo>
                    <a:pt x="17369" y="1912"/>
                  </a:lnTo>
                  <a:lnTo>
                    <a:pt x="17247" y="1831"/>
                  </a:lnTo>
                  <a:lnTo>
                    <a:pt x="17084" y="1831"/>
                  </a:lnTo>
                  <a:lnTo>
                    <a:pt x="16962" y="1872"/>
                  </a:lnTo>
                  <a:lnTo>
                    <a:pt x="16718" y="1953"/>
                  </a:lnTo>
                  <a:lnTo>
                    <a:pt x="16474" y="2116"/>
                  </a:lnTo>
                  <a:lnTo>
                    <a:pt x="16312" y="2197"/>
                  </a:lnTo>
                  <a:lnTo>
                    <a:pt x="16190" y="2238"/>
                  </a:lnTo>
                  <a:lnTo>
                    <a:pt x="16190" y="2238"/>
                  </a:lnTo>
                  <a:lnTo>
                    <a:pt x="16515" y="2034"/>
                  </a:lnTo>
                  <a:lnTo>
                    <a:pt x="16840" y="1872"/>
                  </a:lnTo>
                  <a:lnTo>
                    <a:pt x="17003" y="1750"/>
                  </a:lnTo>
                  <a:lnTo>
                    <a:pt x="17125" y="1627"/>
                  </a:lnTo>
                  <a:lnTo>
                    <a:pt x="17247" y="1505"/>
                  </a:lnTo>
                  <a:lnTo>
                    <a:pt x="17329" y="1343"/>
                  </a:lnTo>
                  <a:lnTo>
                    <a:pt x="17369" y="1139"/>
                  </a:lnTo>
                  <a:lnTo>
                    <a:pt x="17329" y="977"/>
                  </a:lnTo>
                  <a:lnTo>
                    <a:pt x="17206" y="814"/>
                  </a:lnTo>
                  <a:lnTo>
                    <a:pt x="17084" y="733"/>
                  </a:lnTo>
                  <a:lnTo>
                    <a:pt x="16922" y="692"/>
                  </a:lnTo>
                  <a:lnTo>
                    <a:pt x="16800" y="733"/>
                  </a:lnTo>
                  <a:lnTo>
                    <a:pt x="16556" y="855"/>
                  </a:lnTo>
                  <a:lnTo>
                    <a:pt x="15573" y="1317"/>
                  </a:lnTo>
                  <a:lnTo>
                    <a:pt x="15864" y="1099"/>
                  </a:lnTo>
                  <a:lnTo>
                    <a:pt x="16149" y="855"/>
                  </a:lnTo>
                  <a:lnTo>
                    <a:pt x="16434" y="570"/>
                  </a:lnTo>
                  <a:lnTo>
                    <a:pt x="16515" y="448"/>
                  </a:lnTo>
                  <a:lnTo>
                    <a:pt x="16596" y="326"/>
                  </a:lnTo>
                  <a:lnTo>
                    <a:pt x="16596" y="204"/>
                  </a:lnTo>
                  <a:lnTo>
                    <a:pt x="16556" y="82"/>
                  </a:lnTo>
                  <a:lnTo>
                    <a:pt x="16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0;p35"/>
            <p:cNvSpPr/>
            <p:nvPr/>
          </p:nvSpPr>
          <p:spPr>
            <a:xfrm>
              <a:off x="5202584" y="1560251"/>
              <a:ext cx="822674" cy="444854"/>
            </a:xfrm>
            <a:custGeom>
              <a:avLst/>
              <a:gdLst/>
              <a:ahLst/>
              <a:cxnLst/>
              <a:rect l="l" t="t" r="r" b="b"/>
              <a:pathLst>
                <a:path w="17979" h="9722" extrusionOk="0">
                  <a:moveTo>
                    <a:pt x="16515" y="407"/>
                  </a:moveTo>
                  <a:lnTo>
                    <a:pt x="16555" y="447"/>
                  </a:lnTo>
                  <a:lnTo>
                    <a:pt x="16596" y="447"/>
                  </a:lnTo>
                  <a:lnTo>
                    <a:pt x="16555" y="570"/>
                  </a:lnTo>
                  <a:lnTo>
                    <a:pt x="16393" y="773"/>
                  </a:lnTo>
                  <a:lnTo>
                    <a:pt x="16067" y="1058"/>
                  </a:lnTo>
                  <a:lnTo>
                    <a:pt x="15701" y="1302"/>
                  </a:lnTo>
                  <a:lnTo>
                    <a:pt x="15294" y="1546"/>
                  </a:lnTo>
                  <a:lnTo>
                    <a:pt x="15213" y="1586"/>
                  </a:lnTo>
                  <a:lnTo>
                    <a:pt x="15172" y="1668"/>
                  </a:lnTo>
                  <a:lnTo>
                    <a:pt x="15172" y="1749"/>
                  </a:lnTo>
                  <a:lnTo>
                    <a:pt x="15213" y="1790"/>
                  </a:lnTo>
                  <a:lnTo>
                    <a:pt x="15254" y="1871"/>
                  </a:lnTo>
                  <a:lnTo>
                    <a:pt x="15335" y="1912"/>
                  </a:lnTo>
                  <a:lnTo>
                    <a:pt x="15416" y="1912"/>
                  </a:lnTo>
                  <a:lnTo>
                    <a:pt x="15498" y="1871"/>
                  </a:lnTo>
                  <a:lnTo>
                    <a:pt x="15864" y="1708"/>
                  </a:lnTo>
                  <a:lnTo>
                    <a:pt x="15881" y="1697"/>
                  </a:lnTo>
                  <a:lnTo>
                    <a:pt x="16393" y="1464"/>
                  </a:lnTo>
                  <a:lnTo>
                    <a:pt x="16840" y="1220"/>
                  </a:lnTo>
                  <a:lnTo>
                    <a:pt x="17084" y="1098"/>
                  </a:lnTo>
                  <a:lnTo>
                    <a:pt x="17206" y="1098"/>
                  </a:lnTo>
                  <a:lnTo>
                    <a:pt x="17287" y="1139"/>
                  </a:lnTo>
                  <a:lnTo>
                    <a:pt x="17369" y="1220"/>
                  </a:lnTo>
                  <a:lnTo>
                    <a:pt x="17369" y="1342"/>
                  </a:lnTo>
                  <a:lnTo>
                    <a:pt x="17369" y="1424"/>
                  </a:lnTo>
                  <a:lnTo>
                    <a:pt x="17328" y="1505"/>
                  </a:lnTo>
                  <a:lnTo>
                    <a:pt x="17206" y="1668"/>
                  </a:lnTo>
                  <a:lnTo>
                    <a:pt x="17043" y="1830"/>
                  </a:lnTo>
                  <a:lnTo>
                    <a:pt x="16677" y="2034"/>
                  </a:lnTo>
                  <a:lnTo>
                    <a:pt x="16393" y="2224"/>
                  </a:lnTo>
                  <a:lnTo>
                    <a:pt x="16352" y="2237"/>
                  </a:lnTo>
                  <a:lnTo>
                    <a:pt x="16357" y="2248"/>
                  </a:lnTo>
                  <a:lnTo>
                    <a:pt x="16311" y="2278"/>
                  </a:lnTo>
                  <a:lnTo>
                    <a:pt x="16230" y="2319"/>
                  </a:lnTo>
                  <a:lnTo>
                    <a:pt x="16230" y="2400"/>
                  </a:lnTo>
                  <a:lnTo>
                    <a:pt x="16230" y="2522"/>
                  </a:lnTo>
                  <a:lnTo>
                    <a:pt x="16311" y="2603"/>
                  </a:lnTo>
                  <a:lnTo>
                    <a:pt x="16352" y="2644"/>
                  </a:lnTo>
                  <a:lnTo>
                    <a:pt x="16433" y="2644"/>
                  </a:lnTo>
                  <a:lnTo>
                    <a:pt x="16759" y="2522"/>
                  </a:lnTo>
                  <a:lnTo>
                    <a:pt x="17003" y="2359"/>
                  </a:lnTo>
                  <a:lnTo>
                    <a:pt x="17165" y="2278"/>
                  </a:lnTo>
                  <a:lnTo>
                    <a:pt x="17287" y="2237"/>
                  </a:lnTo>
                  <a:lnTo>
                    <a:pt x="17450" y="2278"/>
                  </a:lnTo>
                  <a:lnTo>
                    <a:pt x="17491" y="2319"/>
                  </a:lnTo>
                  <a:lnTo>
                    <a:pt x="17532" y="2400"/>
                  </a:lnTo>
                  <a:lnTo>
                    <a:pt x="17572" y="2563"/>
                  </a:lnTo>
                  <a:lnTo>
                    <a:pt x="17532" y="2725"/>
                  </a:lnTo>
                  <a:lnTo>
                    <a:pt x="17450" y="2847"/>
                  </a:lnTo>
                  <a:lnTo>
                    <a:pt x="17287" y="2969"/>
                  </a:lnTo>
                  <a:lnTo>
                    <a:pt x="17003" y="3112"/>
                  </a:lnTo>
                  <a:lnTo>
                    <a:pt x="17003" y="3112"/>
                  </a:lnTo>
                  <a:lnTo>
                    <a:pt x="16921" y="3132"/>
                  </a:lnTo>
                  <a:lnTo>
                    <a:pt x="16840" y="3167"/>
                  </a:lnTo>
                  <a:lnTo>
                    <a:pt x="16840" y="3167"/>
                  </a:lnTo>
                  <a:lnTo>
                    <a:pt x="16677" y="3213"/>
                  </a:lnTo>
                  <a:lnTo>
                    <a:pt x="16684" y="3234"/>
                  </a:lnTo>
                  <a:lnTo>
                    <a:pt x="16684" y="3234"/>
                  </a:lnTo>
                  <a:lnTo>
                    <a:pt x="16637" y="3254"/>
                  </a:lnTo>
                  <a:lnTo>
                    <a:pt x="16555" y="3295"/>
                  </a:lnTo>
                  <a:lnTo>
                    <a:pt x="16515" y="3376"/>
                  </a:lnTo>
                  <a:lnTo>
                    <a:pt x="16555" y="3498"/>
                  </a:lnTo>
                  <a:lnTo>
                    <a:pt x="16637" y="3580"/>
                  </a:lnTo>
                  <a:lnTo>
                    <a:pt x="16677" y="3620"/>
                  </a:lnTo>
                  <a:lnTo>
                    <a:pt x="16759" y="3620"/>
                  </a:lnTo>
                  <a:lnTo>
                    <a:pt x="17247" y="3458"/>
                  </a:lnTo>
                  <a:lnTo>
                    <a:pt x="17307" y="3422"/>
                  </a:lnTo>
                  <a:lnTo>
                    <a:pt x="17307" y="3422"/>
                  </a:lnTo>
                  <a:lnTo>
                    <a:pt x="17450" y="3458"/>
                  </a:lnTo>
                  <a:lnTo>
                    <a:pt x="17491" y="3539"/>
                  </a:lnTo>
                  <a:lnTo>
                    <a:pt x="17532" y="3620"/>
                  </a:lnTo>
                  <a:lnTo>
                    <a:pt x="17491" y="3702"/>
                  </a:lnTo>
                  <a:lnTo>
                    <a:pt x="17450" y="3783"/>
                  </a:lnTo>
                  <a:lnTo>
                    <a:pt x="17328" y="3905"/>
                  </a:lnTo>
                  <a:lnTo>
                    <a:pt x="17206" y="4027"/>
                  </a:lnTo>
                  <a:lnTo>
                    <a:pt x="16311" y="4637"/>
                  </a:lnTo>
                  <a:lnTo>
                    <a:pt x="15376" y="5207"/>
                  </a:lnTo>
                  <a:lnTo>
                    <a:pt x="14440" y="5776"/>
                  </a:lnTo>
                  <a:lnTo>
                    <a:pt x="13464" y="6264"/>
                  </a:lnTo>
                  <a:lnTo>
                    <a:pt x="12528" y="6793"/>
                  </a:lnTo>
                  <a:lnTo>
                    <a:pt x="11552" y="7240"/>
                  </a:lnTo>
                  <a:lnTo>
                    <a:pt x="10535" y="7688"/>
                  </a:lnTo>
                  <a:lnTo>
                    <a:pt x="9559" y="8095"/>
                  </a:lnTo>
                  <a:lnTo>
                    <a:pt x="8542" y="8501"/>
                  </a:lnTo>
                  <a:lnTo>
                    <a:pt x="7525" y="8908"/>
                  </a:lnTo>
                  <a:lnTo>
                    <a:pt x="6996" y="9071"/>
                  </a:lnTo>
                  <a:lnTo>
                    <a:pt x="6468" y="9193"/>
                  </a:lnTo>
                  <a:lnTo>
                    <a:pt x="5939" y="9315"/>
                  </a:lnTo>
                  <a:lnTo>
                    <a:pt x="4841" y="9315"/>
                  </a:lnTo>
                  <a:lnTo>
                    <a:pt x="4352" y="9193"/>
                  </a:lnTo>
                  <a:lnTo>
                    <a:pt x="3864" y="9030"/>
                  </a:lnTo>
                  <a:lnTo>
                    <a:pt x="3417" y="8827"/>
                  </a:lnTo>
                  <a:lnTo>
                    <a:pt x="2969" y="8583"/>
                  </a:lnTo>
                  <a:lnTo>
                    <a:pt x="2563" y="8257"/>
                  </a:lnTo>
                  <a:lnTo>
                    <a:pt x="2197" y="7932"/>
                  </a:lnTo>
                  <a:lnTo>
                    <a:pt x="1790" y="7566"/>
                  </a:lnTo>
                  <a:lnTo>
                    <a:pt x="1058" y="6793"/>
                  </a:lnTo>
                  <a:lnTo>
                    <a:pt x="610" y="6305"/>
                  </a:lnTo>
                  <a:lnTo>
                    <a:pt x="461" y="6118"/>
                  </a:lnTo>
                  <a:lnTo>
                    <a:pt x="461" y="6118"/>
                  </a:lnTo>
                  <a:lnTo>
                    <a:pt x="1790" y="4678"/>
                  </a:lnTo>
                  <a:lnTo>
                    <a:pt x="3232" y="3235"/>
                  </a:lnTo>
                  <a:lnTo>
                    <a:pt x="3702" y="3580"/>
                  </a:lnTo>
                  <a:lnTo>
                    <a:pt x="4352" y="3946"/>
                  </a:lnTo>
                  <a:lnTo>
                    <a:pt x="4678" y="4108"/>
                  </a:lnTo>
                  <a:lnTo>
                    <a:pt x="5044" y="4271"/>
                  </a:lnTo>
                  <a:lnTo>
                    <a:pt x="5369" y="4393"/>
                  </a:lnTo>
                  <a:lnTo>
                    <a:pt x="5776" y="4474"/>
                  </a:lnTo>
                  <a:lnTo>
                    <a:pt x="6183" y="4515"/>
                  </a:lnTo>
                  <a:lnTo>
                    <a:pt x="6590" y="4515"/>
                  </a:lnTo>
                  <a:lnTo>
                    <a:pt x="6996" y="4474"/>
                  </a:lnTo>
                  <a:lnTo>
                    <a:pt x="7444" y="4434"/>
                  </a:lnTo>
                  <a:lnTo>
                    <a:pt x="8257" y="4271"/>
                  </a:lnTo>
                  <a:lnTo>
                    <a:pt x="9071" y="4027"/>
                  </a:lnTo>
                  <a:lnTo>
                    <a:pt x="9803" y="3742"/>
                  </a:lnTo>
                  <a:lnTo>
                    <a:pt x="10576" y="3417"/>
                  </a:lnTo>
                  <a:lnTo>
                    <a:pt x="11308" y="3091"/>
                  </a:lnTo>
                  <a:lnTo>
                    <a:pt x="12000" y="2725"/>
                  </a:lnTo>
                  <a:lnTo>
                    <a:pt x="13423" y="1953"/>
                  </a:lnTo>
                  <a:lnTo>
                    <a:pt x="14847" y="1180"/>
                  </a:lnTo>
                  <a:lnTo>
                    <a:pt x="15660" y="773"/>
                  </a:lnTo>
                  <a:lnTo>
                    <a:pt x="16067" y="570"/>
                  </a:lnTo>
                  <a:lnTo>
                    <a:pt x="16271" y="488"/>
                  </a:lnTo>
                  <a:lnTo>
                    <a:pt x="16393" y="447"/>
                  </a:lnTo>
                  <a:lnTo>
                    <a:pt x="16515" y="407"/>
                  </a:lnTo>
                  <a:close/>
                  <a:moveTo>
                    <a:pt x="16555" y="0"/>
                  </a:moveTo>
                  <a:lnTo>
                    <a:pt x="16352" y="41"/>
                  </a:lnTo>
                  <a:lnTo>
                    <a:pt x="16189" y="81"/>
                  </a:lnTo>
                  <a:lnTo>
                    <a:pt x="15864" y="244"/>
                  </a:lnTo>
                  <a:lnTo>
                    <a:pt x="15091" y="610"/>
                  </a:lnTo>
                  <a:lnTo>
                    <a:pt x="13505" y="1464"/>
                  </a:lnTo>
                  <a:lnTo>
                    <a:pt x="11959" y="2278"/>
                  </a:lnTo>
                  <a:lnTo>
                    <a:pt x="11227" y="2685"/>
                  </a:lnTo>
                  <a:lnTo>
                    <a:pt x="10454" y="3051"/>
                  </a:lnTo>
                  <a:lnTo>
                    <a:pt x="9559" y="3417"/>
                  </a:lnTo>
                  <a:lnTo>
                    <a:pt x="8664" y="3742"/>
                  </a:lnTo>
                  <a:lnTo>
                    <a:pt x="8217" y="3864"/>
                  </a:lnTo>
                  <a:lnTo>
                    <a:pt x="7769" y="3946"/>
                  </a:lnTo>
                  <a:lnTo>
                    <a:pt x="7281" y="4027"/>
                  </a:lnTo>
                  <a:lnTo>
                    <a:pt x="6834" y="4108"/>
                  </a:lnTo>
                  <a:lnTo>
                    <a:pt x="6305" y="4108"/>
                  </a:lnTo>
                  <a:lnTo>
                    <a:pt x="5817" y="4068"/>
                  </a:lnTo>
                  <a:lnTo>
                    <a:pt x="5329" y="3946"/>
                  </a:lnTo>
                  <a:lnTo>
                    <a:pt x="4841" y="3783"/>
                  </a:lnTo>
                  <a:lnTo>
                    <a:pt x="4434" y="3580"/>
                  </a:lnTo>
                  <a:lnTo>
                    <a:pt x="4027" y="3335"/>
                  </a:lnTo>
                  <a:lnTo>
                    <a:pt x="3295" y="2807"/>
                  </a:lnTo>
                  <a:lnTo>
                    <a:pt x="3214" y="2766"/>
                  </a:lnTo>
                  <a:lnTo>
                    <a:pt x="3173" y="2766"/>
                  </a:lnTo>
                  <a:lnTo>
                    <a:pt x="3051" y="2847"/>
                  </a:lnTo>
                  <a:lnTo>
                    <a:pt x="2034" y="3824"/>
                  </a:lnTo>
                  <a:lnTo>
                    <a:pt x="1058" y="4881"/>
                  </a:lnTo>
                  <a:lnTo>
                    <a:pt x="163" y="5857"/>
                  </a:lnTo>
                  <a:lnTo>
                    <a:pt x="41" y="6020"/>
                  </a:lnTo>
                  <a:lnTo>
                    <a:pt x="0" y="6101"/>
                  </a:lnTo>
                  <a:lnTo>
                    <a:pt x="41" y="6224"/>
                  </a:lnTo>
                  <a:lnTo>
                    <a:pt x="122" y="6346"/>
                  </a:lnTo>
                  <a:lnTo>
                    <a:pt x="570" y="6834"/>
                  </a:lnTo>
                  <a:lnTo>
                    <a:pt x="1017" y="7322"/>
                  </a:lnTo>
                  <a:lnTo>
                    <a:pt x="1586" y="7891"/>
                  </a:lnTo>
                  <a:lnTo>
                    <a:pt x="2197" y="8461"/>
                  </a:lnTo>
                  <a:lnTo>
                    <a:pt x="2685" y="8827"/>
                  </a:lnTo>
                  <a:lnTo>
                    <a:pt x="3173" y="9152"/>
                  </a:lnTo>
                  <a:lnTo>
                    <a:pt x="3742" y="9437"/>
                  </a:lnTo>
                  <a:lnTo>
                    <a:pt x="4027" y="9518"/>
                  </a:lnTo>
                  <a:lnTo>
                    <a:pt x="4312" y="9600"/>
                  </a:lnTo>
                  <a:lnTo>
                    <a:pt x="4637" y="9681"/>
                  </a:lnTo>
                  <a:lnTo>
                    <a:pt x="5003" y="9722"/>
                  </a:lnTo>
                  <a:lnTo>
                    <a:pt x="5654" y="9722"/>
                  </a:lnTo>
                  <a:lnTo>
                    <a:pt x="6346" y="9640"/>
                  </a:lnTo>
                  <a:lnTo>
                    <a:pt x="6996" y="9478"/>
                  </a:lnTo>
                  <a:lnTo>
                    <a:pt x="7607" y="9274"/>
                  </a:lnTo>
                  <a:lnTo>
                    <a:pt x="8257" y="9030"/>
                  </a:lnTo>
                  <a:lnTo>
                    <a:pt x="9518" y="8501"/>
                  </a:lnTo>
                  <a:lnTo>
                    <a:pt x="10779" y="8013"/>
                  </a:lnTo>
                  <a:lnTo>
                    <a:pt x="11430" y="7769"/>
                  </a:lnTo>
                  <a:lnTo>
                    <a:pt x="12040" y="7484"/>
                  </a:lnTo>
                  <a:lnTo>
                    <a:pt x="13423" y="6752"/>
                  </a:lnTo>
                  <a:lnTo>
                    <a:pt x="14766" y="6020"/>
                  </a:lnTo>
                  <a:lnTo>
                    <a:pt x="16108" y="5247"/>
                  </a:lnTo>
                  <a:lnTo>
                    <a:pt x="17409" y="4393"/>
                  </a:lnTo>
                  <a:lnTo>
                    <a:pt x="17654" y="4149"/>
                  </a:lnTo>
                  <a:lnTo>
                    <a:pt x="17735" y="4027"/>
                  </a:lnTo>
                  <a:lnTo>
                    <a:pt x="17857" y="3905"/>
                  </a:lnTo>
                  <a:lnTo>
                    <a:pt x="17898" y="3742"/>
                  </a:lnTo>
                  <a:lnTo>
                    <a:pt x="17938" y="3620"/>
                  </a:lnTo>
                  <a:lnTo>
                    <a:pt x="17898" y="3458"/>
                  </a:lnTo>
                  <a:lnTo>
                    <a:pt x="17816" y="3295"/>
                  </a:lnTo>
                  <a:lnTo>
                    <a:pt x="17694" y="3173"/>
                  </a:lnTo>
                  <a:lnTo>
                    <a:pt x="17670" y="3157"/>
                  </a:lnTo>
                  <a:lnTo>
                    <a:pt x="17670" y="3157"/>
                  </a:lnTo>
                  <a:lnTo>
                    <a:pt x="17816" y="3010"/>
                  </a:lnTo>
                  <a:lnTo>
                    <a:pt x="17938" y="2807"/>
                  </a:lnTo>
                  <a:lnTo>
                    <a:pt x="17979" y="2563"/>
                  </a:lnTo>
                  <a:lnTo>
                    <a:pt x="17938" y="2278"/>
                  </a:lnTo>
                  <a:lnTo>
                    <a:pt x="17816" y="2115"/>
                  </a:lnTo>
                  <a:lnTo>
                    <a:pt x="17694" y="1953"/>
                  </a:lnTo>
                  <a:lnTo>
                    <a:pt x="17552" y="1881"/>
                  </a:lnTo>
                  <a:lnTo>
                    <a:pt x="17694" y="1668"/>
                  </a:lnTo>
                  <a:lnTo>
                    <a:pt x="17735" y="1424"/>
                  </a:lnTo>
                  <a:lnTo>
                    <a:pt x="17735" y="1180"/>
                  </a:lnTo>
                  <a:lnTo>
                    <a:pt x="17694" y="1058"/>
                  </a:lnTo>
                  <a:lnTo>
                    <a:pt x="17654" y="976"/>
                  </a:lnTo>
                  <a:lnTo>
                    <a:pt x="17532" y="854"/>
                  </a:lnTo>
                  <a:lnTo>
                    <a:pt x="17450" y="773"/>
                  </a:lnTo>
                  <a:lnTo>
                    <a:pt x="17328" y="732"/>
                  </a:lnTo>
                  <a:lnTo>
                    <a:pt x="16962" y="732"/>
                  </a:lnTo>
                  <a:lnTo>
                    <a:pt x="16910" y="750"/>
                  </a:lnTo>
                  <a:lnTo>
                    <a:pt x="16921" y="732"/>
                  </a:lnTo>
                  <a:lnTo>
                    <a:pt x="16962" y="610"/>
                  </a:lnTo>
                  <a:lnTo>
                    <a:pt x="17003" y="447"/>
                  </a:lnTo>
                  <a:lnTo>
                    <a:pt x="16962" y="325"/>
                  </a:lnTo>
                  <a:lnTo>
                    <a:pt x="16921" y="203"/>
                  </a:lnTo>
                  <a:lnTo>
                    <a:pt x="16840" y="81"/>
                  </a:lnTo>
                  <a:lnTo>
                    <a:pt x="16718" y="41"/>
                  </a:lnTo>
                  <a:lnTo>
                    <a:pt x="16555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51;p35"/>
            <p:cNvSpPr/>
            <p:nvPr/>
          </p:nvSpPr>
          <p:spPr>
            <a:xfrm>
              <a:off x="4495292" y="1385270"/>
              <a:ext cx="887833" cy="677531"/>
            </a:xfrm>
            <a:custGeom>
              <a:avLst/>
              <a:gdLst/>
              <a:ahLst/>
              <a:cxnLst/>
              <a:rect l="l" t="t" r="r" b="b"/>
              <a:pathLst>
                <a:path w="19403" h="14807" extrusionOk="0">
                  <a:moveTo>
                    <a:pt x="9925" y="1"/>
                  </a:moveTo>
                  <a:lnTo>
                    <a:pt x="9152" y="41"/>
                  </a:lnTo>
                  <a:lnTo>
                    <a:pt x="8379" y="82"/>
                  </a:lnTo>
                  <a:lnTo>
                    <a:pt x="7647" y="204"/>
                  </a:lnTo>
                  <a:lnTo>
                    <a:pt x="6874" y="407"/>
                  </a:lnTo>
                  <a:lnTo>
                    <a:pt x="6142" y="611"/>
                  </a:lnTo>
                  <a:lnTo>
                    <a:pt x="5491" y="814"/>
                  </a:lnTo>
                  <a:lnTo>
                    <a:pt x="4881" y="1058"/>
                  </a:lnTo>
                  <a:lnTo>
                    <a:pt x="4597" y="1221"/>
                  </a:lnTo>
                  <a:lnTo>
                    <a:pt x="4312" y="1424"/>
                  </a:lnTo>
                  <a:lnTo>
                    <a:pt x="4068" y="1668"/>
                  </a:lnTo>
                  <a:lnTo>
                    <a:pt x="3824" y="1912"/>
                  </a:lnTo>
                  <a:lnTo>
                    <a:pt x="3417" y="2441"/>
                  </a:lnTo>
                  <a:lnTo>
                    <a:pt x="3092" y="3011"/>
                  </a:lnTo>
                  <a:lnTo>
                    <a:pt x="2847" y="3621"/>
                  </a:lnTo>
                  <a:lnTo>
                    <a:pt x="2603" y="4231"/>
                  </a:lnTo>
                  <a:lnTo>
                    <a:pt x="2115" y="5777"/>
                  </a:lnTo>
                  <a:lnTo>
                    <a:pt x="1668" y="7282"/>
                  </a:lnTo>
                  <a:lnTo>
                    <a:pt x="1220" y="9112"/>
                  </a:lnTo>
                  <a:lnTo>
                    <a:pt x="773" y="10902"/>
                  </a:lnTo>
                  <a:lnTo>
                    <a:pt x="0" y="14563"/>
                  </a:lnTo>
                  <a:lnTo>
                    <a:pt x="0" y="14644"/>
                  </a:lnTo>
                  <a:lnTo>
                    <a:pt x="41" y="14725"/>
                  </a:lnTo>
                  <a:lnTo>
                    <a:pt x="122" y="14807"/>
                  </a:lnTo>
                  <a:lnTo>
                    <a:pt x="2807" y="14807"/>
                  </a:lnTo>
                  <a:lnTo>
                    <a:pt x="5369" y="14725"/>
                  </a:lnTo>
                  <a:lnTo>
                    <a:pt x="7973" y="14685"/>
                  </a:lnTo>
                  <a:lnTo>
                    <a:pt x="10535" y="14603"/>
                  </a:lnTo>
                  <a:lnTo>
                    <a:pt x="13505" y="14481"/>
                  </a:lnTo>
                  <a:lnTo>
                    <a:pt x="13627" y="14441"/>
                  </a:lnTo>
                  <a:lnTo>
                    <a:pt x="13708" y="14359"/>
                  </a:lnTo>
                  <a:lnTo>
                    <a:pt x="13911" y="13627"/>
                  </a:lnTo>
                  <a:lnTo>
                    <a:pt x="14359" y="11878"/>
                  </a:lnTo>
                  <a:lnTo>
                    <a:pt x="14603" y="11024"/>
                  </a:lnTo>
                  <a:lnTo>
                    <a:pt x="14847" y="10170"/>
                  </a:lnTo>
                  <a:lnTo>
                    <a:pt x="15457" y="10414"/>
                  </a:lnTo>
                  <a:lnTo>
                    <a:pt x="15783" y="10576"/>
                  </a:lnTo>
                  <a:lnTo>
                    <a:pt x="16149" y="10698"/>
                  </a:lnTo>
                  <a:lnTo>
                    <a:pt x="16433" y="10698"/>
                  </a:lnTo>
                  <a:lnTo>
                    <a:pt x="16555" y="10617"/>
                  </a:lnTo>
                  <a:lnTo>
                    <a:pt x="16718" y="10536"/>
                  </a:lnTo>
                  <a:lnTo>
                    <a:pt x="16962" y="10292"/>
                  </a:lnTo>
                  <a:lnTo>
                    <a:pt x="17165" y="10088"/>
                  </a:lnTo>
                  <a:lnTo>
                    <a:pt x="17776" y="9437"/>
                  </a:lnTo>
                  <a:lnTo>
                    <a:pt x="18345" y="8787"/>
                  </a:lnTo>
                  <a:lnTo>
                    <a:pt x="18874" y="8095"/>
                  </a:lnTo>
                  <a:lnTo>
                    <a:pt x="19362" y="7363"/>
                  </a:lnTo>
                  <a:lnTo>
                    <a:pt x="19403" y="7241"/>
                  </a:lnTo>
                  <a:lnTo>
                    <a:pt x="19321" y="7119"/>
                  </a:lnTo>
                  <a:lnTo>
                    <a:pt x="14440" y="2197"/>
                  </a:lnTo>
                  <a:lnTo>
                    <a:pt x="13952" y="1709"/>
                  </a:lnTo>
                  <a:lnTo>
                    <a:pt x="13423" y="1180"/>
                  </a:lnTo>
                  <a:lnTo>
                    <a:pt x="12854" y="733"/>
                  </a:lnTo>
                  <a:lnTo>
                    <a:pt x="12528" y="529"/>
                  </a:lnTo>
                  <a:lnTo>
                    <a:pt x="12203" y="367"/>
                  </a:lnTo>
                  <a:lnTo>
                    <a:pt x="11837" y="245"/>
                  </a:lnTo>
                  <a:lnTo>
                    <a:pt x="11471" y="123"/>
                  </a:lnTo>
                  <a:lnTo>
                    <a:pt x="11105" y="82"/>
                  </a:lnTo>
                  <a:lnTo>
                    <a:pt x="10698" y="41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52;p35"/>
            <p:cNvSpPr/>
            <p:nvPr/>
          </p:nvSpPr>
          <p:spPr>
            <a:xfrm>
              <a:off x="3099332" y="1846884"/>
              <a:ext cx="2414028" cy="2473605"/>
            </a:xfrm>
            <a:custGeom>
              <a:avLst/>
              <a:gdLst/>
              <a:ahLst/>
              <a:cxnLst/>
              <a:rect l="l" t="t" r="r" b="b"/>
              <a:pathLst>
                <a:path w="52757" h="54059" extrusionOk="0">
                  <a:moveTo>
                    <a:pt x="49584" y="0"/>
                  </a:moveTo>
                  <a:lnTo>
                    <a:pt x="44418" y="82"/>
                  </a:lnTo>
                  <a:lnTo>
                    <a:pt x="39253" y="163"/>
                  </a:lnTo>
                  <a:lnTo>
                    <a:pt x="34087" y="285"/>
                  </a:lnTo>
                  <a:lnTo>
                    <a:pt x="28921" y="448"/>
                  </a:lnTo>
                  <a:lnTo>
                    <a:pt x="23755" y="651"/>
                  </a:lnTo>
                  <a:lnTo>
                    <a:pt x="18589" y="895"/>
                  </a:lnTo>
                  <a:lnTo>
                    <a:pt x="13423" y="1180"/>
                  </a:lnTo>
                  <a:lnTo>
                    <a:pt x="8257" y="1505"/>
                  </a:lnTo>
                  <a:lnTo>
                    <a:pt x="7810" y="2278"/>
                  </a:lnTo>
                  <a:lnTo>
                    <a:pt x="7484" y="3132"/>
                  </a:lnTo>
                  <a:lnTo>
                    <a:pt x="7322" y="3539"/>
                  </a:lnTo>
                  <a:lnTo>
                    <a:pt x="7200" y="3986"/>
                  </a:lnTo>
                  <a:lnTo>
                    <a:pt x="7118" y="4434"/>
                  </a:lnTo>
                  <a:lnTo>
                    <a:pt x="7037" y="4881"/>
                  </a:lnTo>
                  <a:lnTo>
                    <a:pt x="6915" y="6305"/>
                  </a:lnTo>
                  <a:lnTo>
                    <a:pt x="6793" y="7688"/>
                  </a:lnTo>
                  <a:lnTo>
                    <a:pt x="6590" y="10535"/>
                  </a:lnTo>
                  <a:lnTo>
                    <a:pt x="6427" y="13342"/>
                  </a:lnTo>
                  <a:lnTo>
                    <a:pt x="6264" y="16189"/>
                  </a:lnTo>
                  <a:lnTo>
                    <a:pt x="6101" y="17938"/>
                  </a:lnTo>
                  <a:lnTo>
                    <a:pt x="6020" y="18793"/>
                  </a:lnTo>
                  <a:lnTo>
                    <a:pt x="5857" y="19687"/>
                  </a:lnTo>
                  <a:lnTo>
                    <a:pt x="5695" y="20542"/>
                  </a:lnTo>
                  <a:lnTo>
                    <a:pt x="5491" y="21396"/>
                  </a:lnTo>
                  <a:lnTo>
                    <a:pt x="5247" y="22250"/>
                  </a:lnTo>
                  <a:lnTo>
                    <a:pt x="4963" y="23064"/>
                  </a:lnTo>
                  <a:lnTo>
                    <a:pt x="4678" y="23877"/>
                  </a:lnTo>
                  <a:lnTo>
                    <a:pt x="4312" y="24650"/>
                  </a:lnTo>
                  <a:lnTo>
                    <a:pt x="3905" y="25423"/>
                  </a:lnTo>
                  <a:lnTo>
                    <a:pt x="3458" y="26155"/>
                  </a:lnTo>
                  <a:lnTo>
                    <a:pt x="2969" y="26846"/>
                  </a:lnTo>
                  <a:lnTo>
                    <a:pt x="2441" y="27457"/>
                  </a:lnTo>
                  <a:lnTo>
                    <a:pt x="1830" y="28067"/>
                  </a:lnTo>
                  <a:lnTo>
                    <a:pt x="1180" y="28636"/>
                  </a:lnTo>
                  <a:lnTo>
                    <a:pt x="895" y="28840"/>
                  </a:lnTo>
                  <a:lnTo>
                    <a:pt x="651" y="29124"/>
                  </a:lnTo>
                  <a:lnTo>
                    <a:pt x="407" y="29368"/>
                  </a:lnTo>
                  <a:lnTo>
                    <a:pt x="203" y="29653"/>
                  </a:lnTo>
                  <a:lnTo>
                    <a:pt x="41" y="29978"/>
                  </a:lnTo>
                  <a:lnTo>
                    <a:pt x="0" y="30263"/>
                  </a:lnTo>
                  <a:lnTo>
                    <a:pt x="0" y="30385"/>
                  </a:lnTo>
                  <a:lnTo>
                    <a:pt x="41" y="30548"/>
                  </a:lnTo>
                  <a:lnTo>
                    <a:pt x="81" y="30670"/>
                  </a:lnTo>
                  <a:lnTo>
                    <a:pt x="163" y="30792"/>
                  </a:lnTo>
                  <a:lnTo>
                    <a:pt x="285" y="30914"/>
                  </a:lnTo>
                  <a:lnTo>
                    <a:pt x="407" y="30995"/>
                  </a:lnTo>
                  <a:lnTo>
                    <a:pt x="732" y="31077"/>
                  </a:lnTo>
                  <a:lnTo>
                    <a:pt x="1058" y="31117"/>
                  </a:lnTo>
                  <a:lnTo>
                    <a:pt x="1342" y="31117"/>
                  </a:lnTo>
                  <a:lnTo>
                    <a:pt x="2400" y="31077"/>
                  </a:lnTo>
                  <a:lnTo>
                    <a:pt x="3458" y="31036"/>
                  </a:lnTo>
                  <a:lnTo>
                    <a:pt x="4515" y="30914"/>
                  </a:lnTo>
                  <a:lnTo>
                    <a:pt x="5532" y="30751"/>
                  </a:lnTo>
                  <a:lnTo>
                    <a:pt x="5532" y="31524"/>
                  </a:lnTo>
                  <a:lnTo>
                    <a:pt x="5532" y="33233"/>
                  </a:lnTo>
                  <a:lnTo>
                    <a:pt x="5451" y="36161"/>
                  </a:lnTo>
                  <a:lnTo>
                    <a:pt x="5491" y="36893"/>
                  </a:lnTo>
                  <a:lnTo>
                    <a:pt x="5573" y="37626"/>
                  </a:lnTo>
                  <a:lnTo>
                    <a:pt x="5695" y="38317"/>
                  </a:lnTo>
                  <a:lnTo>
                    <a:pt x="5939" y="39049"/>
                  </a:lnTo>
                  <a:lnTo>
                    <a:pt x="6223" y="39700"/>
                  </a:lnTo>
                  <a:lnTo>
                    <a:pt x="6590" y="40351"/>
                  </a:lnTo>
                  <a:lnTo>
                    <a:pt x="6996" y="40961"/>
                  </a:lnTo>
                  <a:lnTo>
                    <a:pt x="7484" y="41530"/>
                  </a:lnTo>
                  <a:lnTo>
                    <a:pt x="8135" y="42100"/>
                  </a:lnTo>
                  <a:lnTo>
                    <a:pt x="8827" y="42629"/>
                  </a:lnTo>
                  <a:lnTo>
                    <a:pt x="9559" y="43076"/>
                  </a:lnTo>
                  <a:lnTo>
                    <a:pt x="10332" y="43483"/>
                  </a:lnTo>
                  <a:lnTo>
                    <a:pt x="11105" y="43768"/>
                  </a:lnTo>
                  <a:lnTo>
                    <a:pt x="11959" y="44052"/>
                  </a:lnTo>
                  <a:lnTo>
                    <a:pt x="12813" y="44256"/>
                  </a:lnTo>
                  <a:lnTo>
                    <a:pt x="13667" y="44418"/>
                  </a:lnTo>
                  <a:lnTo>
                    <a:pt x="14521" y="44500"/>
                  </a:lnTo>
                  <a:lnTo>
                    <a:pt x="15376" y="44581"/>
                  </a:lnTo>
                  <a:lnTo>
                    <a:pt x="16230" y="44622"/>
                  </a:lnTo>
                  <a:lnTo>
                    <a:pt x="17125" y="44622"/>
                  </a:lnTo>
                  <a:lnTo>
                    <a:pt x="18833" y="44540"/>
                  </a:lnTo>
                  <a:lnTo>
                    <a:pt x="20582" y="44418"/>
                  </a:lnTo>
                  <a:lnTo>
                    <a:pt x="20582" y="44418"/>
                  </a:lnTo>
                  <a:lnTo>
                    <a:pt x="20501" y="44459"/>
                  </a:lnTo>
                  <a:lnTo>
                    <a:pt x="20460" y="44540"/>
                  </a:lnTo>
                  <a:lnTo>
                    <a:pt x="20379" y="44825"/>
                  </a:lnTo>
                  <a:lnTo>
                    <a:pt x="20297" y="45273"/>
                  </a:lnTo>
                  <a:lnTo>
                    <a:pt x="20257" y="45842"/>
                  </a:lnTo>
                  <a:lnTo>
                    <a:pt x="20216" y="47306"/>
                  </a:lnTo>
                  <a:lnTo>
                    <a:pt x="20216" y="49015"/>
                  </a:lnTo>
                  <a:lnTo>
                    <a:pt x="20297" y="52269"/>
                  </a:lnTo>
                  <a:lnTo>
                    <a:pt x="20379" y="54059"/>
                  </a:lnTo>
                  <a:lnTo>
                    <a:pt x="48079" y="52920"/>
                  </a:lnTo>
                  <a:lnTo>
                    <a:pt x="47998" y="51252"/>
                  </a:lnTo>
                  <a:lnTo>
                    <a:pt x="47998" y="49584"/>
                  </a:lnTo>
                  <a:lnTo>
                    <a:pt x="47998" y="47917"/>
                  </a:lnTo>
                  <a:lnTo>
                    <a:pt x="48039" y="46249"/>
                  </a:lnTo>
                  <a:lnTo>
                    <a:pt x="48079" y="44540"/>
                  </a:lnTo>
                  <a:lnTo>
                    <a:pt x="48161" y="42873"/>
                  </a:lnTo>
                  <a:lnTo>
                    <a:pt x="48283" y="41205"/>
                  </a:lnTo>
                  <a:lnTo>
                    <a:pt x="48445" y="39537"/>
                  </a:lnTo>
                  <a:lnTo>
                    <a:pt x="48730" y="36243"/>
                  </a:lnTo>
                  <a:lnTo>
                    <a:pt x="48893" y="34575"/>
                  </a:lnTo>
                  <a:lnTo>
                    <a:pt x="49137" y="32866"/>
                  </a:lnTo>
                  <a:lnTo>
                    <a:pt x="49381" y="31199"/>
                  </a:lnTo>
                  <a:lnTo>
                    <a:pt x="49666" y="29531"/>
                  </a:lnTo>
                  <a:lnTo>
                    <a:pt x="50072" y="27904"/>
                  </a:lnTo>
                  <a:lnTo>
                    <a:pt x="50276" y="27090"/>
                  </a:lnTo>
                  <a:lnTo>
                    <a:pt x="50520" y="26318"/>
                  </a:lnTo>
                  <a:lnTo>
                    <a:pt x="50967" y="24935"/>
                  </a:lnTo>
                  <a:lnTo>
                    <a:pt x="51374" y="23592"/>
                  </a:lnTo>
                  <a:lnTo>
                    <a:pt x="51740" y="22250"/>
                  </a:lnTo>
                  <a:lnTo>
                    <a:pt x="52066" y="20908"/>
                  </a:lnTo>
                  <a:lnTo>
                    <a:pt x="52350" y="19525"/>
                  </a:lnTo>
                  <a:lnTo>
                    <a:pt x="52554" y="18142"/>
                  </a:lnTo>
                  <a:lnTo>
                    <a:pt x="52676" y="16718"/>
                  </a:lnTo>
                  <a:lnTo>
                    <a:pt x="52757" y="15254"/>
                  </a:lnTo>
                  <a:lnTo>
                    <a:pt x="52716" y="13749"/>
                  </a:lnTo>
                  <a:lnTo>
                    <a:pt x="52676" y="12203"/>
                  </a:lnTo>
                  <a:lnTo>
                    <a:pt x="52554" y="10739"/>
                  </a:lnTo>
                  <a:lnTo>
                    <a:pt x="52350" y="9234"/>
                  </a:lnTo>
                  <a:lnTo>
                    <a:pt x="52106" y="7729"/>
                  </a:lnTo>
                  <a:lnTo>
                    <a:pt x="51781" y="6264"/>
                  </a:lnTo>
                  <a:lnTo>
                    <a:pt x="51415" y="4800"/>
                  </a:lnTo>
                  <a:lnTo>
                    <a:pt x="51008" y="3336"/>
                  </a:lnTo>
                  <a:lnTo>
                    <a:pt x="50683" y="2481"/>
                  </a:lnTo>
                  <a:lnTo>
                    <a:pt x="50357" y="1627"/>
                  </a:lnTo>
                  <a:lnTo>
                    <a:pt x="49991" y="814"/>
                  </a:lnTo>
                  <a:lnTo>
                    <a:pt x="49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53;p35"/>
            <p:cNvSpPr/>
            <p:nvPr/>
          </p:nvSpPr>
          <p:spPr>
            <a:xfrm>
              <a:off x="3089997" y="1837549"/>
              <a:ext cx="2430821" cy="2492274"/>
            </a:xfrm>
            <a:custGeom>
              <a:avLst/>
              <a:gdLst/>
              <a:ahLst/>
              <a:cxnLst/>
              <a:rect l="l" t="t" r="r" b="b"/>
              <a:pathLst>
                <a:path w="53124" h="54467" extrusionOk="0">
                  <a:moveTo>
                    <a:pt x="49667" y="410"/>
                  </a:moveTo>
                  <a:lnTo>
                    <a:pt x="49910" y="896"/>
                  </a:lnTo>
                  <a:lnTo>
                    <a:pt x="50195" y="1465"/>
                  </a:lnTo>
                  <a:lnTo>
                    <a:pt x="50480" y="2075"/>
                  </a:lnTo>
                  <a:lnTo>
                    <a:pt x="50683" y="2685"/>
                  </a:lnTo>
                  <a:lnTo>
                    <a:pt x="51090" y="3906"/>
                  </a:lnTo>
                  <a:lnTo>
                    <a:pt x="51456" y="5167"/>
                  </a:lnTo>
                  <a:lnTo>
                    <a:pt x="51781" y="6468"/>
                  </a:lnTo>
                  <a:lnTo>
                    <a:pt x="52066" y="7770"/>
                  </a:lnTo>
                  <a:lnTo>
                    <a:pt x="52310" y="9112"/>
                  </a:lnTo>
                  <a:lnTo>
                    <a:pt x="52473" y="10455"/>
                  </a:lnTo>
                  <a:lnTo>
                    <a:pt x="52636" y="11756"/>
                  </a:lnTo>
                  <a:lnTo>
                    <a:pt x="52717" y="13058"/>
                  </a:lnTo>
                  <a:lnTo>
                    <a:pt x="52758" y="14359"/>
                  </a:lnTo>
                  <a:lnTo>
                    <a:pt x="52758" y="15661"/>
                  </a:lnTo>
                  <a:lnTo>
                    <a:pt x="52676" y="16963"/>
                  </a:lnTo>
                  <a:lnTo>
                    <a:pt x="52554" y="18264"/>
                  </a:lnTo>
                  <a:lnTo>
                    <a:pt x="52392" y="19566"/>
                  </a:lnTo>
                  <a:lnTo>
                    <a:pt x="52147" y="20868"/>
                  </a:lnTo>
                  <a:lnTo>
                    <a:pt x="51863" y="22088"/>
                  </a:lnTo>
                  <a:lnTo>
                    <a:pt x="51537" y="23308"/>
                  </a:lnTo>
                  <a:lnTo>
                    <a:pt x="51171" y="24488"/>
                  </a:lnTo>
                  <a:lnTo>
                    <a:pt x="50805" y="25667"/>
                  </a:lnTo>
                  <a:lnTo>
                    <a:pt x="50439" y="26888"/>
                  </a:lnTo>
                  <a:lnTo>
                    <a:pt x="50073" y="28067"/>
                  </a:lnTo>
                  <a:lnTo>
                    <a:pt x="49788" y="29288"/>
                  </a:lnTo>
                  <a:lnTo>
                    <a:pt x="49544" y="30508"/>
                  </a:lnTo>
                  <a:lnTo>
                    <a:pt x="49300" y="31769"/>
                  </a:lnTo>
                  <a:lnTo>
                    <a:pt x="49137" y="33030"/>
                  </a:lnTo>
                  <a:lnTo>
                    <a:pt x="48812" y="35552"/>
                  </a:lnTo>
                  <a:lnTo>
                    <a:pt x="48568" y="38074"/>
                  </a:lnTo>
                  <a:lnTo>
                    <a:pt x="48365" y="40596"/>
                  </a:lnTo>
                  <a:lnTo>
                    <a:pt x="48161" y="43402"/>
                  </a:lnTo>
                  <a:lnTo>
                    <a:pt x="48039" y="46168"/>
                  </a:lnTo>
                  <a:lnTo>
                    <a:pt x="47999" y="48934"/>
                  </a:lnTo>
                  <a:lnTo>
                    <a:pt x="48039" y="51741"/>
                  </a:lnTo>
                  <a:lnTo>
                    <a:pt x="48074" y="52929"/>
                  </a:lnTo>
                  <a:lnTo>
                    <a:pt x="48074" y="52929"/>
                  </a:lnTo>
                  <a:lnTo>
                    <a:pt x="37504" y="53368"/>
                  </a:lnTo>
                  <a:lnTo>
                    <a:pt x="26684" y="53815"/>
                  </a:lnTo>
                  <a:lnTo>
                    <a:pt x="20778" y="54052"/>
                  </a:lnTo>
                  <a:lnTo>
                    <a:pt x="20778" y="54052"/>
                  </a:lnTo>
                  <a:lnTo>
                    <a:pt x="20623" y="50073"/>
                  </a:lnTo>
                  <a:lnTo>
                    <a:pt x="20583" y="47999"/>
                  </a:lnTo>
                  <a:lnTo>
                    <a:pt x="20583" y="46941"/>
                  </a:lnTo>
                  <a:lnTo>
                    <a:pt x="20664" y="45924"/>
                  </a:lnTo>
                  <a:lnTo>
                    <a:pt x="20705" y="45517"/>
                  </a:lnTo>
                  <a:lnTo>
                    <a:pt x="20745" y="45111"/>
                  </a:lnTo>
                  <a:lnTo>
                    <a:pt x="20827" y="44826"/>
                  </a:lnTo>
                  <a:lnTo>
                    <a:pt x="20827" y="44785"/>
                  </a:lnTo>
                  <a:lnTo>
                    <a:pt x="20868" y="44785"/>
                  </a:lnTo>
                  <a:lnTo>
                    <a:pt x="20908" y="44744"/>
                  </a:lnTo>
                  <a:lnTo>
                    <a:pt x="20949" y="44663"/>
                  </a:lnTo>
                  <a:lnTo>
                    <a:pt x="20949" y="44582"/>
                  </a:lnTo>
                  <a:lnTo>
                    <a:pt x="20949" y="44541"/>
                  </a:lnTo>
                  <a:lnTo>
                    <a:pt x="20908" y="44460"/>
                  </a:lnTo>
                  <a:lnTo>
                    <a:pt x="20868" y="44419"/>
                  </a:lnTo>
                  <a:lnTo>
                    <a:pt x="20786" y="44419"/>
                  </a:lnTo>
                  <a:lnTo>
                    <a:pt x="18874" y="44541"/>
                  </a:lnTo>
                  <a:lnTo>
                    <a:pt x="17939" y="44582"/>
                  </a:lnTo>
                  <a:lnTo>
                    <a:pt x="17003" y="44622"/>
                  </a:lnTo>
                  <a:lnTo>
                    <a:pt x="16027" y="44622"/>
                  </a:lnTo>
                  <a:lnTo>
                    <a:pt x="15092" y="44541"/>
                  </a:lnTo>
                  <a:lnTo>
                    <a:pt x="14156" y="44460"/>
                  </a:lnTo>
                  <a:lnTo>
                    <a:pt x="13220" y="44297"/>
                  </a:lnTo>
                  <a:lnTo>
                    <a:pt x="12407" y="44134"/>
                  </a:lnTo>
                  <a:lnTo>
                    <a:pt x="11634" y="43890"/>
                  </a:lnTo>
                  <a:lnTo>
                    <a:pt x="10861" y="43606"/>
                  </a:lnTo>
                  <a:lnTo>
                    <a:pt x="10129" y="43280"/>
                  </a:lnTo>
                  <a:lnTo>
                    <a:pt x="9438" y="42873"/>
                  </a:lnTo>
                  <a:lnTo>
                    <a:pt x="8746" y="42385"/>
                  </a:lnTo>
                  <a:lnTo>
                    <a:pt x="8136" y="41856"/>
                  </a:lnTo>
                  <a:lnTo>
                    <a:pt x="7566" y="41287"/>
                  </a:lnTo>
                  <a:lnTo>
                    <a:pt x="7322" y="40962"/>
                  </a:lnTo>
                  <a:lnTo>
                    <a:pt x="7078" y="40636"/>
                  </a:lnTo>
                  <a:lnTo>
                    <a:pt x="6672" y="39904"/>
                  </a:lnTo>
                  <a:lnTo>
                    <a:pt x="6346" y="39172"/>
                  </a:lnTo>
                  <a:lnTo>
                    <a:pt x="6061" y="38399"/>
                  </a:lnTo>
                  <a:lnTo>
                    <a:pt x="5980" y="37830"/>
                  </a:lnTo>
                  <a:lnTo>
                    <a:pt x="5899" y="37219"/>
                  </a:lnTo>
                  <a:lnTo>
                    <a:pt x="5858" y="36650"/>
                  </a:lnTo>
                  <a:lnTo>
                    <a:pt x="5858" y="36040"/>
                  </a:lnTo>
                  <a:lnTo>
                    <a:pt x="5939" y="32379"/>
                  </a:lnTo>
                  <a:lnTo>
                    <a:pt x="5939" y="31728"/>
                  </a:lnTo>
                  <a:lnTo>
                    <a:pt x="5939" y="31077"/>
                  </a:lnTo>
                  <a:lnTo>
                    <a:pt x="5939" y="30955"/>
                  </a:lnTo>
                  <a:lnTo>
                    <a:pt x="5899" y="30833"/>
                  </a:lnTo>
                  <a:lnTo>
                    <a:pt x="5817" y="30793"/>
                  </a:lnTo>
                  <a:lnTo>
                    <a:pt x="5451" y="30793"/>
                  </a:lnTo>
                  <a:lnTo>
                    <a:pt x="5207" y="30833"/>
                  </a:lnTo>
                  <a:lnTo>
                    <a:pt x="4719" y="30915"/>
                  </a:lnTo>
                  <a:lnTo>
                    <a:pt x="3702" y="31037"/>
                  </a:lnTo>
                  <a:lnTo>
                    <a:pt x="2726" y="31077"/>
                  </a:lnTo>
                  <a:lnTo>
                    <a:pt x="1790" y="31118"/>
                  </a:lnTo>
                  <a:lnTo>
                    <a:pt x="977" y="31118"/>
                  </a:lnTo>
                  <a:lnTo>
                    <a:pt x="814" y="31037"/>
                  </a:lnTo>
                  <a:lnTo>
                    <a:pt x="611" y="30955"/>
                  </a:lnTo>
                  <a:lnTo>
                    <a:pt x="489" y="30833"/>
                  </a:lnTo>
                  <a:lnTo>
                    <a:pt x="407" y="30671"/>
                  </a:lnTo>
                  <a:lnTo>
                    <a:pt x="367" y="30467"/>
                  </a:lnTo>
                  <a:lnTo>
                    <a:pt x="407" y="30304"/>
                  </a:lnTo>
                  <a:lnTo>
                    <a:pt x="448" y="30142"/>
                  </a:lnTo>
                  <a:lnTo>
                    <a:pt x="529" y="29979"/>
                  </a:lnTo>
                  <a:lnTo>
                    <a:pt x="774" y="29654"/>
                  </a:lnTo>
                  <a:lnTo>
                    <a:pt x="1018" y="29410"/>
                  </a:lnTo>
                  <a:lnTo>
                    <a:pt x="1262" y="29166"/>
                  </a:lnTo>
                  <a:lnTo>
                    <a:pt x="1546" y="28921"/>
                  </a:lnTo>
                  <a:lnTo>
                    <a:pt x="2116" y="28474"/>
                  </a:lnTo>
                  <a:lnTo>
                    <a:pt x="2645" y="27945"/>
                  </a:lnTo>
                  <a:lnTo>
                    <a:pt x="3133" y="27416"/>
                  </a:lnTo>
                  <a:lnTo>
                    <a:pt x="3580" y="26847"/>
                  </a:lnTo>
                  <a:lnTo>
                    <a:pt x="3987" y="26237"/>
                  </a:lnTo>
                  <a:lnTo>
                    <a:pt x="4353" y="25627"/>
                  </a:lnTo>
                  <a:lnTo>
                    <a:pt x="4678" y="24976"/>
                  </a:lnTo>
                  <a:lnTo>
                    <a:pt x="5004" y="24325"/>
                  </a:lnTo>
                  <a:lnTo>
                    <a:pt x="5248" y="23674"/>
                  </a:lnTo>
                  <a:lnTo>
                    <a:pt x="5492" y="22983"/>
                  </a:lnTo>
                  <a:lnTo>
                    <a:pt x="5736" y="22251"/>
                  </a:lnTo>
                  <a:lnTo>
                    <a:pt x="5899" y="21559"/>
                  </a:lnTo>
                  <a:lnTo>
                    <a:pt x="6061" y="20868"/>
                  </a:lnTo>
                  <a:lnTo>
                    <a:pt x="6346" y="19403"/>
                  </a:lnTo>
                  <a:lnTo>
                    <a:pt x="6550" y="17980"/>
                  </a:lnTo>
                  <a:lnTo>
                    <a:pt x="6712" y="16190"/>
                  </a:lnTo>
                  <a:lnTo>
                    <a:pt x="6794" y="14400"/>
                  </a:lnTo>
                  <a:lnTo>
                    <a:pt x="6997" y="10780"/>
                  </a:lnTo>
                  <a:lnTo>
                    <a:pt x="7119" y="8868"/>
                  </a:lnTo>
                  <a:lnTo>
                    <a:pt x="7282" y="6916"/>
                  </a:lnTo>
                  <a:lnTo>
                    <a:pt x="7363" y="6021"/>
                  </a:lnTo>
                  <a:lnTo>
                    <a:pt x="7444" y="5126"/>
                  </a:lnTo>
                  <a:lnTo>
                    <a:pt x="7607" y="4231"/>
                  </a:lnTo>
                  <a:lnTo>
                    <a:pt x="7729" y="3784"/>
                  </a:lnTo>
                  <a:lnTo>
                    <a:pt x="7892" y="3336"/>
                  </a:lnTo>
                  <a:lnTo>
                    <a:pt x="8217" y="2563"/>
                  </a:lnTo>
                  <a:lnTo>
                    <a:pt x="8600" y="1903"/>
                  </a:lnTo>
                  <a:lnTo>
                    <a:pt x="8600" y="1903"/>
                  </a:lnTo>
                  <a:lnTo>
                    <a:pt x="12488" y="1628"/>
                  </a:lnTo>
                  <a:lnTo>
                    <a:pt x="16515" y="1424"/>
                  </a:lnTo>
                  <a:lnTo>
                    <a:pt x="20542" y="1221"/>
                  </a:lnTo>
                  <a:lnTo>
                    <a:pt x="24569" y="1018"/>
                  </a:lnTo>
                  <a:lnTo>
                    <a:pt x="32623" y="733"/>
                  </a:lnTo>
                  <a:lnTo>
                    <a:pt x="40717" y="570"/>
                  </a:lnTo>
                  <a:lnTo>
                    <a:pt x="49667" y="410"/>
                  </a:lnTo>
                  <a:close/>
                  <a:moveTo>
                    <a:pt x="49788" y="1"/>
                  </a:moveTo>
                  <a:lnTo>
                    <a:pt x="41287" y="123"/>
                  </a:lnTo>
                  <a:lnTo>
                    <a:pt x="32826" y="326"/>
                  </a:lnTo>
                  <a:lnTo>
                    <a:pt x="28596" y="489"/>
                  </a:lnTo>
                  <a:lnTo>
                    <a:pt x="24366" y="652"/>
                  </a:lnTo>
                  <a:lnTo>
                    <a:pt x="20095" y="814"/>
                  </a:lnTo>
                  <a:lnTo>
                    <a:pt x="15864" y="1058"/>
                  </a:lnTo>
                  <a:lnTo>
                    <a:pt x="11634" y="1302"/>
                  </a:lnTo>
                  <a:lnTo>
                    <a:pt x="9560" y="1424"/>
                  </a:lnTo>
                  <a:lnTo>
                    <a:pt x="9031" y="1465"/>
                  </a:lnTo>
                  <a:lnTo>
                    <a:pt x="8746" y="1465"/>
                  </a:lnTo>
                  <a:lnTo>
                    <a:pt x="8461" y="1506"/>
                  </a:lnTo>
                  <a:lnTo>
                    <a:pt x="8339" y="1587"/>
                  </a:lnTo>
                  <a:lnTo>
                    <a:pt x="8217" y="1750"/>
                  </a:lnTo>
                  <a:lnTo>
                    <a:pt x="8014" y="2075"/>
                  </a:lnTo>
                  <a:lnTo>
                    <a:pt x="7810" y="2482"/>
                  </a:lnTo>
                  <a:lnTo>
                    <a:pt x="7648" y="2889"/>
                  </a:lnTo>
                  <a:lnTo>
                    <a:pt x="7322" y="3743"/>
                  </a:lnTo>
                  <a:lnTo>
                    <a:pt x="7119" y="4597"/>
                  </a:lnTo>
                  <a:lnTo>
                    <a:pt x="6997" y="5492"/>
                  </a:lnTo>
                  <a:lnTo>
                    <a:pt x="6794" y="7607"/>
                  </a:lnTo>
                  <a:lnTo>
                    <a:pt x="6672" y="9722"/>
                  </a:lnTo>
                  <a:lnTo>
                    <a:pt x="6468" y="13709"/>
                  </a:lnTo>
                  <a:lnTo>
                    <a:pt x="6346" y="15702"/>
                  </a:lnTo>
                  <a:lnTo>
                    <a:pt x="6183" y="17654"/>
                  </a:lnTo>
                  <a:lnTo>
                    <a:pt x="5980" y="19281"/>
                  </a:lnTo>
                  <a:lnTo>
                    <a:pt x="5817" y="20054"/>
                  </a:lnTo>
                  <a:lnTo>
                    <a:pt x="5655" y="20868"/>
                  </a:lnTo>
                  <a:lnTo>
                    <a:pt x="5492" y="21640"/>
                  </a:lnTo>
                  <a:lnTo>
                    <a:pt x="5248" y="22413"/>
                  </a:lnTo>
                  <a:lnTo>
                    <a:pt x="5004" y="23186"/>
                  </a:lnTo>
                  <a:lnTo>
                    <a:pt x="4719" y="23918"/>
                  </a:lnTo>
                  <a:lnTo>
                    <a:pt x="4394" y="24651"/>
                  </a:lnTo>
                  <a:lnTo>
                    <a:pt x="4068" y="25342"/>
                  </a:lnTo>
                  <a:lnTo>
                    <a:pt x="3662" y="25993"/>
                  </a:lnTo>
                  <a:lnTo>
                    <a:pt x="3214" y="26644"/>
                  </a:lnTo>
                  <a:lnTo>
                    <a:pt x="2726" y="27254"/>
                  </a:lnTo>
                  <a:lnTo>
                    <a:pt x="2197" y="27864"/>
                  </a:lnTo>
                  <a:lnTo>
                    <a:pt x="1587" y="28393"/>
                  </a:lnTo>
                  <a:lnTo>
                    <a:pt x="977" y="28881"/>
                  </a:lnTo>
                  <a:lnTo>
                    <a:pt x="774" y="29125"/>
                  </a:lnTo>
                  <a:lnTo>
                    <a:pt x="529" y="29369"/>
                  </a:lnTo>
                  <a:lnTo>
                    <a:pt x="285" y="29654"/>
                  </a:lnTo>
                  <a:lnTo>
                    <a:pt x="123" y="29938"/>
                  </a:lnTo>
                  <a:lnTo>
                    <a:pt x="1" y="30264"/>
                  </a:lnTo>
                  <a:lnTo>
                    <a:pt x="1" y="30427"/>
                  </a:lnTo>
                  <a:lnTo>
                    <a:pt x="1" y="30589"/>
                  </a:lnTo>
                  <a:lnTo>
                    <a:pt x="1" y="30752"/>
                  </a:lnTo>
                  <a:lnTo>
                    <a:pt x="82" y="30915"/>
                  </a:lnTo>
                  <a:lnTo>
                    <a:pt x="163" y="31037"/>
                  </a:lnTo>
                  <a:lnTo>
                    <a:pt x="285" y="31199"/>
                  </a:lnTo>
                  <a:lnTo>
                    <a:pt x="448" y="31321"/>
                  </a:lnTo>
                  <a:lnTo>
                    <a:pt x="611" y="31403"/>
                  </a:lnTo>
                  <a:lnTo>
                    <a:pt x="814" y="31484"/>
                  </a:lnTo>
                  <a:lnTo>
                    <a:pt x="977" y="31484"/>
                  </a:lnTo>
                  <a:lnTo>
                    <a:pt x="1384" y="31525"/>
                  </a:lnTo>
                  <a:lnTo>
                    <a:pt x="1790" y="31525"/>
                  </a:lnTo>
                  <a:lnTo>
                    <a:pt x="2807" y="31484"/>
                  </a:lnTo>
                  <a:lnTo>
                    <a:pt x="3824" y="31403"/>
                  </a:lnTo>
                  <a:lnTo>
                    <a:pt x="4800" y="31321"/>
                  </a:lnTo>
                  <a:lnTo>
                    <a:pt x="5565" y="31199"/>
                  </a:lnTo>
                  <a:lnTo>
                    <a:pt x="5565" y="31199"/>
                  </a:lnTo>
                  <a:lnTo>
                    <a:pt x="5573" y="31240"/>
                  </a:lnTo>
                  <a:lnTo>
                    <a:pt x="5573" y="31850"/>
                  </a:lnTo>
                  <a:lnTo>
                    <a:pt x="5533" y="33640"/>
                  </a:lnTo>
                  <a:lnTo>
                    <a:pt x="5492" y="35186"/>
                  </a:lnTo>
                  <a:lnTo>
                    <a:pt x="5451" y="36731"/>
                  </a:lnTo>
                  <a:lnTo>
                    <a:pt x="5492" y="37504"/>
                  </a:lnTo>
                  <a:lnTo>
                    <a:pt x="5614" y="38236"/>
                  </a:lnTo>
                  <a:lnTo>
                    <a:pt x="5817" y="38928"/>
                  </a:lnTo>
                  <a:lnTo>
                    <a:pt x="6061" y="39619"/>
                  </a:lnTo>
                  <a:lnTo>
                    <a:pt x="6387" y="40270"/>
                  </a:lnTo>
                  <a:lnTo>
                    <a:pt x="6794" y="40921"/>
                  </a:lnTo>
                  <a:lnTo>
                    <a:pt x="7241" y="41490"/>
                  </a:lnTo>
                  <a:lnTo>
                    <a:pt x="7729" y="42060"/>
                  </a:lnTo>
                  <a:lnTo>
                    <a:pt x="8299" y="42548"/>
                  </a:lnTo>
                  <a:lnTo>
                    <a:pt x="8868" y="42995"/>
                  </a:lnTo>
                  <a:lnTo>
                    <a:pt x="9519" y="43362"/>
                  </a:lnTo>
                  <a:lnTo>
                    <a:pt x="10170" y="43728"/>
                  </a:lnTo>
                  <a:lnTo>
                    <a:pt x="10821" y="44012"/>
                  </a:lnTo>
                  <a:lnTo>
                    <a:pt x="11512" y="44256"/>
                  </a:lnTo>
                  <a:lnTo>
                    <a:pt x="12204" y="44500"/>
                  </a:lnTo>
                  <a:lnTo>
                    <a:pt x="12936" y="44663"/>
                  </a:lnTo>
                  <a:lnTo>
                    <a:pt x="13912" y="44826"/>
                  </a:lnTo>
                  <a:lnTo>
                    <a:pt x="14888" y="44948"/>
                  </a:lnTo>
                  <a:lnTo>
                    <a:pt x="15864" y="44989"/>
                  </a:lnTo>
                  <a:lnTo>
                    <a:pt x="16841" y="45029"/>
                  </a:lnTo>
                  <a:lnTo>
                    <a:pt x="17817" y="44989"/>
                  </a:lnTo>
                  <a:lnTo>
                    <a:pt x="18834" y="44948"/>
                  </a:lnTo>
                  <a:lnTo>
                    <a:pt x="20404" y="44850"/>
                  </a:lnTo>
                  <a:lnTo>
                    <a:pt x="20404" y="44850"/>
                  </a:lnTo>
                  <a:lnTo>
                    <a:pt x="20339" y="45111"/>
                  </a:lnTo>
                  <a:lnTo>
                    <a:pt x="20298" y="45395"/>
                  </a:lnTo>
                  <a:lnTo>
                    <a:pt x="20257" y="45924"/>
                  </a:lnTo>
                  <a:lnTo>
                    <a:pt x="20217" y="46453"/>
                  </a:lnTo>
                  <a:lnTo>
                    <a:pt x="20217" y="47551"/>
                  </a:lnTo>
                  <a:lnTo>
                    <a:pt x="20217" y="50154"/>
                  </a:lnTo>
                  <a:lnTo>
                    <a:pt x="20298" y="52758"/>
                  </a:lnTo>
                  <a:lnTo>
                    <a:pt x="20379" y="54263"/>
                  </a:lnTo>
                  <a:lnTo>
                    <a:pt x="20420" y="54344"/>
                  </a:lnTo>
                  <a:lnTo>
                    <a:pt x="20461" y="54385"/>
                  </a:lnTo>
                  <a:lnTo>
                    <a:pt x="20501" y="54425"/>
                  </a:lnTo>
                  <a:lnTo>
                    <a:pt x="20583" y="54466"/>
                  </a:lnTo>
                  <a:lnTo>
                    <a:pt x="31362" y="54019"/>
                  </a:lnTo>
                  <a:lnTo>
                    <a:pt x="42182" y="53571"/>
                  </a:lnTo>
                  <a:lnTo>
                    <a:pt x="48283" y="53327"/>
                  </a:lnTo>
                  <a:lnTo>
                    <a:pt x="48365" y="53327"/>
                  </a:lnTo>
                  <a:lnTo>
                    <a:pt x="48405" y="53286"/>
                  </a:lnTo>
                  <a:lnTo>
                    <a:pt x="48446" y="53205"/>
                  </a:lnTo>
                  <a:lnTo>
                    <a:pt x="48487" y="53124"/>
                  </a:lnTo>
                  <a:lnTo>
                    <a:pt x="48405" y="50317"/>
                  </a:lnTo>
                  <a:lnTo>
                    <a:pt x="48405" y="47510"/>
                  </a:lnTo>
                  <a:lnTo>
                    <a:pt x="48487" y="44704"/>
                  </a:lnTo>
                  <a:lnTo>
                    <a:pt x="48649" y="41897"/>
                  </a:lnTo>
                  <a:lnTo>
                    <a:pt x="48853" y="39294"/>
                  </a:lnTo>
                  <a:lnTo>
                    <a:pt x="49097" y="36691"/>
                  </a:lnTo>
                  <a:lnTo>
                    <a:pt x="49382" y="34087"/>
                  </a:lnTo>
                  <a:lnTo>
                    <a:pt x="49544" y="32826"/>
                  </a:lnTo>
                  <a:lnTo>
                    <a:pt x="49748" y="31525"/>
                  </a:lnTo>
                  <a:lnTo>
                    <a:pt x="49992" y="30304"/>
                  </a:lnTo>
                  <a:lnTo>
                    <a:pt x="50236" y="29044"/>
                  </a:lnTo>
                  <a:lnTo>
                    <a:pt x="50561" y="27823"/>
                  </a:lnTo>
                  <a:lnTo>
                    <a:pt x="50927" y="26644"/>
                  </a:lnTo>
                  <a:lnTo>
                    <a:pt x="51700" y="24203"/>
                  </a:lnTo>
                  <a:lnTo>
                    <a:pt x="52025" y="22983"/>
                  </a:lnTo>
                  <a:lnTo>
                    <a:pt x="52351" y="21763"/>
                  </a:lnTo>
                  <a:lnTo>
                    <a:pt x="52595" y="20502"/>
                  </a:lnTo>
                  <a:lnTo>
                    <a:pt x="52839" y="19200"/>
                  </a:lnTo>
                  <a:lnTo>
                    <a:pt x="53002" y="17939"/>
                  </a:lnTo>
                  <a:lnTo>
                    <a:pt x="53083" y="16637"/>
                  </a:lnTo>
                  <a:lnTo>
                    <a:pt x="53124" y="15336"/>
                  </a:lnTo>
                  <a:lnTo>
                    <a:pt x="53124" y="14034"/>
                  </a:lnTo>
                  <a:lnTo>
                    <a:pt x="53083" y="12773"/>
                  </a:lnTo>
                  <a:lnTo>
                    <a:pt x="53002" y="11471"/>
                  </a:lnTo>
                  <a:lnTo>
                    <a:pt x="52839" y="10129"/>
                  </a:lnTo>
                  <a:lnTo>
                    <a:pt x="52676" y="8828"/>
                  </a:lnTo>
                  <a:lnTo>
                    <a:pt x="52432" y="7526"/>
                  </a:lnTo>
                  <a:lnTo>
                    <a:pt x="52147" y="6224"/>
                  </a:lnTo>
                  <a:lnTo>
                    <a:pt x="51822" y="4963"/>
                  </a:lnTo>
                  <a:lnTo>
                    <a:pt x="51456" y="3702"/>
                  </a:lnTo>
                  <a:lnTo>
                    <a:pt x="51049" y="2441"/>
                  </a:lnTo>
                  <a:lnTo>
                    <a:pt x="50520" y="1262"/>
                  </a:lnTo>
                  <a:lnTo>
                    <a:pt x="50276" y="652"/>
                  </a:lnTo>
                  <a:lnTo>
                    <a:pt x="49992" y="189"/>
                  </a:lnTo>
                  <a:lnTo>
                    <a:pt x="49992" y="123"/>
                  </a:lnTo>
                  <a:lnTo>
                    <a:pt x="49951" y="82"/>
                  </a:lnTo>
                  <a:lnTo>
                    <a:pt x="49924" y="69"/>
                  </a:lnTo>
                  <a:lnTo>
                    <a:pt x="49910" y="41"/>
                  </a:lnTo>
                  <a:lnTo>
                    <a:pt x="49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4;p35"/>
            <p:cNvSpPr/>
            <p:nvPr/>
          </p:nvSpPr>
          <p:spPr>
            <a:xfrm>
              <a:off x="4891745" y="1063265"/>
              <a:ext cx="454189" cy="517472"/>
            </a:xfrm>
            <a:custGeom>
              <a:avLst/>
              <a:gdLst/>
              <a:ahLst/>
              <a:cxnLst/>
              <a:rect l="l" t="t" r="r" b="b"/>
              <a:pathLst>
                <a:path w="9926" h="11309" extrusionOk="0">
                  <a:moveTo>
                    <a:pt x="5410" y="1"/>
                  </a:moveTo>
                  <a:lnTo>
                    <a:pt x="4841" y="41"/>
                  </a:lnTo>
                  <a:lnTo>
                    <a:pt x="4271" y="123"/>
                  </a:lnTo>
                  <a:lnTo>
                    <a:pt x="3783" y="285"/>
                  </a:lnTo>
                  <a:lnTo>
                    <a:pt x="3539" y="407"/>
                  </a:lnTo>
                  <a:lnTo>
                    <a:pt x="3336" y="529"/>
                  </a:lnTo>
                  <a:lnTo>
                    <a:pt x="3214" y="651"/>
                  </a:lnTo>
                  <a:lnTo>
                    <a:pt x="3092" y="773"/>
                  </a:lnTo>
                  <a:lnTo>
                    <a:pt x="2848" y="1099"/>
                  </a:lnTo>
                  <a:lnTo>
                    <a:pt x="2522" y="1790"/>
                  </a:lnTo>
                  <a:lnTo>
                    <a:pt x="2115" y="2604"/>
                  </a:lnTo>
                  <a:lnTo>
                    <a:pt x="1790" y="3417"/>
                  </a:lnTo>
                  <a:lnTo>
                    <a:pt x="1668" y="3295"/>
                  </a:lnTo>
                  <a:lnTo>
                    <a:pt x="1505" y="3173"/>
                  </a:lnTo>
                  <a:lnTo>
                    <a:pt x="1342" y="3092"/>
                  </a:lnTo>
                  <a:lnTo>
                    <a:pt x="1180" y="3051"/>
                  </a:lnTo>
                  <a:lnTo>
                    <a:pt x="1017" y="3011"/>
                  </a:lnTo>
                  <a:lnTo>
                    <a:pt x="854" y="3051"/>
                  </a:lnTo>
                  <a:lnTo>
                    <a:pt x="651" y="3051"/>
                  </a:lnTo>
                  <a:lnTo>
                    <a:pt x="488" y="3133"/>
                  </a:lnTo>
                  <a:lnTo>
                    <a:pt x="366" y="3255"/>
                  </a:lnTo>
                  <a:lnTo>
                    <a:pt x="244" y="3377"/>
                  </a:lnTo>
                  <a:lnTo>
                    <a:pt x="122" y="3499"/>
                  </a:lnTo>
                  <a:lnTo>
                    <a:pt x="41" y="3661"/>
                  </a:lnTo>
                  <a:lnTo>
                    <a:pt x="0" y="3824"/>
                  </a:lnTo>
                  <a:lnTo>
                    <a:pt x="0" y="4027"/>
                  </a:lnTo>
                  <a:lnTo>
                    <a:pt x="0" y="4190"/>
                  </a:lnTo>
                  <a:lnTo>
                    <a:pt x="41" y="4353"/>
                  </a:lnTo>
                  <a:lnTo>
                    <a:pt x="122" y="4516"/>
                  </a:lnTo>
                  <a:lnTo>
                    <a:pt x="244" y="4678"/>
                  </a:lnTo>
                  <a:lnTo>
                    <a:pt x="366" y="4800"/>
                  </a:lnTo>
                  <a:lnTo>
                    <a:pt x="529" y="4882"/>
                  </a:lnTo>
                  <a:lnTo>
                    <a:pt x="692" y="4963"/>
                  </a:lnTo>
                  <a:lnTo>
                    <a:pt x="854" y="5004"/>
                  </a:lnTo>
                  <a:lnTo>
                    <a:pt x="1017" y="5004"/>
                  </a:lnTo>
                  <a:lnTo>
                    <a:pt x="1180" y="4963"/>
                  </a:lnTo>
                  <a:lnTo>
                    <a:pt x="1139" y="5004"/>
                  </a:lnTo>
                  <a:lnTo>
                    <a:pt x="1098" y="5126"/>
                  </a:lnTo>
                  <a:lnTo>
                    <a:pt x="976" y="5410"/>
                  </a:lnTo>
                  <a:lnTo>
                    <a:pt x="773" y="5899"/>
                  </a:lnTo>
                  <a:lnTo>
                    <a:pt x="610" y="6305"/>
                  </a:lnTo>
                  <a:lnTo>
                    <a:pt x="448" y="6753"/>
                  </a:lnTo>
                  <a:lnTo>
                    <a:pt x="285" y="7282"/>
                  </a:lnTo>
                  <a:lnTo>
                    <a:pt x="163" y="7770"/>
                  </a:lnTo>
                  <a:lnTo>
                    <a:pt x="41" y="8298"/>
                  </a:lnTo>
                  <a:lnTo>
                    <a:pt x="41" y="8827"/>
                  </a:lnTo>
                  <a:lnTo>
                    <a:pt x="41" y="9153"/>
                  </a:lnTo>
                  <a:lnTo>
                    <a:pt x="122" y="9437"/>
                  </a:lnTo>
                  <a:lnTo>
                    <a:pt x="204" y="9722"/>
                  </a:lnTo>
                  <a:lnTo>
                    <a:pt x="285" y="10007"/>
                  </a:lnTo>
                  <a:lnTo>
                    <a:pt x="448" y="10251"/>
                  </a:lnTo>
                  <a:lnTo>
                    <a:pt x="570" y="10495"/>
                  </a:lnTo>
                  <a:lnTo>
                    <a:pt x="773" y="10698"/>
                  </a:lnTo>
                  <a:lnTo>
                    <a:pt x="976" y="10902"/>
                  </a:lnTo>
                  <a:lnTo>
                    <a:pt x="1261" y="11064"/>
                  </a:lnTo>
                  <a:lnTo>
                    <a:pt x="1505" y="11186"/>
                  </a:lnTo>
                  <a:lnTo>
                    <a:pt x="1790" y="11268"/>
                  </a:lnTo>
                  <a:lnTo>
                    <a:pt x="2075" y="11308"/>
                  </a:lnTo>
                  <a:lnTo>
                    <a:pt x="2359" y="11308"/>
                  </a:lnTo>
                  <a:lnTo>
                    <a:pt x="2644" y="11268"/>
                  </a:lnTo>
                  <a:lnTo>
                    <a:pt x="2929" y="11186"/>
                  </a:lnTo>
                  <a:lnTo>
                    <a:pt x="3173" y="11024"/>
                  </a:lnTo>
                  <a:lnTo>
                    <a:pt x="3458" y="10780"/>
                  </a:lnTo>
                  <a:lnTo>
                    <a:pt x="3661" y="10495"/>
                  </a:lnTo>
                  <a:lnTo>
                    <a:pt x="3824" y="10210"/>
                  </a:lnTo>
                  <a:lnTo>
                    <a:pt x="3986" y="9844"/>
                  </a:lnTo>
                  <a:lnTo>
                    <a:pt x="4190" y="9153"/>
                  </a:lnTo>
                  <a:lnTo>
                    <a:pt x="4312" y="8827"/>
                  </a:lnTo>
                  <a:lnTo>
                    <a:pt x="4475" y="8502"/>
                  </a:lnTo>
                  <a:lnTo>
                    <a:pt x="4515" y="8583"/>
                  </a:lnTo>
                  <a:lnTo>
                    <a:pt x="4678" y="8665"/>
                  </a:lnTo>
                  <a:lnTo>
                    <a:pt x="5207" y="8949"/>
                  </a:lnTo>
                  <a:lnTo>
                    <a:pt x="6061" y="9315"/>
                  </a:lnTo>
                  <a:lnTo>
                    <a:pt x="6508" y="9397"/>
                  </a:lnTo>
                  <a:lnTo>
                    <a:pt x="6956" y="9397"/>
                  </a:lnTo>
                  <a:lnTo>
                    <a:pt x="7200" y="9356"/>
                  </a:lnTo>
                  <a:lnTo>
                    <a:pt x="7403" y="9275"/>
                  </a:lnTo>
                  <a:lnTo>
                    <a:pt x="7607" y="9193"/>
                  </a:lnTo>
                  <a:lnTo>
                    <a:pt x="7810" y="9071"/>
                  </a:lnTo>
                  <a:lnTo>
                    <a:pt x="7973" y="8949"/>
                  </a:lnTo>
                  <a:lnTo>
                    <a:pt x="8135" y="8787"/>
                  </a:lnTo>
                  <a:lnTo>
                    <a:pt x="8420" y="8380"/>
                  </a:lnTo>
                  <a:lnTo>
                    <a:pt x="8624" y="7932"/>
                  </a:lnTo>
                  <a:lnTo>
                    <a:pt x="8786" y="7485"/>
                  </a:lnTo>
                  <a:lnTo>
                    <a:pt x="9274" y="5939"/>
                  </a:lnTo>
                  <a:lnTo>
                    <a:pt x="9681" y="4353"/>
                  </a:lnTo>
                  <a:lnTo>
                    <a:pt x="9844" y="3621"/>
                  </a:lnTo>
                  <a:lnTo>
                    <a:pt x="9884" y="3255"/>
                  </a:lnTo>
                  <a:lnTo>
                    <a:pt x="9925" y="2848"/>
                  </a:lnTo>
                  <a:lnTo>
                    <a:pt x="9884" y="2482"/>
                  </a:lnTo>
                  <a:lnTo>
                    <a:pt x="9844" y="2156"/>
                  </a:lnTo>
                  <a:lnTo>
                    <a:pt x="9762" y="1790"/>
                  </a:lnTo>
                  <a:lnTo>
                    <a:pt x="9600" y="1465"/>
                  </a:lnTo>
                  <a:lnTo>
                    <a:pt x="9437" y="1221"/>
                  </a:lnTo>
                  <a:lnTo>
                    <a:pt x="9234" y="977"/>
                  </a:lnTo>
                  <a:lnTo>
                    <a:pt x="9030" y="773"/>
                  </a:lnTo>
                  <a:lnTo>
                    <a:pt x="8746" y="611"/>
                  </a:lnTo>
                  <a:lnTo>
                    <a:pt x="8501" y="448"/>
                  </a:lnTo>
                  <a:lnTo>
                    <a:pt x="8217" y="326"/>
                  </a:lnTo>
                  <a:lnTo>
                    <a:pt x="7932" y="245"/>
                  </a:lnTo>
                  <a:lnTo>
                    <a:pt x="7607" y="163"/>
                  </a:lnTo>
                  <a:lnTo>
                    <a:pt x="7119" y="82"/>
                  </a:lnTo>
                  <a:lnTo>
                    <a:pt x="6590" y="41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5;p35"/>
            <p:cNvSpPr/>
            <p:nvPr/>
          </p:nvSpPr>
          <p:spPr>
            <a:xfrm>
              <a:off x="4882410" y="1052100"/>
              <a:ext cx="472812" cy="537925"/>
            </a:xfrm>
            <a:custGeom>
              <a:avLst/>
              <a:gdLst/>
              <a:ahLst/>
              <a:cxnLst/>
              <a:rect l="l" t="t" r="r" b="b"/>
              <a:pathLst>
                <a:path w="10333" h="11756" extrusionOk="0">
                  <a:moveTo>
                    <a:pt x="6021" y="407"/>
                  </a:moveTo>
                  <a:lnTo>
                    <a:pt x="6916" y="489"/>
                  </a:lnTo>
                  <a:lnTo>
                    <a:pt x="7770" y="611"/>
                  </a:lnTo>
                  <a:lnTo>
                    <a:pt x="8136" y="692"/>
                  </a:lnTo>
                  <a:lnTo>
                    <a:pt x="8461" y="814"/>
                  </a:lnTo>
                  <a:lnTo>
                    <a:pt x="8787" y="977"/>
                  </a:lnTo>
                  <a:lnTo>
                    <a:pt x="9072" y="1180"/>
                  </a:lnTo>
                  <a:lnTo>
                    <a:pt x="9316" y="1383"/>
                  </a:lnTo>
                  <a:lnTo>
                    <a:pt x="9560" y="1668"/>
                  </a:lnTo>
                  <a:lnTo>
                    <a:pt x="9722" y="1953"/>
                  </a:lnTo>
                  <a:lnTo>
                    <a:pt x="9844" y="2319"/>
                  </a:lnTo>
                  <a:lnTo>
                    <a:pt x="9926" y="2685"/>
                  </a:lnTo>
                  <a:lnTo>
                    <a:pt x="9926" y="3092"/>
                  </a:lnTo>
                  <a:lnTo>
                    <a:pt x="9885" y="3499"/>
                  </a:lnTo>
                  <a:lnTo>
                    <a:pt x="9844" y="3905"/>
                  </a:lnTo>
                  <a:lnTo>
                    <a:pt x="9682" y="4678"/>
                  </a:lnTo>
                  <a:lnTo>
                    <a:pt x="9478" y="5410"/>
                  </a:lnTo>
                  <a:lnTo>
                    <a:pt x="8950" y="7119"/>
                  </a:lnTo>
                  <a:lnTo>
                    <a:pt x="8705" y="7851"/>
                  </a:lnTo>
                  <a:lnTo>
                    <a:pt x="8583" y="8217"/>
                  </a:lnTo>
                  <a:lnTo>
                    <a:pt x="8421" y="8542"/>
                  </a:lnTo>
                  <a:lnTo>
                    <a:pt x="8217" y="8868"/>
                  </a:lnTo>
                  <a:lnTo>
                    <a:pt x="7973" y="9112"/>
                  </a:lnTo>
                  <a:lnTo>
                    <a:pt x="7648" y="9275"/>
                  </a:lnTo>
                  <a:lnTo>
                    <a:pt x="7323" y="9397"/>
                  </a:lnTo>
                  <a:lnTo>
                    <a:pt x="7038" y="9437"/>
                  </a:lnTo>
                  <a:lnTo>
                    <a:pt x="6753" y="9437"/>
                  </a:lnTo>
                  <a:lnTo>
                    <a:pt x="6509" y="9397"/>
                  </a:lnTo>
                  <a:lnTo>
                    <a:pt x="6224" y="9315"/>
                  </a:lnTo>
                  <a:lnTo>
                    <a:pt x="5451" y="8990"/>
                  </a:lnTo>
                  <a:lnTo>
                    <a:pt x="5004" y="8746"/>
                  </a:lnTo>
                  <a:lnTo>
                    <a:pt x="4882" y="866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719" y="8583"/>
                  </a:lnTo>
                  <a:lnTo>
                    <a:pt x="4557" y="8583"/>
                  </a:lnTo>
                  <a:lnTo>
                    <a:pt x="4516" y="8664"/>
                  </a:lnTo>
                  <a:lnTo>
                    <a:pt x="4478" y="8747"/>
                  </a:lnTo>
                  <a:lnTo>
                    <a:pt x="4475" y="8746"/>
                  </a:lnTo>
                  <a:lnTo>
                    <a:pt x="4475" y="8754"/>
                  </a:lnTo>
                  <a:lnTo>
                    <a:pt x="4312" y="9112"/>
                  </a:lnTo>
                  <a:lnTo>
                    <a:pt x="4150" y="9600"/>
                  </a:lnTo>
                  <a:lnTo>
                    <a:pt x="3987" y="10047"/>
                  </a:lnTo>
                  <a:lnTo>
                    <a:pt x="3784" y="10495"/>
                  </a:lnTo>
                  <a:lnTo>
                    <a:pt x="3621" y="10739"/>
                  </a:lnTo>
                  <a:lnTo>
                    <a:pt x="3458" y="10942"/>
                  </a:lnTo>
                  <a:lnTo>
                    <a:pt x="3255" y="11105"/>
                  </a:lnTo>
                  <a:lnTo>
                    <a:pt x="3011" y="11227"/>
                  </a:lnTo>
                  <a:lnTo>
                    <a:pt x="2767" y="11308"/>
                  </a:lnTo>
                  <a:lnTo>
                    <a:pt x="2523" y="11349"/>
                  </a:lnTo>
                  <a:lnTo>
                    <a:pt x="2238" y="11349"/>
                  </a:lnTo>
                  <a:lnTo>
                    <a:pt x="1994" y="11308"/>
                  </a:lnTo>
                  <a:lnTo>
                    <a:pt x="1709" y="11227"/>
                  </a:lnTo>
                  <a:lnTo>
                    <a:pt x="1465" y="11064"/>
                  </a:lnTo>
                  <a:lnTo>
                    <a:pt x="1221" y="10902"/>
                  </a:lnTo>
                  <a:lnTo>
                    <a:pt x="1058" y="10698"/>
                  </a:lnTo>
                  <a:lnTo>
                    <a:pt x="855" y="10495"/>
                  </a:lnTo>
                  <a:lnTo>
                    <a:pt x="733" y="10251"/>
                  </a:lnTo>
                  <a:lnTo>
                    <a:pt x="611" y="9966"/>
                  </a:lnTo>
                  <a:lnTo>
                    <a:pt x="530" y="9722"/>
                  </a:lnTo>
                  <a:lnTo>
                    <a:pt x="448" y="9397"/>
                  </a:lnTo>
                  <a:lnTo>
                    <a:pt x="448" y="9071"/>
                  </a:lnTo>
                  <a:lnTo>
                    <a:pt x="448" y="8746"/>
                  </a:lnTo>
                  <a:lnTo>
                    <a:pt x="489" y="8461"/>
                  </a:lnTo>
                  <a:lnTo>
                    <a:pt x="611" y="7851"/>
                  </a:lnTo>
                  <a:lnTo>
                    <a:pt x="814" y="7200"/>
                  </a:lnTo>
                  <a:lnTo>
                    <a:pt x="1018" y="6631"/>
                  </a:lnTo>
                  <a:lnTo>
                    <a:pt x="1221" y="6061"/>
                  </a:lnTo>
                  <a:lnTo>
                    <a:pt x="1343" y="5695"/>
                  </a:lnTo>
                  <a:lnTo>
                    <a:pt x="1424" y="5492"/>
                  </a:lnTo>
                  <a:lnTo>
                    <a:pt x="1506" y="5410"/>
                  </a:lnTo>
                  <a:lnTo>
                    <a:pt x="1587" y="5329"/>
                  </a:lnTo>
                  <a:lnTo>
                    <a:pt x="1587" y="5288"/>
                  </a:lnTo>
                  <a:lnTo>
                    <a:pt x="1587" y="5207"/>
                  </a:lnTo>
                  <a:lnTo>
                    <a:pt x="1587" y="5166"/>
                  </a:lnTo>
                  <a:lnTo>
                    <a:pt x="1506" y="5044"/>
                  </a:lnTo>
                  <a:lnTo>
                    <a:pt x="1140" y="5044"/>
                  </a:lnTo>
                  <a:lnTo>
                    <a:pt x="936" y="5004"/>
                  </a:lnTo>
                  <a:lnTo>
                    <a:pt x="733" y="4882"/>
                  </a:lnTo>
                  <a:lnTo>
                    <a:pt x="570" y="4760"/>
                  </a:lnTo>
                  <a:lnTo>
                    <a:pt x="489" y="4597"/>
                  </a:lnTo>
                  <a:lnTo>
                    <a:pt x="408" y="4394"/>
                  </a:lnTo>
                  <a:lnTo>
                    <a:pt x="408" y="4190"/>
                  </a:lnTo>
                  <a:lnTo>
                    <a:pt x="448" y="3946"/>
                  </a:lnTo>
                  <a:lnTo>
                    <a:pt x="570" y="3743"/>
                  </a:lnTo>
                  <a:lnTo>
                    <a:pt x="733" y="3621"/>
                  </a:lnTo>
                  <a:lnTo>
                    <a:pt x="896" y="3539"/>
                  </a:lnTo>
                  <a:lnTo>
                    <a:pt x="1099" y="3499"/>
                  </a:lnTo>
                  <a:lnTo>
                    <a:pt x="1302" y="3499"/>
                  </a:lnTo>
                  <a:lnTo>
                    <a:pt x="1506" y="3539"/>
                  </a:lnTo>
                  <a:lnTo>
                    <a:pt x="1669" y="3661"/>
                  </a:lnTo>
                  <a:lnTo>
                    <a:pt x="1831" y="3824"/>
                  </a:lnTo>
                  <a:lnTo>
                    <a:pt x="1913" y="3865"/>
                  </a:lnTo>
                  <a:lnTo>
                    <a:pt x="2035" y="3865"/>
                  </a:lnTo>
                  <a:lnTo>
                    <a:pt x="2116" y="3824"/>
                  </a:lnTo>
                  <a:lnTo>
                    <a:pt x="2157" y="3743"/>
                  </a:lnTo>
                  <a:lnTo>
                    <a:pt x="2360" y="3214"/>
                  </a:lnTo>
                  <a:lnTo>
                    <a:pt x="2604" y="2726"/>
                  </a:lnTo>
                  <a:lnTo>
                    <a:pt x="3092" y="1750"/>
                  </a:lnTo>
                  <a:lnTo>
                    <a:pt x="3296" y="1343"/>
                  </a:lnTo>
                  <a:lnTo>
                    <a:pt x="3418" y="1180"/>
                  </a:lnTo>
                  <a:lnTo>
                    <a:pt x="3580" y="1017"/>
                  </a:lnTo>
                  <a:lnTo>
                    <a:pt x="3743" y="895"/>
                  </a:lnTo>
                  <a:lnTo>
                    <a:pt x="3906" y="773"/>
                  </a:lnTo>
                  <a:lnTo>
                    <a:pt x="4312" y="651"/>
                  </a:lnTo>
                  <a:lnTo>
                    <a:pt x="4719" y="529"/>
                  </a:lnTo>
                  <a:lnTo>
                    <a:pt x="5167" y="448"/>
                  </a:lnTo>
                  <a:lnTo>
                    <a:pt x="5614" y="407"/>
                  </a:lnTo>
                  <a:close/>
                  <a:moveTo>
                    <a:pt x="5980" y="0"/>
                  </a:moveTo>
                  <a:lnTo>
                    <a:pt x="5492" y="41"/>
                  </a:lnTo>
                  <a:lnTo>
                    <a:pt x="5004" y="82"/>
                  </a:lnTo>
                  <a:lnTo>
                    <a:pt x="4516" y="163"/>
                  </a:lnTo>
                  <a:lnTo>
                    <a:pt x="4068" y="285"/>
                  </a:lnTo>
                  <a:lnTo>
                    <a:pt x="3702" y="448"/>
                  </a:lnTo>
                  <a:lnTo>
                    <a:pt x="3499" y="570"/>
                  </a:lnTo>
                  <a:lnTo>
                    <a:pt x="3336" y="692"/>
                  </a:lnTo>
                  <a:lnTo>
                    <a:pt x="3174" y="855"/>
                  </a:lnTo>
                  <a:lnTo>
                    <a:pt x="3052" y="1017"/>
                  </a:lnTo>
                  <a:lnTo>
                    <a:pt x="2807" y="1465"/>
                  </a:lnTo>
                  <a:lnTo>
                    <a:pt x="2238" y="2522"/>
                  </a:lnTo>
                  <a:lnTo>
                    <a:pt x="1994" y="3051"/>
                  </a:lnTo>
                  <a:lnTo>
                    <a:pt x="1898" y="3321"/>
                  </a:lnTo>
                  <a:lnTo>
                    <a:pt x="1872" y="3295"/>
                  </a:lnTo>
                  <a:lnTo>
                    <a:pt x="1587" y="3133"/>
                  </a:lnTo>
                  <a:lnTo>
                    <a:pt x="1302" y="3092"/>
                  </a:lnTo>
                  <a:lnTo>
                    <a:pt x="977" y="3092"/>
                  </a:lnTo>
                  <a:lnTo>
                    <a:pt x="692" y="3173"/>
                  </a:lnTo>
                  <a:lnTo>
                    <a:pt x="448" y="3336"/>
                  </a:lnTo>
                  <a:lnTo>
                    <a:pt x="204" y="3580"/>
                  </a:lnTo>
                  <a:lnTo>
                    <a:pt x="82" y="3865"/>
                  </a:lnTo>
                  <a:lnTo>
                    <a:pt x="1" y="4027"/>
                  </a:lnTo>
                  <a:lnTo>
                    <a:pt x="1" y="4190"/>
                  </a:lnTo>
                  <a:lnTo>
                    <a:pt x="1" y="4516"/>
                  </a:lnTo>
                  <a:lnTo>
                    <a:pt x="123" y="4800"/>
                  </a:lnTo>
                  <a:lnTo>
                    <a:pt x="286" y="5044"/>
                  </a:lnTo>
                  <a:lnTo>
                    <a:pt x="530" y="5248"/>
                  </a:lnTo>
                  <a:lnTo>
                    <a:pt x="814" y="5370"/>
                  </a:lnTo>
                  <a:lnTo>
                    <a:pt x="1027" y="5423"/>
                  </a:lnTo>
                  <a:lnTo>
                    <a:pt x="1027" y="5423"/>
                  </a:lnTo>
                  <a:lnTo>
                    <a:pt x="936" y="5695"/>
                  </a:lnTo>
                  <a:lnTo>
                    <a:pt x="733" y="6224"/>
                  </a:lnTo>
                  <a:lnTo>
                    <a:pt x="530" y="6712"/>
                  </a:lnTo>
                  <a:lnTo>
                    <a:pt x="326" y="7404"/>
                  </a:lnTo>
                  <a:lnTo>
                    <a:pt x="123" y="8136"/>
                  </a:lnTo>
                  <a:lnTo>
                    <a:pt x="82" y="8502"/>
                  </a:lnTo>
                  <a:lnTo>
                    <a:pt x="41" y="8868"/>
                  </a:lnTo>
                  <a:lnTo>
                    <a:pt x="41" y="9234"/>
                  </a:lnTo>
                  <a:lnTo>
                    <a:pt x="82" y="9600"/>
                  </a:lnTo>
                  <a:lnTo>
                    <a:pt x="164" y="9885"/>
                  </a:lnTo>
                  <a:lnTo>
                    <a:pt x="286" y="10210"/>
                  </a:lnTo>
                  <a:lnTo>
                    <a:pt x="408" y="10495"/>
                  </a:lnTo>
                  <a:lnTo>
                    <a:pt x="570" y="10739"/>
                  </a:lnTo>
                  <a:lnTo>
                    <a:pt x="774" y="11024"/>
                  </a:lnTo>
                  <a:lnTo>
                    <a:pt x="977" y="11227"/>
                  </a:lnTo>
                  <a:lnTo>
                    <a:pt x="1221" y="11430"/>
                  </a:lnTo>
                  <a:lnTo>
                    <a:pt x="1506" y="11552"/>
                  </a:lnTo>
                  <a:lnTo>
                    <a:pt x="1791" y="11675"/>
                  </a:lnTo>
                  <a:lnTo>
                    <a:pt x="2075" y="11756"/>
                  </a:lnTo>
                  <a:lnTo>
                    <a:pt x="2685" y="11756"/>
                  </a:lnTo>
                  <a:lnTo>
                    <a:pt x="2970" y="11675"/>
                  </a:lnTo>
                  <a:lnTo>
                    <a:pt x="3255" y="11593"/>
                  </a:lnTo>
                  <a:lnTo>
                    <a:pt x="3499" y="11430"/>
                  </a:lnTo>
                  <a:lnTo>
                    <a:pt x="3743" y="11227"/>
                  </a:lnTo>
                  <a:lnTo>
                    <a:pt x="3946" y="10983"/>
                  </a:lnTo>
                  <a:lnTo>
                    <a:pt x="4109" y="10698"/>
                  </a:lnTo>
                  <a:lnTo>
                    <a:pt x="4272" y="10414"/>
                  </a:lnTo>
                  <a:lnTo>
                    <a:pt x="4394" y="10088"/>
                  </a:lnTo>
                  <a:lnTo>
                    <a:pt x="4597" y="9478"/>
                  </a:lnTo>
                  <a:lnTo>
                    <a:pt x="4760" y="9071"/>
                  </a:lnTo>
                  <a:lnTo>
                    <a:pt x="4760" y="9071"/>
                  </a:lnTo>
                  <a:lnTo>
                    <a:pt x="5004" y="9193"/>
                  </a:lnTo>
                  <a:lnTo>
                    <a:pt x="5899" y="9600"/>
                  </a:lnTo>
                  <a:lnTo>
                    <a:pt x="6184" y="9722"/>
                  </a:lnTo>
                  <a:lnTo>
                    <a:pt x="6509" y="9803"/>
                  </a:lnTo>
                  <a:lnTo>
                    <a:pt x="6834" y="9844"/>
                  </a:lnTo>
                  <a:lnTo>
                    <a:pt x="7119" y="9844"/>
                  </a:lnTo>
                  <a:lnTo>
                    <a:pt x="7445" y="9803"/>
                  </a:lnTo>
                  <a:lnTo>
                    <a:pt x="7729" y="9681"/>
                  </a:lnTo>
                  <a:lnTo>
                    <a:pt x="8014" y="9559"/>
                  </a:lnTo>
                  <a:lnTo>
                    <a:pt x="8299" y="9356"/>
                  </a:lnTo>
                  <a:lnTo>
                    <a:pt x="8543" y="9071"/>
                  </a:lnTo>
                  <a:lnTo>
                    <a:pt x="8787" y="8746"/>
                  </a:lnTo>
                  <a:lnTo>
                    <a:pt x="8950" y="8380"/>
                  </a:lnTo>
                  <a:lnTo>
                    <a:pt x="9072" y="8014"/>
                  </a:lnTo>
                  <a:lnTo>
                    <a:pt x="9397" y="7078"/>
                  </a:lnTo>
                  <a:lnTo>
                    <a:pt x="9682" y="6143"/>
                  </a:lnTo>
                  <a:lnTo>
                    <a:pt x="9926" y="5166"/>
                  </a:lnTo>
                  <a:lnTo>
                    <a:pt x="10170" y="4190"/>
                  </a:lnTo>
                  <a:lnTo>
                    <a:pt x="10251" y="3783"/>
                  </a:lnTo>
                  <a:lnTo>
                    <a:pt x="10292" y="3336"/>
                  </a:lnTo>
                  <a:lnTo>
                    <a:pt x="10333" y="2929"/>
                  </a:lnTo>
                  <a:lnTo>
                    <a:pt x="10292" y="2482"/>
                  </a:lnTo>
                  <a:lnTo>
                    <a:pt x="10170" y="2034"/>
                  </a:lnTo>
                  <a:lnTo>
                    <a:pt x="10007" y="1628"/>
                  </a:lnTo>
                  <a:lnTo>
                    <a:pt x="9763" y="1302"/>
                  </a:lnTo>
                  <a:lnTo>
                    <a:pt x="9438" y="977"/>
                  </a:lnTo>
                  <a:lnTo>
                    <a:pt x="9112" y="733"/>
                  </a:lnTo>
                  <a:lnTo>
                    <a:pt x="8746" y="489"/>
                  </a:lnTo>
                  <a:lnTo>
                    <a:pt x="8299" y="326"/>
                  </a:lnTo>
                  <a:lnTo>
                    <a:pt x="7982" y="263"/>
                  </a:lnTo>
                  <a:lnTo>
                    <a:pt x="7982" y="263"/>
                  </a:lnTo>
                  <a:lnTo>
                    <a:pt x="7973" y="245"/>
                  </a:lnTo>
                  <a:lnTo>
                    <a:pt x="7892" y="245"/>
                  </a:lnTo>
                  <a:lnTo>
                    <a:pt x="6956" y="82"/>
                  </a:lnTo>
                  <a:lnTo>
                    <a:pt x="6468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6;p35"/>
            <p:cNvSpPr/>
            <p:nvPr/>
          </p:nvSpPr>
          <p:spPr>
            <a:xfrm>
              <a:off x="5247244" y="1383393"/>
              <a:ext cx="986486" cy="837637"/>
            </a:xfrm>
            <a:custGeom>
              <a:avLst/>
              <a:gdLst/>
              <a:ahLst/>
              <a:cxnLst/>
              <a:rect l="l" t="t" r="r" b="b"/>
              <a:pathLst>
                <a:path w="21559" h="18306" extrusionOk="0">
                  <a:moveTo>
                    <a:pt x="7973" y="1"/>
                  </a:moveTo>
                  <a:lnTo>
                    <a:pt x="7729" y="42"/>
                  </a:lnTo>
                  <a:lnTo>
                    <a:pt x="7485" y="123"/>
                  </a:lnTo>
                  <a:lnTo>
                    <a:pt x="7281" y="204"/>
                  </a:lnTo>
                  <a:lnTo>
                    <a:pt x="7037" y="326"/>
                  </a:lnTo>
                  <a:lnTo>
                    <a:pt x="6834" y="489"/>
                  </a:lnTo>
                  <a:lnTo>
                    <a:pt x="6671" y="652"/>
                  </a:lnTo>
                  <a:lnTo>
                    <a:pt x="6509" y="855"/>
                  </a:lnTo>
                  <a:lnTo>
                    <a:pt x="6386" y="1058"/>
                  </a:lnTo>
                  <a:lnTo>
                    <a:pt x="6264" y="1302"/>
                  </a:lnTo>
                  <a:lnTo>
                    <a:pt x="6061" y="1750"/>
                  </a:lnTo>
                  <a:lnTo>
                    <a:pt x="5980" y="2075"/>
                  </a:lnTo>
                  <a:lnTo>
                    <a:pt x="5939" y="2441"/>
                  </a:lnTo>
                  <a:lnTo>
                    <a:pt x="5939" y="2767"/>
                  </a:lnTo>
                  <a:lnTo>
                    <a:pt x="5980" y="3092"/>
                  </a:lnTo>
                  <a:lnTo>
                    <a:pt x="6061" y="3743"/>
                  </a:lnTo>
                  <a:lnTo>
                    <a:pt x="6183" y="4394"/>
                  </a:lnTo>
                  <a:lnTo>
                    <a:pt x="5248" y="4557"/>
                  </a:lnTo>
                  <a:lnTo>
                    <a:pt x="4271" y="4801"/>
                  </a:lnTo>
                  <a:lnTo>
                    <a:pt x="3376" y="5085"/>
                  </a:lnTo>
                  <a:lnTo>
                    <a:pt x="2441" y="5411"/>
                  </a:lnTo>
                  <a:lnTo>
                    <a:pt x="2360" y="5533"/>
                  </a:lnTo>
                  <a:lnTo>
                    <a:pt x="2319" y="5573"/>
                  </a:lnTo>
                  <a:lnTo>
                    <a:pt x="2319" y="5655"/>
                  </a:lnTo>
                  <a:lnTo>
                    <a:pt x="2604" y="6672"/>
                  </a:lnTo>
                  <a:lnTo>
                    <a:pt x="2807" y="7689"/>
                  </a:lnTo>
                  <a:lnTo>
                    <a:pt x="3010" y="8706"/>
                  </a:lnTo>
                  <a:lnTo>
                    <a:pt x="3173" y="9722"/>
                  </a:lnTo>
                  <a:lnTo>
                    <a:pt x="3173" y="9722"/>
                  </a:lnTo>
                  <a:lnTo>
                    <a:pt x="2807" y="9600"/>
                  </a:lnTo>
                  <a:lnTo>
                    <a:pt x="2441" y="9560"/>
                  </a:lnTo>
                  <a:lnTo>
                    <a:pt x="2034" y="9600"/>
                  </a:lnTo>
                  <a:lnTo>
                    <a:pt x="1668" y="9722"/>
                  </a:lnTo>
                  <a:lnTo>
                    <a:pt x="1424" y="9844"/>
                  </a:lnTo>
                  <a:lnTo>
                    <a:pt x="1180" y="9966"/>
                  </a:lnTo>
                  <a:lnTo>
                    <a:pt x="977" y="10170"/>
                  </a:lnTo>
                  <a:lnTo>
                    <a:pt x="814" y="10333"/>
                  </a:lnTo>
                  <a:lnTo>
                    <a:pt x="651" y="10577"/>
                  </a:lnTo>
                  <a:lnTo>
                    <a:pt x="488" y="10780"/>
                  </a:lnTo>
                  <a:lnTo>
                    <a:pt x="244" y="11268"/>
                  </a:lnTo>
                  <a:lnTo>
                    <a:pt x="82" y="11797"/>
                  </a:lnTo>
                  <a:lnTo>
                    <a:pt x="0" y="12326"/>
                  </a:lnTo>
                  <a:lnTo>
                    <a:pt x="0" y="12854"/>
                  </a:lnTo>
                  <a:lnTo>
                    <a:pt x="41" y="13099"/>
                  </a:lnTo>
                  <a:lnTo>
                    <a:pt x="122" y="13343"/>
                  </a:lnTo>
                  <a:lnTo>
                    <a:pt x="204" y="13587"/>
                  </a:lnTo>
                  <a:lnTo>
                    <a:pt x="326" y="13831"/>
                  </a:lnTo>
                  <a:lnTo>
                    <a:pt x="448" y="14034"/>
                  </a:lnTo>
                  <a:lnTo>
                    <a:pt x="610" y="14237"/>
                  </a:lnTo>
                  <a:lnTo>
                    <a:pt x="814" y="14400"/>
                  </a:lnTo>
                  <a:lnTo>
                    <a:pt x="1017" y="14522"/>
                  </a:lnTo>
                  <a:lnTo>
                    <a:pt x="1302" y="14644"/>
                  </a:lnTo>
                  <a:lnTo>
                    <a:pt x="1587" y="14726"/>
                  </a:lnTo>
                  <a:lnTo>
                    <a:pt x="1912" y="14766"/>
                  </a:lnTo>
                  <a:lnTo>
                    <a:pt x="2197" y="14766"/>
                  </a:lnTo>
                  <a:lnTo>
                    <a:pt x="2522" y="14726"/>
                  </a:lnTo>
                  <a:lnTo>
                    <a:pt x="2848" y="14685"/>
                  </a:lnTo>
                  <a:lnTo>
                    <a:pt x="3417" y="14482"/>
                  </a:lnTo>
                  <a:lnTo>
                    <a:pt x="4027" y="14278"/>
                  </a:lnTo>
                  <a:lnTo>
                    <a:pt x="4312" y="15254"/>
                  </a:lnTo>
                  <a:lnTo>
                    <a:pt x="4597" y="16231"/>
                  </a:lnTo>
                  <a:lnTo>
                    <a:pt x="4922" y="17207"/>
                  </a:lnTo>
                  <a:lnTo>
                    <a:pt x="5288" y="18142"/>
                  </a:lnTo>
                  <a:lnTo>
                    <a:pt x="5329" y="18224"/>
                  </a:lnTo>
                  <a:lnTo>
                    <a:pt x="5410" y="18264"/>
                  </a:lnTo>
                  <a:lnTo>
                    <a:pt x="5451" y="18305"/>
                  </a:lnTo>
                  <a:lnTo>
                    <a:pt x="5532" y="18305"/>
                  </a:lnTo>
                  <a:lnTo>
                    <a:pt x="10780" y="17003"/>
                  </a:lnTo>
                  <a:lnTo>
                    <a:pt x="10861" y="16963"/>
                  </a:lnTo>
                  <a:lnTo>
                    <a:pt x="10942" y="16881"/>
                  </a:lnTo>
                  <a:lnTo>
                    <a:pt x="10942" y="16800"/>
                  </a:lnTo>
                  <a:lnTo>
                    <a:pt x="10902" y="16719"/>
                  </a:lnTo>
                  <a:lnTo>
                    <a:pt x="10617" y="16190"/>
                  </a:lnTo>
                  <a:lnTo>
                    <a:pt x="10332" y="15661"/>
                  </a:lnTo>
                  <a:lnTo>
                    <a:pt x="10088" y="15132"/>
                  </a:lnTo>
                  <a:lnTo>
                    <a:pt x="10007" y="14848"/>
                  </a:lnTo>
                  <a:lnTo>
                    <a:pt x="9925" y="14563"/>
                  </a:lnTo>
                  <a:lnTo>
                    <a:pt x="9885" y="14319"/>
                  </a:lnTo>
                  <a:lnTo>
                    <a:pt x="9885" y="14075"/>
                  </a:lnTo>
                  <a:lnTo>
                    <a:pt x="9885" y="13790"/>
                  </a:lnTo>
                  <a:lnTo>
                    <a:pt x="9966" y="13546"/>
                  </a:lnTo>
                  <a:lnTo>
                    <a:pt x="10007" y="13302"/>
                  </a:lnTo>
                  <a:lnTo>
                    <a:pt x="10129" y="13099"/>
                  </a:lnTo>
                  <a:lnTo>
                    <a:pt x="10251" y="12854"/>
                  </a:lnTo>
                  <a:lnTo>
                    <a:pt x="10454" y="12692"/>
                  </a:lnTo>
                  <a:lnTo>
                    <a:pt x="10617" y="12529"/>
                  </a:lnTo>
                  <a:lnTo>
                    <a:pt x="10820" y="12448"/>
                  </a:lnTo>
                  <a:lnTo>
                    <a:pt x="11024" y="12366"/>
                  </a:lnTo>
                  <a:lnTo>
                    <a:pt x="11227" y="12326"/>
                  </a:lnTo>
                  <a:lnTo>
                    <a:pt x="11674" y="12326"/>
                  </a:lnTo>
                  <a:lnTo>
                    <a:pt x="12122" y="12448"/>
                  </a:lnTo>
                  <a:lnTo>
                    <a:pt x="12325" y="12529"/>
                  </a:lnTo>
                  <a:lnTo>
                    <a:pt x="12529" y="12651"/>
                  </a:lnTo>
                  <a:lnTo>
                    <a:pt x="12732" y="12773"/>
                  </a:lnTo>
                  <a:lnTo>
                    <a:pt x="12895" y="12936"/>
                  </a:lnTo>
                  <a:lnTo>
                    <a:pt x="13220" y="13302"/>
                  </a:lnTo>
                  <a:lnTo>
                    <a:pt x="13464" y="13709"/>
                  </a:lnTo>
                  <a:lnTo>
                    <a:pt x="13545" y="13993"/>
                  </a:lnTo>
                  <a:lnTo>
                    <a:pt x="13627" y="14319"/>
                  </a:lnTo>
                  <a:lnTo>
                    <a:pt x="13708" y="14888"/>
                  </a:lnTo>
                  <a:lnTo>
                    <a:pt x="13708" y="15498"/>
                  </a:lnTo>
                  <a:lnTo>
                    <a:pt x="13627" y="16109"/>
                  </a:lnTo>
                  <a:lnTo>
                    <a:pt x="13586" y="16149"/>
                  </a:lnTo>
                  <a:lnTo>
                    <a:pt x="13505" y="16190"/>
                  </a:lnTo>
                  <a:lnTo>
                    <a:pt x="13505" y="16271"/>
                  </a:lnTo>
                  <a:lnTo>
                    <a:pt x="13505" y="16353"/>
                  </a:lnTo>
                  <a:lnTo>
                    <a:pt x="13545" y="16434"/>
                  </a:lnTo>
                  <a:lnTo>
                    <a:pt x="13586" y="16475"/>
                  </a:lnTo>
                  <a:lnTo>
                    <a:pt x="13668" y="16515"/>
                  </a:lnTo>
                  <a:lnTo>
                    <a:pt x="13749" y="16515"/>
                  </a:lnTo>
                  <a:lnTo>
                    <a:pt x="15091" y="16271"/>
                  </a:lnTo>
                  <a:lnTo>
                    <a:pt x="16433" y="15946"/>
                  </a:lnTo>
                  <a:lnTo>
                    <a:pt x="19077" y="15336"/>
                  </a:lnTo>
                  <a:lnTo>
                    <a:pt x="19159" y="15295"/>
                  </a:lnTo>
                  <a:lnTo>
                    <a:pt x="19199" y="15254"/>
                  </a:lnTo>
                  <a:lnTo>
                    <a:pt x="19240" y="15173"/>
                  </a:lnTo>
                  <a:lnTo>
                    <a:pt x="19240" y="15092"/>
                  </a:lnTo>
                  <a:lnTo>
                    <a:pt x="18223" y="10902"/>
                  </a:lnTo>
                  <a:lnTo>
                    <a:pt x="18793" y="10780"/>
                  </a:lnTo>
                  <a:lnTo>
                    <a:pt x="19322" y="10617"/>
                  </a:lnTo>
                  <a:lnTo>
                    <a:pt x="19850" y="10414"/>
                  </a:lnTo>
                  <a:lnTo>
                    <a:pt x="20338" y="10170"/>
                  </a:lnTo>
                  <a:lnTo>
                    <a:pt x="20745" y="9844"/>
                  </a:lnTo>
                  <a:lnTo>
                    <a:pt x="20949" y="9641"/>
                  </a:lnTo>
                  <a:lnTo>
                    <a:pt x="21111" y="9438"/>
                  </a:lnTo>
                  <a:lnTo>
                    <a:pt x="21274" y="9194"/>
                  </a:lnTo>
                  <a:lnTo>
                    <a:pt x="21396" y="8950"/>
                  </a:lnTo>
                  <a:lnTo>
                    <a:pt x="21477" y="8706"/>
                  </a:lnTo>
                  <a:lnTo>
                    <a:pt x="21518" y="8421"/>
                  </a:lnTo>
                  <a:lnTo>
                    <a:pt x="21559" y="8136"/>
                  </a:lnTo>
                  <a:lnTo>
                    <a:pt x="21518" y="7851"/>
                  </a:lnTo>
                  <a:lnTo>
                    <a:pt x="21477" y="7607"/>
                  </a:lnTo>
                  <a:lnTo>
                    <a:pt x="21396" y="7363"/>
                  </a:lnTo>
                  <a:lnTo>
                    <a:pt x="21274" y="7119"/>
                  </a:lnTo>
                  <a:lnTo>
                    <a:pt x="21152" y="6916"/>
                  </a:lnTo>
                  <a:lnTo>
                    <a:pt x="20989" y="6712"/>
                  </a:lnTo>
                  <a:lnTo>
                    <a:pt x="20786" y="6509"/>
                  </a:lnTo>
                  <a:lnTo>
                    <a:pt x="20582" y="6346"/>
                  </a:lnTo>
                  <a:lnTo>
                    <a:pt x="20379" y="6184"/>
                  </a:lnTo>
                  <a:lnTo>
                    <a:pt x="19891" y="5940"/>
                  </a:lnTo>
                  <a:lnTo>
                    <a:pt x="19403" y="5818"/>
                  </a:lnTo>
                  <a:lnTo>
                    <a:pt x="19118" y="5777"/>
                  </a:lnTo>
                  <a:lnTo>
                    <a:pt x="18874" y="5736"/>
                  </a:lnTo>
                  <a:lnTo>
                    <a:pt x="18345" y="5777"/>
                  </a:lnTo>
                  <a:lnTo>
                    <a:pt x="17857" y="5899"/>
                  </a:lnTo>
                  <a:lnTo>
                    <a:pt x="17410" y="6102"/>
                  </a:lnTo>
                  <a:lnTo>
                    <a:pt x="16962" y="6387"/>
                  </a:lnTo>
                  <a:lnTo>
                    <a:pt x="16474" y="3987"/>
                  </a:lnTo>
                  <a:lnTo>
                    <a:pt x="16393" y="3377"/>
                  </a:lnTo>
                  <a:lnTo>
                    <a:pt x="16311" y="3052"/>
                  </a:lnTo>
                  <a:lnTo>
                    <a:pt x="16230" y="2767"/>
                  </a:lnTo>
                  <a:lnTo>
                    <a:pt x="16067" y="2563"/>
                  </a:lnTo>
                  <a:lnTo>
                    <a:pt x="15905" y="2482"/>
                  </a:lnTo>
                  <a:lnTo>
                    <a:pt x="15701" y="2441"/>
                  </a:lnTo>
                  <a:lnTo>
                    <a:pt x="15457" y="2441"/>
                  </a:lnTo>
                  <a:lnTo>
                    <a:pt x="14156" y="2726"/>
                  </a:lnTo>
                  <a:lnTo>
                    <a:pt x="12854" y="3052"/>
                  </a:lnTo>
                  <a:lnTo>
                    <a:pt x="12163" y="3174"/>
                  </a:lnTo>
                  <a:lnTo>
                    <a:pt x="11512" y="3255"/>
                  </a:lnTo>
                  <a:lnTo>
                    <a:pt x="10576" y="3377"/>
                  </a:lnTo>
                  <a:lnTo>
                    <a:pt x="10657" y="2889"/>
                  </a:lnTo>
                  <a:lnTo>
                    <a:pt x="10657" y="2401"/>
                  </a:lnTo>
                  <a:lnTo>
                    <a:pt x="10576" y="1953"/>
                  </a:lnTo>
                  <a:lnTo>
                    <a:pt x="10413" y="1506"/>
                  </a:lnTo>
                  <a:lnTo>
                    <a:pt x="10210" y="1099"/>
                  </a:lnTo>
                  <a:lnTo>
                    <a:pt x="9925" y="733"/>
                  </a:lnTo>
                  <a:lnTo>
                    <a:pt x="9600" y="448"/>
                  </a:lnTo>
                  <a:lnTo>
                    <a:pt x="9397" y="326"/>
                  </a:lnTo>
                  <a:lnTo>
                    <a:pt x="9152" y="204"/>
                  </a:lnTo>
                  <a:lnTo>
                    <a:pt x="8705" y="42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7;p35"/>
            <p:cNvSpPr/>
            <p:nvPr/>
          </p:nvSpPr>
          <p:spPr>
            <a:xfrm>
              <a:off x="5215579" y="1267990"/>
              <a:ext cx="65204" cy="121029"/>
            </a:xfrm>
            <a:custGeom>
              <a:avLst/>
              <a:gdLst/>
              <a:ahLst/>
              <a:cxnLst/>
              <a:rect l="l" t="t" r="r" b="b"/>
              <a:pathLst>
                <a:path w="1425" h="2645" extrusionOk="0">
                  <a:moveTo>
                    <a:pt x="936" y="1"/>
                  </a:moveTo>
                  <a:lnTo>
                    <a:pt x="896" y="42"/>
                  </a:lnTo>
                  <a:lnTo>
                    <a:pt x="814" y="82"/>
                  </a:lnTo>
                  <a:lnTo>
                    <a:pt x="814" y="164"/>
                  </a:lnTo>
                  <a:lnTo>
                    <a:pt x="814" y="245"/>
                  </a:lnTo>
                  <a:lnTo>
                    <a:pt x="936" y="1181"/>
                  </a:lnTo>
                  <a:lnTo>
                    <a:pt x="1018" y="1628"/>
                  </a:lnTo>
                  <a:lnTo>
                    <a:pt x="1058" y="1831"/>
                  </a:lnTo>
                  <a:lnTo>
                    <a:pt x="1058" y="1994"/>
                  </a:lnTo>
                  <a:lnTo>
                    <a:pt x="977" y="2157"/>
                  </a:lnTo>
                  <a:lnTo>
                    <a:pt x="896" y="2238"/>
                  </a:lnTo>
                  <a:lnTo>
                    <a:pt x="774" y="2238"/>
                  </a:lnTo>
                  <a:lnTo>
                    <a:pt x="692" y="2157"/>
                  </a:lnTo>
                  <a:lnTo>
                    <a:pt x="570" y="1994"/>
                  </a:lnTo>
                  <a:lnTo>
                    <a:pt x="530" y="1831"/>
                  </a:lnTo>
                  <a:lnTo>
                    <a:pt x="367" y="1425"/>
                  </a:lnTo>
                  <a:lnTo>
                    <a:pt x="326" y="1343"/>
                  </a:lnTo>
                  <a:lnTo>
                    <a:pt x="286" y="1303"/>
                  </a:lnTo>
                  <a:lnTo>
                    <a:pt x="204" y="1262"/>
                  </a:lnTo>
                  <a:lnTo>
                    <a:pt x="123" y="1262"/>
                  </a:lnTo>
                  <a:lnTo>
                    <a:pt x="82" y="1303"/>
                  </a:lnTo>
                  <a:lnTo>
                    <a:pt x="1" y="1343"/>
                  </a:lnTo>
                  <a:lnTo>
                    <a:pt x="1" y="1425"/>
                  </a:lnTo>
                  <a:lnTo>
                    <a:pt x="1" y="1506"/>
                  </a:lnTo>
                  <a:lnTo>
                    <a:pt x="164" y="2035"/>
                  </a:lnTo>
                  <a:lnTo>
                    <a:pt x="286" y="2279"/>
                  </a:lnTo>
                  <a:lnTo>
                    <a:pt x="448" y="2482"/>
                  </a:lnTo>
                  <a:lnTo>
                    <a:pt x="530" y="2564"/>
                  </a:lnTo>
                  <a:lnTo>
                    <a:pt x="652" y="2604"/>
                  </a:lnTo>
                  <a:lnTo>
                    <a:pt x="774" y="2645"/>
                  </a:lnTo>
                  <a:lnTo>
                    <a:pt x="896" y="2645"/>
                  </a:lnTo>
                  <a:lnTo>
                    <a:pt x="1018" y="2604"/>
                  </a:lnTo>
                  <a:lnTo>
                    <a:pt x="1140" y="2564"/>
                  </a:lnTo>
                  <a:lnTo>
                    <a:pt x="1221" y="2482"/>
                  </a:lnTo>
                  <a:lnTo>
                    <a:pt x="1302" y="2360"/>
                  </a:lnTo>
                  <a:lnTo>
                    <a:pt x="1384" y="2279"/>
                  </a:lnTo>
                  <a:lnTo>
                    <a:pt x="1424" y="2116"/>
                  </a:lnTo>
                  <a:lnTo>
                    <a:pt x="1424" y="1872"/>
                  </a:lnTo>
                  <a:lnTo>
                    <a:pt x="1424" y="1587"/>
                  </a:lnTo>
                  <a:lnTo>
                    <a:pt x="1384" y="1303"/>
                  </a:lnTo>
                  <a:lnTo>
                    <a:pt x="1180" y="164"/>
                  </a:lnTo>
                  <a:lnTo>
                    <a:pt x="1180" y="82"/>
                  </a:lnTo>
                  <a:lnTo>
                    <a:pt x="1099" y="42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8;p35"/>
            <p:cNvSpPr/>
            <p:nvPr/>
          </p:nvSpPr>
          <p:spPr>
            <a:xfrm>
              <a:off x="5169043" y="1228912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30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59;p35"/>
            <p:cNvSpPr/>
            <p:nvPr/>
          </p:nvSpPr>
          <p:spPr>
            <a:xfrm>
              <a:off x="5290029" y="1264283"/>
              <a:ext cx="24251" cy="24251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29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0;p35"/>
            <p:cNvSpPr/>
            <p:nvPr/>
          </p:nvSpPr>
          <p:spPr>
            <a:xfrm>
              <a:off x="5152295" y="1374104"/>
              <a:ext cx="78245" cy="48457"/>
            </a:xfrm>
            <a:custGeom>
              <a:avLst/>
              <a:gdLst/>
              <a:ahLst/>
              <a:cxnLst/>
              <a:rect l="l" t="t" r="r" b="b"/>
              <a:pathLst>
                <a:path w="1710" h="1059" extrusionOk="0">
                  <a:moveTo>
                    <a:pt x="164" y="0"/>
                  </a:moveTo>
                  <a:lnTo>
                    <a:pt x="82" y="41"/>
                  </a:lnTo>
                  <a:lnTo>
                    <a:pt x="42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2" y="326"/>
                  </a:lnTo>
                  <a:lnTo>
                    <a:pt x="326" y="611"/>
                  </a:lnTo>
                  <a:lnTo>
                    <a:pt x="692" y="855"/>
                  </a:lnTo>
                  <a:lnTo>
                    <a:pt x="855" y="936"/>
                  </a:lnTo>
                  <a:lnTo>
                    <a:pt x="1058" y="977"/>
                  </a:lnTo>
                  <a:lnTo>
                    <a:pt x="1302" y="1017"/>
                  </a:lnTo>
                  <a:lnTo>
                    <a:pt x="1506" y="1058"/>
                  </a:lnTo>
                  <a:lnTo>
                    <a:pt x="1587" y="1017"/>
                  </a:lnTo>
                  <a:lnTo>
                    <a:pt x="1628" y="977"/>
                  </a:lnTo>
                  <a:lnTo>
                    <a:pt x="1709" y="936"/>
                  </a:lnTo>
                  <a:lnTo>
                    <a:pt x="1709" y="855"/>
                  </a:lnTo>
                  <a:lnTo>
                    <a:pt x="1669" y="773"/>
                  </a:lnTo>
                  <a:lnTo>
                    <a:pt x="1628" y="692"/>
                  </a:lnTo>
                  <a:lnTo>
                    <a:pt x="1587" y="651"/>
                  </a:lnTo>
                  <a:lnTo>
                    <a:pt x="1262" y="651"/>
                  </a:lnTo>
                  <a:lnTo>
                    <a:pt x="1180" y="611"/>
                  </a:lnTo>
                  <a:lnTo>
                    <a:pt x="1018" y="570"/>
                  </a:lnTo>
                  <a:lnTo>
                    <a:pt x="936" y="529"/>
                  </a:lnTo>
                  <a:lnTo>
                    <a:pt x="896" y="489"/>
                  </a:lnTo>
                  <a:lnTo>
                    <a:pt x="733" y="407"/>
                  </a:lnTo>
                  <a:lnTo>
                    <a:pt x="652" y="367"/>
                  </a:lnTo>
                  <a:lnTo>
                    <a:pt x="611" y="367"/>
                  </a:lnTo>
                  <a:lnTo>
                    <a:pt x="611" y="326"/>
                  </a:lnTo>
                  <a:lnTo>
                    <a:pt x="489" y="204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61;p35"/>
            <p:cNvSpPr/>
            <p:nvPr/>
          </p:nvSpPr>
          <p:spPr>
            <a:xfrm>
              <a:off x="4945695" y="992522"/>
              <a:ext cx="508183" cy="245764"/>
            </a:xfrm>
            <a:custGeom>
              <a:avLst/>
              <a:gdLst/>
              <a:ahLst/>
              <a:cxnLst/>
              <a:rect l="l" t="t" r="r" b="b"/>
              <a:pathLst>
                <a:path w="11106" h="5371" extrusionOk="0">
                  <a:moveTo>
                    <a:pt x="5492" y="1"/>
                  </a:moveTo>
                  <a:lnTo>
                    <a:pt x="5167" y="42"/>
                  </a:lnTo>
                  <a:lnTo>
                    <a:pt x="4841" y="123"/>
                  </a:lnTo>
                  <a:lnTo>
                    <a:pt x="4516" y="245"/>
                  </a:lnTo>
                  <a:lnTo>
                    <a:pt x="4272" y="408"/>
                  </a:lnTo>
                  <a:lnTo>
                    <a:pt x="4068" y="570"/>
                  </a:lnTo>
                  <a:lnTo>
                    <a:pt x="3865" y="774"/>
                  </a:lnTo>
                  <a:lnTo>
                    <a:pt x="3824" y="814"/>
                  </a:lnTo>
                  <a:lnTo>
                    <a:pt x="3662" y="814"/>
                  </a:lnTo>
                  <a:lnTo>
                    <a:pt x="3458" y="855"/>
                  </a:lnTo>
                  <a:lnTo>
                    <a:pt x="3051" y="855"/>
                  </a:lnTo>
                  <a:lnTo>
                    <a:pt x="2767" y="896"/>
                  </a:lnTo>
                  <a:lnTo>
                    <a:pt x="2441" y="936"/>
                  </a:lnTo>
                  <a:lnTo>
                    <a:pt x="2157" y="1058"/>
                  </a:lnTo>
                  <a:lnTo>
                    <a:pt x="1872" y="1180"/>
                  </a:lnTo>
                  <a:lnTo>
                    <a:pt x="1587" y="1343"/>
                  </a:lnTo>
                  <a:lnTo>
                    <a:pt x="1343" y="1506"/>
                  </a:lnTo>
                  <a:lnTo>
                    <a:pt x="1140" y="1709"/>
                  </a:lnTo>
                  <a:lnTo>
                    <a:pt x="936" y="1953"/>
                  </a:lnTo>
                  <a:lnTo>
                    <a:pt x="733" y="2238"/>
                  </a:lnTo>
                  <a:lnTo>
                    <a:pt x="570" y="2523"/>
                  </a:lnTo>
                  <a:lnTo>
                    <a:pt x="286" y="3174"/>
                  </a:lnTo>
                  <a:lnTo>
                    <a:pt x="82" y="3865"/>
                  </a:lnTo>
                  <a:lnTo>
                    <a:pt x="41" y="4190"/>
                  </a:lnTo>
                  <a:lnTo>
                    <a:pt x="1" y="4557"/>
                  </a:lnTo>
                  <a:lnTo>
                    <a:pt x="41" y="4841"/>
                  </a:lnTo>
                  <a:lnTo>
                    <a:pt x="163" y="5085"/>
                  </a:lnTo>
                  <a:lnTo>
                    <a:pt x="245" y="5207"/>
                  </a:lnTo>
                  <a:lnTo>
                    <a:pt x="367" y="5289"/>
                  </a:lnTo>
                  <a:lnTo>
                    <a:pt x="489" y="5370"/>
                  </a:lnTo>
                  <a:lnTo>
                    <a:pt x="652" y="5370"/>
                  </a:lnTo>
                  <a:lnTo>
                    <a:pt x="855" y="5329"/>
                  </a:lnTo>
                  <a:lnTo>
                    <a:pt x="1018" y="5289"/>
                  </a:lnTo>
                  <a:lnTo>
                    <a:pt x="1343" y="5045"/>
                  </a:lnTo>
                  <a:lnTo>
                    <a:pt x="1994" y="4516"/>
                  </a:lnTo>
                  <a:lnTo>
                    <a:pt x="2563" y="3987"/>
                  </a:lnTo>
                  <a:lnTo>
                    <a:pt x="3092" y="3377"/>
                  </a:lnTo>
                  <a:lnTo>
                    <a:pt x="4190" y="2197"/>
                  </a:lnTo>
                  <a:lnTo>
                    <a:pt x="4679" y="2645"/>
                  </a:lnTo>
                  <a:lnTo>
                    <a:pt x="5248" y="3092"/>
                  </a:lnTo>
                  <a:lnTo>
                    <a:pt x="5817" y="3458"/>
                  </a:lnTo>
                  <a:lnTo>
                    <a:pt x="6387" y="3824"/>
                  </a:lnTo>
                  <a:lnTo>
                    <a:pt x="7078" y="4150"/>
                  </a:lnTo>
                  <a:lnTo>
                    <a:pt x="7729" y="4435"/>
                  </a:lnTo>
                  <a:lnTo>
                    <a:pt x="8461" y="4679"/>
                  </a:lnTo>
                  <a:lnTo>
                    <a:pt x="9153" y="4882"/>
                  </a:lnTo>
                  <a:lnTo>
                    <a:pt x="9478" y="4963"/>
                  </a:lnTo>
                  <a:lnTo>
                    <a:pt x="9844" y="5045"/>
                  </a:lnTo>
                  <a:lnTo>
                    <a:pt x="10170" y="5045"/>
                  </a:lnTo>
                  <a:lnTo>
                    <a:pt x="10333" y="5004"/>
                  </a:lnTo>
                  <a:lnTo>
                    <a:pt x="10536" y="4923"/>
                  </a:lnTo>
                  <a:lnTo>
                    <a:pt x="10780" y="4801"/>
                  </a:lnTo>
                  <a:lnTo>
                    <a:pt x="10943" y="4557"/>
                  </a:lnTo>
                  <a:lnTo>
                    <a:pt x="11024" y="4435"/>
                  </a:lnTo>
                  <a:lnTo>
                    <a:pt x="11065" y="4313"/>
                  </a:lnTo>
                  <a:lnTo>
                    <a:pt x="11105" y="4190"/>
                  </a:lnTo>
                  <a:lnTo>
                    <a:pt x="11065" y="4028"/>
                  </a:lnTo>
                  <a:lnTo>
                    <a:pt x="11065" y="3865"/>
                  </a:lnTo>
                  <a:lnTo>
                    <a:pt x="10983" y="3702"/>
                  </a:lnTo>
                  <a:lnTo>
                    <a:pt x="10821" y="3418"/>
                  </a:lnTo>
                  <a:lnTo>
                    <a:pt x="10617" y="3174"/>
                  </a:lnTo>
                  <a:lnTo>
                    <a:pt x="10414" y="2930"/>
                  </a:lnTo>
                  <a:lnTo>
                    <a:pt x="9885" y="2401"/>
                  </a:lnTo>
                  <a:lnTo>
                    <a:pt x="9356" y="1953"/>
                  </a:lnTo>
                  <a:lnTo>
                    <a:pt x="8868" y="1547"/>
                  </a:lnTo>
                  <a:lnTo>
                    <a:pt x="8339" y="1140"/>
                  </a:lnTo>
                  <a:lnTo>
                    <a:pt x="7729" y="733"/>
                  </a:lnTo>
                  <a:lnTo>
                    <a:pt x="7119" y="408"/>
                  </a:lnTo>
                  <a:lnTo>
                    <a:pt x="6794" y="286"/>
                  </a:lnTo>
                  <a:lnTo>
                    <a:pt x="6468" y="164"/>
                  </a:lnTo>
                  <a:lnTo>
                    <a:pt x="6143" y="82"/>
                  </a:lnTo>
                  <a:lnTo>
                    <a:pt x="5817" y="42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62;p35"/>
            <p:cNvSpPr/>
            <p:nvPr/>
          </p:nvSpPr>
          <p:spPr>
            <a:xfrm>
              <a:off x="4739094" y="1835718"/>
              <a:ext cx="817137" cy="340619"/>
            </a:xfrm>
            <a:custGeom>
              <a:avLst/>
              <a:gdLst/>
              <a:ahLst/>
              <a:cxnLst/>
              <a:rect l="l" t="t" r="r" b="b"/>
              <a:pathLst>
                <a:path w="17858" h="7444" extrusionOk="0">
                  <a:moveTo>
                    <a:pt x="3987" y="0"/>
                  </a:moveTo>
                  <a:lnTo>
                    <a:pt x="1994" y="814"/>
                  </a:lnTo>
                  <a:lnTo>
                    <a:pt x="1" y="1709"/>
                  </a:lnTo>
                  <a:lnTo>
                    <a:pt x="82" y="1993"/>
                  </a:lnTo>
                  <a:lnTo>
                    <a:pt x="285" y="2563"/>
                  </a:lnTo>
                  <a:lnTo>
                    <a:pt x="652" y="3539"/>
                  </a:lnTo>
                  <a:lnTo>
                    <a:pt x="936" y="4271"/>
                  </a:lnTo>
                  <a:lnTo>
                    <a:pt x="1140" y="4678"/>
                  </a:lnTo>
                  <a:lnTo>
                    <a:pt x="1343" y="5044"/>
                  </a:lnTo>
                  <a:lnTo>
                    <a:pt x="1587" y="5369"/>
                  </a:lnTo>
                  <a:lnTo>
                    <a:pt x="1831" y="5735"/>
                  </a:lnTo>
                  <a:lnTo>
                    <a:pt x="2116" y="6020"/>
                  </a:lnTo>
                  <a:lnTo>
                    <a:pt x="2401" y="6305"/>
                  </a:lnTo>
                  <a:lnTo>
                    <a:pt x="2645" y="6468"/>
                  </a:lnTo>
                  <a:lnTo>
                    <a:pt x="2929" y="6630"/>
                  </a:lnTo>
                  <a:lnTo>
                    <a:pt x="3499" y="6915"/>
                  </a:lnTo>
                  <a:lnTo>
                    <a:pt x="4109" y="7118"/>
                  </a:lnTo>
                  <a:lnTo>
                    <a:pt x="4760" y="7281"/>
                  </a:lnTo>
                  <a:lnTo>
                    <a:pt x="5451" y="7322"/>
                  </a:lnTo>
                  <a:lnTo>
                    <a:pt x="6143" y="7362"/>
                  </a:lnTo>
                  <a:lnTo>
                    <a:pt x="7526" y="7403"/>
                  </a:lnTo>
                  <a:lnTo>
                    <a:pt x="8909" y="7444"/>
                  </a:lnTo>
                  <a:lnTo>
                    <a:pt x="9641" y="7444"/>
                  </a:lnTo>
                  <a:lnTo>
                    <a:pt x="10332" y="7403"/>
                  </a:lnTo>
                  <a:lnTo>
                    <a:pt x="11878" y="7322"/>
                  </a:lnTo>
                  <a:lnTo>
                    <a:pt x="13424" y="7159"/>
                  </a:lnTo>
                  <a:lnTo>
                    <a:pt x="14970" y="6956"/>
                  </a:lnTo>
                  <a:lnTo>
                    <a:pt x="15702" y="6834"/>
                  </a:lnTo>
                  <a:lnTo>
                    <a:pt x="16475" y="6671"/>
                  </a:lnTo>
                  <a:lnTo>
                    <a:pt x="16719" y="6630"/>
                  </a:lnTo>
                  <a:lnTo>
                    <a:pt x="16922" y="6508"/>
                  </a:lnTo>
                  <a:lnTo>
                    <a:pt x="17085" y="6346"/>
                  </a:lnTo>
                  <a:lnTo>
                    <a:pt x="17125" y="6264"/>
                  </a:lnTo>
                  <a:lnTo>
                    <a:pt x="17125" y="6183"/>
                  </a:lnTo>
                  <a:lnTo>
                    <a:pt x="17085" y="6020"/>
                  </a:lnTo>
                  <a:lnTo>
                    <a:pt x="17044" y="5939"/>
                  </a:lnTo>
                  <a:lnTo>
                    <a:pt x="16922" y="5817"/>
                  </a:lnTo>
                  <a:lnTo>
                    <a:pt x="16800" y="5776"/>
                  </a:lnTo>
                  <a:lnTo>
                    <a:pt x="17044" y="5735"/>
                  </a:lnTo>
                  <a:lnTo>
                    <a:pt x="17288" y="5654"/>
                  </a:lnTo>
                  <a:lnTo>
                    <a:pt x="17410" y="5573"/>
                  </a:lnTo>
                  <a:lnTo>
                    <a:pt x="17491" y="5451"/>
                  </a:lnTo>
                  <a:lnTo>
                    <a:pt x="17532" y="5329"/>
                  </a:lnTo>
                  <a:lnTo>
                    <a:pt x="17614" y="5207"/>
                  </a:lnTo>
                  <a:lnTo>
                    <a:pt x="17614" y="5085"/>
                  </a:lnTo>
                  <a:lnTo>
                    <a:pt x="17573" y="4963"/>
                  </a:lnTo>
                  <a:lnTo>
                    <a:pt x="17532" y="4841"/>
                  </a:lnTo>
                  <a:lnTo>
                    <a:pt x="17451" y="4759"/>
                  </a:lnTo>
                  <a:lnTo>
                    <a:pt x="17329" y="4678"/>
                  </a:lnTo>
                  <a:lnTo>
                    <a:pt x="16922" y="4678"/>
                  </a:lnTo>
                  <a:lnTo>
                    <a:pt x="16637" y="4719"/>
                  </a:lnTo>
                  <a:lnTo>
                    <a:pt x="16353" y="4719"/>
                  </a:lnTo>
                  <a:lnTo>
                    <a:pt x="16719" y="4637"/>
                  </a:lnTo>
                  <a:lnTo>
                    <a:pt x="17085" y="4597"/>
                  </a:lnTo>
                  <a:lnTo>
                    <a:pt x="17247" y="4597"/>
                  </a:lnTo>
                  <a:lnTo>
                    <a:pt x="17451" y="4515"/>
                  </a:lnTo>
                  <a:lnTo>
                    <a:pt x="17614" y="4434"/>
                  </a:lnTo>
                  <a:lnTo>
                    <a:pt x="17736" y="4312"/>
                  </a:lnTo>
                  <a:lnTo>
                    <a:pt x="17858" y="4149"/>
                  </a:lnTo>
                  <a:lnTo>
                    <a:pt x="17858" y="3986"/>
                  </a:lnTo>
                  <a:lnTo>
                    <a:pt x="17858" y="3783"/>
                  </a:lnTo>
                  <a:lnTo>
                    <a:pt x="17736" y="3661"/>
                  </a:lnTo>
                  <a:lnTo>
                    <a:pt x="17614" y="3580"/>
                  </a:lnTo>
                  <a:lnTo>
                    <a:pt x="17491" y="3580"/>
                  </a:lnTo>
                  <a:lnTo>
                    <a:pt x="17207" y="3539"/>
                  </a:lnTo>
                  <a:lnTo>
                    <a:pt x="15702" y="3661"/>
                  </a:lnTo>
                  <a:lnTo>
                    <a:pt x="15702" y="3661"/>
                  </a:lnTo>
                  <a:lnTo>
                    <a:pt x="16108" y="3620"/>
                  </a:lnTo>
                  <a:lnTo>
                    <a:pt x="16475" y="3539"/>
                  </a:lnTo>
                  <a:lnTo>
                    <a:pt x="16841" y="3417"/>
                  </a:lnTo>
                  <a:lnTo>
                    <a:pt x="17207" y="3295"/>
                  </a:lnTo>
                  <a:lnTo>
                    <a:pt x="17329" y="3214"/>
                  </a:lnTo>
                  <a:lnTo>
                    <a:pt x="17451" y="3092"/>
                  </a:lnTo>
                  <a:lnTo>
                    <a:pt x="17532" y="3010"/>
                  </a:lnTo>
                  <a:lnTo>
                    <a:pt x="17532" y="2888"/>
                  </a:lnTo>
                  <a:lnTo>
                    <a:pt x="17451" y="2766"/>
                  </a:lnTo>
                  <a:lnTo>
                    <a:pt x="17369" y="2725"/>
                  </a:lnTo>
                  <a:lnTo>
                    <a:pt x="17207" y="2685"/>
                  </a:lnTo>
                  <a:lnTo>
                    <a:pt x="16027" y="2685"/>
                  </a:lnTo>
                  <a:lnTo>
                    <a:pt x="15010" y="2766"/>
                  </a:lnTo>
                  <a:lnTo>
                    <a:pt x="12936" y="2969"/>
                  </a:lnTo>
                  <a:lnTo>
                    <a:pt x="11878" y="3051"/>
                  </a:lnTo>
                  <a:lnTo>
                    <a:pt x="10821" y="3092"/>
                  </a:lnTo>
                  <a:lnTo>
                    <a:pt x="9804" y="3132"/>
                  </a:lnTo>
                  <a:lnTo>
                    <a:pt x="8746" y="3051"/>
                  </a:lnTo>
                  <a:lnTo>
                    <a:pt x="8055" y="2929"/>
                  </a:lnTo>
                  <a:lnTo>
                    <a:pt x="7363" y="2807"/>
                  </a:lnTo>
                  <a:lnTo>
                    <a:pt x="6672" y="2603"/>
                  </a:lnTo>
                  <a:lnTo>
                    <a:pt x="6061" y="2319"/>
                  </a:lnTo>
                  <a:lnTo>
                    <a:pt x="5695" y="2075"/>
                  </a:lnTo>
                  <a:lnTo>
                    <a:pt x="5370" y="1831"/>
                  </a:lnTo>
                  <a:lnTo>
                    <a:pt x="5126" y="1586"/>
                  </a:lnTo>
                  <a:lnTo>
                    <a:pt x="4841" y="1302"/>
                  </a:lnTo>
                  <a:lnTo>
                    <a:pt x="4434" y="692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63;p35"/>
            <p:cNvSpPr/>
            <p:nvPr/>
          </p:nvSpPr>
          <p:spPr>
            <a:xfrm>
              <a:off x="4729805" y="1826384"/>
              <a:ext cx="835715" cy="359288"/>
            </a:xfrm>
            <a:custGeom>
              <a:avLst/>
              <a:gdLst/>
              <a:ahLst/>
              <a:cxnLst/>
              <a:rect l="l" t="t" r="r" b="b"/>
              <a:pathLst>
                <a:path w="18264" h="7852" extrusionOk="0">
                  <a:moveTo>
                    <a:pt x="4126" y="449"/>
                  </a:moveTo>
                  <a:lnTo>
                    <a:pt x="4393" y="896"/>
                  </a:lnTo>
                  <a:lnTo>
                    <a:pt x="4759" y="1465"/>
                  </a:lnTo>
                  <a:lnTo>
                    <a:pt x="5207" y="1953"/>
                  </a:lnTo>
                  <a:lnTo>
                    <a:pt x="5451" y="2197"/>
                  </a:lnTo>
                  <a:lnTo>
                    <a:pt x="5736" y="2441"/>
                  </a:lnTo>
                  <a:lnTo>
                    <a:pt x="6061" y="2645"/>
                  </a:lnTo>
                  <a:lnTo>
                    <a:pt x="6427" y="2807"/>
                  </a:lnTo>
                  <a:lnTo>
                    <a:pt x="6793" y="2970"/>
                  </a:lnTo>
                  <a:lnTo>
                    <a:pt x="7159" y="3092"/>
                  </a:lnTo>
                  <a:lnTo>
                    <a:pt x="7932" y="3296"/>
                  </a:lnTo>
                  <a:lnTo>
                    <a:pt x="8664" y="3418"/>
                  </a:lnTo>
                  <a:lnTo>
                    <a:pt x="9559" y="3499"/>
                  </a:lnTo>
                  <a:lnTo>
                    <a:pt x="10413" y="3540"/>
                  </a:lnTo>
                  <a:lnTo>
                    <a:pt x="11268" y="3499"/>
                  </a:lnTo>
                  <a:lnTo>
                    <a:pt x="12122" y="3458"/>
                  </a:lnTo>
                  <a:lnTo>
                    <a:pt x="13871" y="3296"/>
                  </a:lnTo>
                  <a:lnTo>
                    <a:pt x="15579" y="3133"/>
                  </a:lnTo>
                  <a:lnTo>
                    <a:pt x="16596" y="3092"/>
                  </a:lnTo>
                  <a:lnTo>
                    <a:pt x="17084" y="3092"/>
                  </a:lnTo>
                  <a:lnTo>
                    <a:pt x="17288" y="3051"/>
                  </a:lnTo>
                  <a:lnTo>
                    <a:pt x="17369" y="3051"/>
                  </a:lnTo>
                  <a:lnTo>
                    <a:pt x="17491" y="3092"/>
                  </a:lnTo>
                  <a:lnTo>
                    <a:pt x="17532" y="3173"/>
                  </a:lnTo>
                  <a:lnTo>
                    <a:pt x="17491" y="3214"/>
                  </a:lnTo>
                  <a:lnTo>
                    <a:pt x="17328" y="3296"/>
                  </a:lnTo>
                  <a:lnTo>
                    <a:pt x="16881" y="3458"/>
                  </a:lnTo>
                  <a:lnTo>
                    <a:pt x="16393" y="3580"/>
                  </a:lnTo>
                  <a:lnTo>
                    <a:pt x="15905" y="3662"/>
                  </a:lnTo>
                  <a:lnTo>
                    <a:pt x="15823" y="3662"/>
                  </a:lnTo>
                  <a:lnTo>
                    <a:pt x="15742" y="3702"/>
                  </a:lnTo>
                  <a:lnTo>
                    <a:pt x="15701" y="3784"/>
                  </a:lnTo>
                  <a:lnTo>
                    <a:pt x="15701" y="3865"/>
                  </a:lnTo>
                  <a:lnTo>
                    <a:pt x="15701" y="3946"/>
                  </a:lnTo>
                  <a:lnTo>
                    <a:pt x="15742" y="3987"/>
                  </a:lnTo>
                  <a:lnTo>
                    <a:pt x="15823" y="4028"/>
                  </a:lnTo>
                  <a:lnTo>
                    <a:pt x="15905" y="4068"/>
                  </a:lnTo>
                  <a:lnTo>
                    <a:pt x="16962" y="3987"/>
                  </a:lnTo>
                  <a:lnTo>
                    <a:pt x="17410" y="3946"/>
                  </a:lnTo>
                  <a:lnTo>
                    <a:pt x="17654" y="3946"/>
                  </a:lnTo>
                  <a:lnTo>
                    <a:pt x="17735" y="3987"/>
                  </a:lnTo>
                  <a:lnTo>
                    <a:pt x="17817" y="4028"/>
                  </a:lnTo>
                  <a:lnTo>
                    <a:pt x="17898" y="4109"/>
                  </a:lnTo>
                  <a:lnTo>
                    <a:pt x="17898" y="4190"/>
                  </a:lnTo>
                  <a:lnTo>
                    <a:pt x="17857" y="4312"/>
                  </a:lnTo>
                  <a:lnTo>
                    <a:pt x="17817" y="4394"/>
                  </a:lnTo>
                  <a:lnTo>
                    <a:pt x="17613" y="4516"/>
                  </a:lnTo>
                  <a:lnTo>
                    <a:pt x="17450" y="4597"/>
                  </a:lnTo>
                  <a:lnTo>
                    <a:pt x="17206" y="4638"/>
                  </a:lnTo>
                  <a:lnTo>
                    <a:pt x="16962" y="4638"/>
                  </a:lnTo>
                  <a:lnTo>
                    <a:pt x="16718" y="4678"/>
                  </a:lnTo>
                  <a:lnTo>
                    <a:pt x="16474" y="4719"/>
                  </a:lnTo>
                  <a:lnTo>
                    <a:pt x="16434" y="4760"/>
                  </a:lnTo>
                  <a:lnTo>
                    <a:pt x="16393" y="4801"/>
                  </a:lnTo>
                  <a:lnTo>
                    <a:pt x="16352" y="4923"/>
                  </a:lnTo>
                  <a:lnTo>
                    <a:pt x="16393" y="5045"/>
                  </a:lnTo>
                  <a:lnTo>
                    <a:pt x="16434" y="5085"/>
                  </a:lnTo>
                  <a:lnTo>
                    <a:pt x="16474" y="5085"/>
                  </a:lnTo>
                  <a:lnTo>
                    <a:pt x="16800" y="5126"/>
                  </a:lnTo>
                  <a:lnTo>
                    <a:pt x="17125" y="5085"/>
                  </a:lnTo>
                  <a:lnTo>
                    <a:pt x="17288" y="5045"/>
                  </a:lnTo>
                  <a:lnTo>
                    <a:pt x="17450" y="5085"/>
                  </a:lnTo>
                  <a:lnTo>
                    <a:pt x="17491" y="5085"/>
                  </a:lnTo>
                  <a:lnTo>
                    <a:pt x="17572" y="5126"/>
                  </a:lnTo>
                  <a:lnTo>
                    <a:pt x="17613" y="5207"/>
                  </a:lnTo>
                  <a:lnTo>
                    <a:pt x="17613" y="5289"/>
                  </a:lnTo>
                  <a:lnTo>
                    <a:pt x="17572" y="5492"/>
                  </a:lnTo>
                  <a:lnTo>
                    <a:pt x="17491" y="5614"/>
                  </a:lnTo>
                  <a:lnTo>
                    <a:pt x="17328" y="5695"/>
                  </a:lnTo>
                  <a:lnTo>
                    <a:pt x="17166" y="5736"/>
                  </a:lnTo>
                  <a:lnTo>
                    <a:pt x="16912" y="5764"/>
                  </a:lnTo>
                  <a:lnTo>
                    <a:pt x="16800" y="5736"/>
                  </a:lnTo>
                  <a:lnTo>
                    <a:pt x="16474" y="5736"/>
                  </a:lnTo>
                  <a:lnTo>
                    <a:pt x="16352" y="5777"/>
                  </a:lnTo>
                  <a:lnTo>
                    <a:pt x="16311" y="5817"/>
                  </a:lnTo>
                  <a:lnTo>
                    <a:pt x="16271" y="5858"/>
                  </a:lnTo>
                  <a:lnTo>
                    <a:pt x="16271" y="5939"/>
                  </a:lnTo>
                  <a:lnTo>
                    <a:pt x="16271" y="6021"/>
                  </a:lnTo>
                  <a:lnTo>
                    <a:pt x="16311" y="6061"/>
                  </a:lnTo>
                  <a:lnTo>
                    <a:pt x="16352" y="6102"/>
                  </a:lnTo>
                  <a:lnTo>
                    <a:pt x="16474" y="6143"/>
                  </a:lnTo>
                  <a:lnTo>
                    <a:pt x="16881" y="6143"/>
                  </a:lnTo>
                  <a:lnTo>
                    <a:pt x="17003" y="6184"/>
                  </a:lnTo>
                  <a:lnTo>
                    <a:pt x="17084" y="6224"/>
                  </a:lnTo>
                  <a:lnTo>
                    <a:pt x="17125" y="6306"/>
                  </a:lnTo>
                  <a:lnTo>
                    <a:pt x="17125" y="6387"/>
                  </a:lnTo>
                  <a:lnTo>
                    <a:pt x="17125" y="6468"/>
                  </a:lnTo>
                  <a:lnTo>
                    <a:pt x="17044" y="6509"/>
                  </a:lnTo>
                  <a:lnTo>
                    <a:pt x="16922" y="6590"/>
                  </a:lnTo>
                  <a:lnTo>
                    <a:pt x="16637" y="6712"/>
                  </a:lnTo>
                  <a:lnTo>
                    <a:pt x="16556" y="6712"/>
                  </a:lnTo>
                  <a:lnTo>
                    <a:pt x="16547" y="6729"/>
                  </a:lnTo>
                  <a:lnTo>
                    <a:pt x="16547" y="6729"/>
                  </a:lnTo>
                  <a:lnTo>
                    <a:pt x="15295" y="6956"/>
                  </a:lnTo>
                  <a:lnTo>
                    <a:pt x="13993" y="7119"/>
                  </a:lnTo>
                  <a:lnTo>
                    <a:pt x="12651" y="7282"/>
                  </a:lnTo>
                  <a:lnTo>
                    <a:pt x="11308" y="7363"/>
                  </a:lnTo>
                  <a:lnTo>
                    <a:pt x="9966" y="7444"/>
                  </a:lnTo>
                  <a:lnTo>
                    <a:pt x="8583" y="7444"/>
                  </a:lnTo>
                  <a:lnTo>
                    <a:pt x="5939" y="7363"/>
                  </a:lnTo>
                  <a:lnTo>
                    <a:pt x="5329" y="7322"/>
                  </a:lnTo>
                  <a:lnTo>
                    <a:pt x="4719" y="7241"/>
                  </a:lnTo>
                  <a:lnTo>
                    <a:pt x="4109" y="7078"/>
                  </a:lnTo>
                  <a:lnTo>
                    <a:pt x="3539" y="6834"/>
                  </a:lnTo>
                  <a:lnTo>
                    <a:pt x="3051" y="6550"/>
                  </a:lnTo>
                  <a:lnTo>
                    <a:pt x="2604" y="6224"/>
                  </a:lnTo>
                  <a:lnTo>
                    <a:pt x="2238" y="5817"/>
                  </a:lnTo>
                  <a:lnTo>
                    <a:pt x="1871" y="5370"/>
                  </a:lnTo>
                  <a:lnTo>
                    <a:pt x="1668" y="5045"/>
                  </a:lnTo>
                  <a:lnTo>
                    <a:pt x="1465" y="4678"/>
                  </a:lnTo>
                  <a:lnTo>
                    <a:pt x="1139" y="3987"/>
                  </a:lnTo>
                  <a:lnTo>
                    <a:pt x="855" y="3214"/>
                  </a:lnTo>
                  <a:lnTo>
                    <a:pt x="610" y="2482"/>
                  </a:lnTo>
                  <a:lnTo>
                    <a:pt x="529" y="2197"/>
                  </a:lnTo>
                  <a:lnTo>
                    <a:pt x="456" y="2051"/>
                  </a:lnTo>
                  <a:lnTo>
                    <a:pt x="570" y="1994"/>
                  </a:lnTo>
                  <a:lnTo>
                    <a:pt x="733" y="1913"/>
                  </a:lnTo>
                  <a:lnTo>
                    <a:pt x="1383" y="1587"/>
                  </a:lnTo>
                  <a:lnTo>
                    <a:pt x="2807" y="977"/>
                  </a:lnTo>
                  <a:lnTo>
                    <a:pt x="4126" y="449"/>
                  </a:lnTo>
                  <a:close/>
                  <a:moveTo>
                    <a:pt x="4149" y="1"/>
                  </a:moveTo>
                  <a:lnTo>
                    <a:pt x="2807" y="530"/>
                  </a:lnTo>
                  <a:lnTo>
                    <a:pt x="1505" y="1099"/>
                  </a:lnTo>
                  <a:lnTo>
                    <a:pt x="244" y="1709"/>
                  </a:lnTo>
                  <a:lnTo>
                    <a:pt x="122" y="1750"/>
                  </a:lnTo>
                  <a:lnTo>
                    <a:pt x="41" y="1872"/>
                  </a:lnTo>
                  <a:lnTo>
                    <a:pt x="0" y="1953"/>
                  </a:lnTo>
                  <a:lnTo>
                    <a:pt x="41" y="2116"/>
                  </a:lnTo>
                  <a:lnTo>
                    <a:pt x="244" y="2726"/>
                  </a:lnTo>
                  <a:lnTo>
                    <a:pt x="488" y="3377"/>
                  </a:lnTo>
                  <a:lnTo>
                    <a:pt x="773" y="4109"/>
                  </a:lnTo>
                  <a:lnTo>
                    <a:pt x="1099" y="4841"/>
                  </a:lnTo>
                  <a:lnTo>
                    <a:pt x="1383" y="5329"/>
                  </a:lnTo>
                  <a:lnTo>
                    <a:pt x="1709" y="5817"/>
                  </a:lnTo>
                  <a:lnTo>
                    <a:pt x="2075" y="6306"/>
                  </a:lnTo>
                  <a:lnTo>
                    <a:pt x="2522" y="6672"/>
                  </a:lnTo>
                  <a:lnTo>
                    <a:pt x="3010" y="7038"/>
                  </a:lnTo>
                  <a:lnTo>
                    <a:pt x="3539" y="7282"/>
                  </a:lnTo>
                  <a:lnTo>
                    <a:pt x="4109" y="7485"/>
                  </a:lnTo>
                  <a:lnTo>
                    <a:pt x="4719" y="7607"/>
                  </a:lnTo>
                  <a:lnTo>
                    <a:pt x="5370" y="7729"/>
                  </a:lnTo>
                  <a:lnTo>
                    <a:pt x="6061" y="7770"/>
                  </a:lnTo>
                  <a:lnTo>
                    <a:pt x="7444" y="7770"/>
                  </a:lnTo>
                  <a:lnTo>
                    <a:pt x="8868" y="7851"/>
                  </a:lnTo>
                  <a:lnTo>
                    <a:pt x="10332" y="7851"/>
                  </a:lnTo>
                  <a:lnTo>
                    <a:pt x="11959" y="7729"/>
                  </a:lnTo>
                  <a:lnTo>
                    <a:pt x="13546" y="7607"/>
                  </a:lnTo>
                  <a:lnTo>
                    <a:pt x="15132" y="7363"/>
                  </a:lnTo>
                  <a:lnTo>
                    <a:pt x="16718" y="7078"/>
                  </a:lnTo>
                  <a:lnTo>
                    <a:pt x="17003" y="6997"/>
                  </a:lnTo>
                  <a:lnTo>
                    <a:pt x="17288" y="6834"/>
                  </a:lnTo>
                  <a:lnTo>
                    <a:pt x="17369" y="6753"/>
                  </a:lnTo>
                  <a:lnTo>
                    <a:pt x="17450" y="6631"/>
                  </a:lnTo>
                  <a:lnTo>
                    <a:pt x="17532" y="6509"/>
                  </a:lnTo>
                  <a:lnTo>
                    <a:pt x="17532" y="6346"/>
                  </a:lnTo>
                  <a:lnTo>
                    <a:pt x="17491" y="6143"/>
                  </a:lnTo>
                  <a:lnTo>
                    <a:pt x="17439" y="6065"/>
                  </a:lnTo>
                  <a:lnTo>
                    <a:pt x="17450" y="6061"/>
                  </a:lnTo>
                  <a:lnTo>
                    <a:pt x="17654" y="5980"/>
                  </a:lnTo>
                  <a:lnTo>
                    <a:pt x="17817" y="5817"/>
                  </a:lnTo>
                  <a:lnTo>
                    <a:pt x="17939" y="5614"/>
                  </a:lnTo>
                  <a:lnTo>
                    <a:pt x="18020" y="5370"/>
                  </a:lnTo>
                  <a:lnTo>
                    <a:pt x="17979" y="5167"/>
                  </a:lnTo>
                  <a:lnTo>
                    <a:pt x="17939" y="4963"/>
                  </a:lnTo>
                  <a:lnTo>
                    <a:pt x="17844" y="4868"/>
                  </a:lnTo>
                  <a:lnTo>
                    <a:pt x="17898" y="4841"/>
                  </a:lnTo>
                  <a:lnTo>
                    <a:pt x="18061" y="4678"/>
                  </a:lnTo>
                  <a:lnTo>
                    <a:pt x="18223" y="4475"/>
                  </a:lnTo>
                  <a:lnTo>
                    <a:pt x="18264" y="4231"/>
                  </a:lnTo>
                  <a:lnTo>
                    <a:pt x="18264" y="4109"/>
                  </a:lnTo>
                  <a:lnTo>
                    <a:pt x="18264" y="3987"/>
                  </a:lnTo>
                  <a:lnTo>
                    <a:pt x="18183" y="3865"/>
                  </a:lnTo>
                  <a:lnTo>
                    <a:pt x="18142" y="3784"/>
                  </a:lnTo>
                  <a:lnTo>
                    <a:pt x="18020" y="3702"/>
                  </a:lnTo>
                  <a:lnTo>
                    <a:pt x="17939" y="3621"/>
                  </a:lnTo>
                  <a:lnTo>
                    <a:pt x="17694" y="3580"/>
                  </a:lnTo>
                  <a:lnTo>
                    <a:pt x="17660" y="3574"/>
                  </a:lnTo>
                  <a:lnTo>
                    <a:pt x="17660" y="3574"/>
                  </a:lnTo>
                  <a:lnTo>
                    <a:pt x="17776" y="3458"/>
                  </a:lnTo>
                  <a:lnTo>
                    <a:pt x="17857" y="3336"/>
                  </a:lnTo>
                  <a:lnTo>
                    <a:pt x="17898" y="3214"/>
                  </a:lnTo>
                  <a:lnTo>
                    <a:pt x="17939" y="3092"/>
                  </a:lnTo>
                  <a:lnTo>
                    <a:pt x="17898" y="2970"/>
                  </a:lnTo>
                  <a:lnTo>
                    <a:pt x="17817" y="2848"/>
                  </a:lnTo>
                  <a:lnTo>
                    <a:pt x="17694" y="2767"/>
                  </a:lnTo>
                  <a:lnTo>
                    <a:pt x="17532" y="2685"/>
                  </a:lnTo>
                  <a:lnTo>
                    <a:pt x="17044" y="2685"/>
                  </a:lnTo>
                  <a:lnTo>
                    <a:pt x="16067" y="2726"/>
                  </a:lnTo>
                  <a:lnTo>
                    <a:pt x="15091" y="2767"/>
                  </a:lnTo>
                  <a:lnTo>
                    <a:pt x="14156" y="2848"/>
                  </a:lnTo>
                  <a:lnTo>
                    <a:pt x="12325" y="3051"/>
                  </a:lnTo>
                  <a:lnTo>
                    <a:pt x="11390" y="3092"/>
                  </a:lnTo>
                  <a:lnTo>
                    <a:pt x="10454" y="3133"/>
                  </a:lnTo>
                  <a:lnTo>
                    <a:pt x="9559" y="3092"/>
                  </a:lnTo>
                  <a:lnTo>
                    <a:pt x="8624" y="3011"/>
                  </a:lnTo>
                  <a:lnTo>
                    <a:pt x="8176" y="2929"/>
                  </a:lnTo>
                  <a:lnTo>
                    <a:pt x="7729" y="2848"/>
                  </a:lnTo>
                  <a:lnTo>
                    <a:pt x="7281" y="2726"/>
                  </a:lnTo>
                  <a:lnTo>
                    <a:pt x="6875" y="2563"/>
                  </a:lnTo>
                  <a:lnTo>
                    <a:pt x="6427" y="2401"/>
                  </a:lnTo>
                  <a:lnTo>
                    <a:pt x="6061" y="2157"/>
                  </a:lnTo>
                  <a:lnTo>
                    <a:pt x="5695" y="1872"/>
                  </a:lnTo>
                  <a:lnTo>
                    <a:pt x="5370" y="1546"/>
                  </a:lnTo>
                  <a:lnTo>
                    <a:pt x="5085" y="1221"/>
                  </a:lnTo>
                  <a:lnTo>
                    <a:pt x="4841" y="855"/>
                  </a:lnTo>
                  <a:lnTo>
                    <a:pt x="4353" y="82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64;p35"/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extrusionOk="0">
                  <a:moveTo>
                    <a:pt x="3946" y="0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165;p35"/>
            <p:cNvSpPr/>
            <p:nvPr/>
          </p:nvSpPr>
          <p:spPr>
            <a:xfrm>
              <a:off x="4655356" y="1565833"/>
              <a:ext cx="279212" cy="357366"/>
            </a:xfrm>
            <a:custGeom>
              <a:avLst/>
              <a:gdLst/>
              <a:ahLst/>
              <a:cxnLst/>
              <a:rect l="l" t="t" r="r" b="b"/>
              <a:pathLst>
                <a:path w="6102" h="7810" fill="none" extrusionOk="0">
                  <a:moveTo>
                    <a:pt x="0" y="2278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66;p35"/>
            <p:cNvSpPr/>
            <p:nvPr/>
          </p:nvSpPr>
          <p:spPr>
            <a:xfrm>
              <a:off x="4646021" y="1556499"/>
              <a:ext cx="297881" cy="376035"/>
            </a:xfrm>
            <a:custGeom>
              <a:avLst/>
              <a:gdLst/>
              <a:ahLst/>
              <a:cxnLst/>
              <a:rect l="l" t="t" r="r" b="b"/>
              <a:pathLst>
                <a:path w="6510" h="8218" extrusionOk="0">
                  <a:moveTo>
                    <a:pt x="6143" y="6306"/>
                  </a:moveTo>
                  <a:lnTo>
                    <a:pt x="6102" y="6316"/>
                  </a:lnTo>
                  <a:lnTo>
                    <a:pt x="6102" y="6306"/>
                  </a:lnTo>
                  <a:close/>
                  <a:moveTo>
                    <a:pt x="4069" y="1"/>
                  </a:moveTo>
                  <a:lnTo>
                    <a:pt x="4028" y="41"/>
                  </a:lnTo>
                  <a:lnTo>
                    <a:pt x="3987" y="82"/>
                  </a:lnTo>
                  <a:lnTo>
                    <a:pt x="3947" y="163"/>
                  </a:lnTo>
                  <a:lnTo>
                    <a:pt x="3947" y="245"/>
                  </a:lnTo>
                  <a:lnTo>
                    <a:pt x="5126" y="3499"/>
                  </a:lnTo>
                  <a:lnTo>
                    <a:pt x="5818" y="5492"/>
                  </a:lnTo>
                  <a:lnTo>
                    <a:pt x="6021" y="6143"/>
                  </a:lnTo>
                  <a:lnTo>
                    <a:pt x="6080" y="6321"/>
                  </a:lnTo>
                  <a:lnTo>
                    <a:pt x="6080" y="6321"/>
                  </a:lnTo>
                  <a:lnTo>
                    <a:pt x="5980" y="6346"/>
                  </a:lnTo>
                  <a:lnTo>
                    <a:pt x="5655" y="6509"/>
                  </a:lnTo>
                  <a:lnTo>
                    <a:pt x="5085" y="6753"/>
                  </a:lnTo>
                  <a:lnTo>
                    <a:pt x="4028" y="7160"/>
                  </a:lnTo>
                  <a:lnTo>
                    <a:pt x="2930" y="7526"/>
                  </a:lnTo>
                  <a:lnTo>
                    <a:pt x="2002" y="7766"/>
                  </a:lnTo>
                  <a:lnTo>
                    <a:pt x="1831" y="7282"/>
                  </a:lnTo>
                  <a:lnTo>
                    <a:pt x="1628" y="6590"/>
                  </a:lnTo>
                  <a:lnTo>
                    <a:pt x="1221" y="5248"/>
                  </a:lnTo>
                  <a:lnTo>
                    <a:pt x="774" y="3824"/>
                  </a:lnTo>
                  <a:lnTo>
                    <a:pt x="367" y="2401"/>
                  </a:lnTo>
                  <a:lnTo>
                    <a:pt x="326" y="2319"/>
                  </a:lnTo>
                  <a:lnTo>
                    <a:pt x="286" y="2279"/>
                  </a:lnTo>
                  <a:lnTo>
                    <a:pt x="123" y="2279"/>
                  </a:lnTo>
                  <a:lnTo>
                    <a:pt x="82" y="2319"/>
                  </a:lnTo>
                  <a:lnTo>
                    <a:pt x="1" y="2360"/>
                  </a:lnTo>
                  <a:lnTo>
                    <a:pt x="1" y="2441"/>
                  </a:lnTo>
                  <a:lnTo>
                    <a:pt x="1" y="2523"/>
                  </a:lnTo>
                  <a:lnTo>
                    <a:pt x="408" y="3946"/>
                  </a:lnTo>
                  <a:lnTo>
                    <a:pt x="855" y="5329"/>
                  </a:lnTo>
                  <a:lnTo>
                    <a:pt x="1262" y="6712"/>
                  </a:lnTo>
                  <a:lnTo>
                    <a:pt x="1465" y="7404"/>
                  </a:lnTo>
                  <a:lnTo>
                    <a:pt x="1709" y="8055"/>
                  </a:lnTo>
                  <a:lnTo>
                    <a:pt x="1750" y="8136"/>
                  </a:lnTo>
                  <a:lnTo>
                    <a:pt x="1791" y="8177"/>
                  </a:lnTo>
                  <a:lnTo>
                    <a:pt x="1872" y="8217"/>
                  </a:lnTo>
                  <a:lnTo>
                    <a:pt x="1953" y="8217"/>
                  </a:lnTo>
                  <a:lnTo>
                    <a:pt x="2970" y="7933"/>
                  </a:lnTo>
                  <a:lnTo>
                    <a:pt x="3947" y="7607"/>
                  </a:lnTo>
                  <a:lnTo>
                    <a:pt x="4963" y="7241"/>
                  </a:lnTo>
                  <a:lnTo>
                    <a:pt x="5899" y="6834"/>
                  </a:lnTo>
                  <a:lnTo>
                    <a:pt x="6143" y="6753"/>
                  </a:lnTo>
                  <a:lnTo>
                    <a:pt x="6346" y="6672"/>
                  </a:lnTo>
                  <a:lnTo>
                    <a:pt x="6428" y="6590"/>
                  </a:lnTo>
                  <a:lnTo>
                    <a:pt x="6468" y="6509"/>
                  </a:lnTo>
                  <a:lnTo>
                    <a:pt x="6509" y="6428"/>
                  </a:lnTo>
                  <a:lnTo>
                    <a:pt x="6509" y="6306"/>
                  </a:lnTo>
                  <a:lnTo>
                    <a:pt x="6346" y="5777"/>
                  </a:lnTo>
                  <a:lnTo>
                    <a:pt x="5614" y="3702"/>
                  </a:lnTo>
                  <a:lnTo>
                    <a:pt x="4882" y="1628"/>
                  </a:lnTo>
                  <a:lnTo>
                    <a:pt x="4353" y="163"/>
                  </a:lnTo>
                  <a:lnTo>
                    <a:pt x="4313" y="82"/>
                  </a:lnTo>
                  <a:lnTo>
                    <a:pt x="4231" y="41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rgbClr val="E8B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67;p35"/>
            <p:cNvSpPr/>
            <p:nvPr/>
          </p:nvSpPr>
          <p:spPr>
            <a:xfrm>
              <a:off x="4649773" y="1792888"/>
              <a:ext cx="68911" cy="57746"/>
            </a:xfrm>
            <a:custGeom>
              <a:avLst/>
              <a:gdLst/>
              <a:ahLst/>
              <a:cxnLst/>
              <a:rect l="l" t="t" r="r" b="b"/>
              <a:pathLst>
                <a:path w="1506" h="1262" extrusionOk="0">
                  <a:moveTo>
                    <a:pt x="122" y="1"/>
                  </a:moveTo>
                  <a:lnTo>
                    <a:pt x="82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366" y="570"/>
                  </a:lnTo>
                  <a:lnTo>
                    <a:pt x="529" y="651"/>
                  </a:lnTo>
                  <a:lnTo>
                    <a:pt x="570" y="692"/>
                  </a:lnTo>
                  <a:lnTo>
                    <a:pt x="610" y="733"/>
                  </a:lnTo>
                  <a:lnTo>
                    <a:pt x="651" y="733"/>
                  </a:lnTo>
                  <a:lnTo>
                    <a:pt x="1139" y="1180"/>
                  </a:lnTo>
                  <a:lnTo>
                    <a:pt x="1221" y="1221"/>
                  </a:lnTo>
                  <a:lnTo>
                    <a:pt x="1302" y="1262"/>
                  </a:lnTo>
                  <a:lnTo>
                    <a:pt x="1383" y="1221"/>
                  </a:lnTo>
                  <a:lnTo>
                    <a:pt x="1424" y="1180"/>
                  </a:lnTo>
                  <a:lnTo>
                    <a:pt x="1465" y="1140"/>
                  </a:lnTo>
                  <a:lnTo>
                    <a:pt x="1505" y="1058"/>
                  </a:lnTo>
                  <a:lnTo>
                    <a:pt x="1465" y="977"/>
                  </a:lnTo>
                  <a:lnTo>
                    <a:pt x="1424" y="895"/>
                  </a:lnTo>
                  <a:lnTo>
                    <a:pt x="895" y="448"/>
                  </a:lnTo>
                  <a:lnTo>
                    <a:pt x="285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68;p35"/>
            <p:cNvSpPr/>
            <p:nvPr/>
          </p:nvSpPr>
          <p:spPr>
            <a:xfrm>
              <a:off x="4863832" y="1876627"/>
              <a:ext cx="70741" cy="44751"/>
            </a:xfrm>
            <a:custGeom>
              <a:avLst/>
              <a:gdLst/>
              <a:ahLst/>
              <a:cxnLst/>
              <a:rect l="l" t="t" r="r" b="b"/>
              <a:pathLst>
                <a:path w="1546" h="978" extrusionOk="0">
                  <a:moveTo>
                    <a:pt x="1261" y="1"/>
                  </a:moveTo>
                  <a:lnTo>
                    <a:pt x="1220" y="42"/>
                  </a:lnTo>
                  <a:lnTo>
                    <a:pt x="1180" y="123"/>
                  </a:lnTo>
                  <a:lnTo>
                    <a:pt x="1139" y="204"/>
                  </a:lnTo>
                  <a:lnTo>
                    <a:pt x="1139" y="245"/>
                  </a:lnTo>
                  <a:lnTo>
                    <a:pt x="1139" y="367"/>
                  </a:lnTo>
                  <a:lnTo>
                    <a:pt x="1098" y="367"/>
                  </a:lnTo>
                  <a:lnTo>
                    <a:pt x="1098" y="408"/>
                  </a:lnTo>
                  <a:lnTo>
                    <a:pt x="1058" y="448"/>
                  </a:lnTo>
                  <a:lnTo>
                    <a:pt x="976" y="530"/>
                  </a:lnTo>
                  <a:lnTo>
                    <a:pt x="936" y="570"/>
                  </a:lnTo>
                  <a:lnTo>
                    <a:pt x="895" y="570"/>
                  </a:lnTo>
                  <a:lnTo>
                    <a:pt x="814" y="611"/>
                  </a:lnTo>
                  <a:lnTo>
                    <a:pt x="692" y="611"/>
                  </a:lnTo>
                  <a:lnTo>
                    <a:pt x="651" y="570"/>
                  </a:lnTo>
                  <a:lnTo>
                    <a:pt x="610" y="570"/>
                  </a:lnTo>
                  <a:lnTo>
                    <a:pt x="570" y="530"/>
                  </a:lnTo>
                  <a:lnTo>
                    <a:pt x="529" y="530"/>
                  </a:lnTo>
                  <a:lnTo>
                    <a:pt x="529" y="489"/>
                  </a:lnTo>
                  <a:lnTo>
                    <a:pt x="488" y="448"/>
                  </a:lnTo>
                  <a:lnTo>
                    <a:pt x="447" y="448"/>
                  </a:lnTo>
                  <a:lnTo>
                    <a:pt x="447" y="408"/>
                  </a:lnTo>
                  <a:lnTo>
                    <a:pt x="407" y="367"/>
                  </a:lnTo>
                  <a:lnTo>
                    <a:pt x="366" y="245"/>
                  </a:lnTo>
                  <a:lnTo>
                    <a:pt x="366" y="164"/>
                  </a:lnTo>
                  <a:lnTo>
                    <a:pt x="285" y="123"/>
                  </a:lnTo>
                  <a:lnTo>
                    <a:pt x="122" y="123"/>
                  </a:lnTo>
                  <a:lnTo>
                    <a:pt x="81" y="164"/>
                  </a:lnTo>
                  <a:lnTo>
                    <a:pt x="41" y="204"/>
                  </a:lnTo>
                  <a:lnTo>
                    <a:pt x="0" y="286"/>
                  </a:lnTo>
                  <a:lnTo>
                    <a:pt x="0" y="367"/>
                  </a:lnTo>
                  <a:lnTo>
                    <a:pt x="41" y="489"/>
                  </a:lnTo>
                  <a:lnTo>
                    <a:pt x="122" y="611"/>
                  </a:lnTo>
                  <a:lnTo>
                    <a:pt x="203" y="733"/>
                  </a:lnTo>
                  <a:lnTo>
                    <a:pt x="285" y="815"/>
                  </a:lnTo>
                  <a:lnTo>
                    <a:pt x="407" y="896"/>
                  </a:lnTo>
                  <a:lnTo>
                    <a:pt x="529" y="977"/>
                  </a:lnTo>
                  <a:lnTo>
                    <a:pt x="976" y="977"/>
                  </a:lnTo>
                  <a:lnTo>
                    <a:pt x="1098" y="896"/>
                  </a:lnTo>
                  <a:lnTo>
                    <a:pt x="1220" y="815"/>
                  </a:lnTo>
                  <a:lnTo>
                    <a:pt x="1342" y="733"/>
                  </a:lnTo>
                  <a:lnTo>
                    <a:pt x="1424" y="611"/>
                  </a:lnTo>
                  <a:lnTo>
                    <a:pt x="1505" y="489"/>
                  </a:lnTo>
                  <a:lnTo>
                    <a:pt x="1546" y="367"/>
                  </a:lnTo>
                  <a:lnTo>
                    <a:pt x="1546" y="204"/>
                  </a:lnTo>
                  <a:lnTo>
                    <a:pt x="1546" y="123"/>
                  </a:lnTo>
                  <a:lnTo>
                    <a:pt x="1505" y="4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69;p35"/>
            <p:cNvSpPr/>
            <p:nvPr/>
          </p:nvSpPr>
          <p:spPr>
            <a:xfrm>
              <a:off x="5156047" y="1694232"/>
              <a:ext cx="50287" cy="195476"/>
            </a:xfrm>
            <a:custGeom>
              <a:avLst/>
              <a:gdLst/>
              <a:ahLst/>
              <a:cxnLst/>
              <a:rect l="l" t="t" r="r" b="b"/>
              <a:pathLst>
                <a:path w="1099" h="4272" extrusionOk="0">
                  <a:moveTo>
                    <a:pt x="895" y="1"/>
                  </a:moveTo>
                  <a:lnTo>
                    <a:pt x="814" y="41"/>
                  </a:lnTo>
                  <a:lnTo>
                    <a:pt x="773" y="82"/>
                  </a:lnTo>
                  <a:lnTo>
                    <a:pt x="692" y="123"/>
                  </a:lnTo>
                  <a:lnTo>
                    <a:pt x="692" y="204"/>
                  </a:lnTo>
                  <a:lnTo>
                    <a:pt x="570" y="1180"/>
                  </a:lnTo>
                  <a:lnTo>
                    <a:pt x="448" y="2157"/>
                  </a:lnTo>
                  <a:lnTo>
                    <a:pt x="244" y="3092"/>
                  </a:lnTo>
                  <a:lnTo>
                    <a:pt x="0" y="4028"/>
                  </a:lnTo>
                  <a:lnTo>
                    <a:pt x="0" y="4109"/>
                  </a:lnTo>
                  <a:lnTo>
                    <a:pt x="0" y="4190"/>
                  </a:lnTo>
                  <a:lnTo>
                    <a:pt x="41" y="4231"/>
                  </a:lnTo>
                  <a:lnTo>
                    <a:pt x="122" y="4272"/>
                  </a:lnTo>
                  <a:lnTo>
                    <a:pt x="285" y="4272"/>
                  </a:lnTo>
                  <a:lnTo>
                    <a:pt x="326" y="4231"/>
                  </a:lnTo>
                  <a:lnTo>
                    <a:pt x="366" y="4150"/>
                  </a:lnTo>
                  <a:lnTo>
                    <a:pt x="610" y="3173"/>
                  </a:lnTo>
                  <a:lnTo>
                    <a:pt x="854" y="2197"/>
                  </a:lnTo>
                  <a:lnTo>
                    <a:pt x="976" y="1221"/>
                  </a:lnTo>
                  <a:lnTo>
                    <a:pt x="1098" y="204"/>
                  </a:lnTo>
                  <a:lnTo>
                    <a:pt x="1058" y="123"/>
                  </a:lnTo>
                  <a:lnTo>
                    <a:pt x="1017" y="82"/>
                  </a:lnTo>
                  <a:lnTo>
                    <a:pt x="976" y="41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70;p35"/>
            <p:cNvSpPr/>
            <p:nvPr/>
          </p:nvSpPr>
          <p:spPr>
            <a:xfrm>
              <a:off x="3598147" y="2611878"/>
              <a:ext cx="286671" cy="184265"/>
            </a:xfrm>
            <a:custGeom>
              <a:avLst/>
              <a:gdLst/>
              <a:ahLst/>
              <a:cxnLst/>
              <a:rect l="l" t="t" r="r" b="b"/>
              <a:pathLst>
                <a:path w="6265" h="4027" extrusionOk="0">
                  <a:moveTo>
                    <a:pt x="854" y="0"/>
                  </a:moveTo>
                  <a:lnTo>
                    <a:pt x="773" y="41"/>
                  </a:lnTo>
                  <a:lnTo>
                    <a:pt x="610" y="244"/>
                  </a:lnTo>
                  <a:lnTo>
                    <a:pt x="448" y="447"/>
                  </a:lnTo>
                  <a:lnTo>
                    <a:pt x="326" y="651"/>
                  </a:lnTo>
                  <a:lnTo>
                    <a:pt x="204" y="895"/>
                  </a:lnTo>
                  <a:lnTo>
                    <a:pt x="122" y="1139"/>
                  </a:lnTo>
                  <a:lnTo>
                    <a:pt x="82" y="1383"/>
                  </a:lnTo>
                  <a:lnTo>
                    <a:pt x="41" y="1627"/>
                  </a:lnTo>
                  <a:lnTo>
                    <a:pt x="0" y="1912"/>
                  </a:lnTo>
                  <a:lnTo>
                    <a:pt x="41" y="2156"/>
                  </a:lnTo>
                  <a:lnTo>
                    <a:pt x="82" y="2400"/>
                  </a:lnTo>
                  <a:lnTo>
                    <a:pt x="122" y="2644"/>
                  </a:lnTo>
                  <a:lnTo>
                    <a:pt x="244" y="2888"/>
                  </a:lnTo>
                  <a:lnTo>
                    <a:pt x="366" y="3091"/>
                  </a:lnTo>
                  <a:lnTo>
                    <a:pt x="488" y="3295"/>
                  </a:lnTo>
                  <a:lnTo>
                    <a:pt x="692" y="3498"/>
                  </a:lnTo>
                  <a:lnTo>
                    <a:pt x="895" y="3661"/>
                  </a:lnTo>
                  <a:lnTo>
                    <a:pt x="1099" y="3783"/>
                  </a:lnTo>
                  <a:lnTo>
                    <a:pt x="1261" y="3864"/>
                  </a:lnTo>
                  <a:lnTo>
                    <a:pt x="1709" y="3986"/>
                  </a:lnTo>
                  <a:lnTo>
                    <a:pt x="2115" y="4027"/>
                  </a:lnTo>
                  <a:lnTo>
                    <a:pt x="2563" y="4027"/>
                  </a:lnTo>
                  <a:lnTo>
                    <a:pt x="3010" y="3946"/>
                  </a:lnTo>
                  <a:lnTo>
                    <a:pt x="3417" y="3783"/>
                  </a:lnTo>
                  <a:lnTo>
                    <a:pt x="3824" y="3620"/>
                  </a:lnTo>
                  <a:lnTo>
                    <a:pt x="4190" y="3417"/>
                  </a:lnTo>
                  <a:lnTo>
                    <a:pt x="4515" y="3213"/>
                  </a:lnTo>
                  <a:lnTo>
                    <a:pt x="4800" y="2969"/>
                  </a:lnTo>
                  <a:lnTo>
                    <a:pt x="5288" y="2481"/>
                  </a:lnTo>
                  <a:lnTo>
                    <a:pt x="5776" y="1953"/>
                  </a:lnTo>
                  <a:lnTo>
                    <a:pt x="6224" y="1383"/>
                  </a:lnTo>
                  <a:lnTo>
                    <a:pt x="6264" y="1302"/>
                  </a:lnTo>
                  <a:lnTo>
                    <a:pt x="6264" y="1220"/>
                  </a:lnTo>
                  <a:lnTo>
                    <a:pt x="6224" y="1139"/>
                  </a:lnTo>
                  <a:lnTo>
                    <a:pt x="6183" y="1098"/>
                  </a:lnTo>
                  <a:lnTo>
                    <a:pt x="5939" y="1098"/>
                  </a:lnTo>
                  <a:lnTo>
                    <a:pt x="5898" y="1180"/>
                  </a:lnTo>
                  <a:lnTo>
                    <a:pt x="5247" y="1953"/>
                  </a:lnTo>
                  <a:lnTo>
                    <a:pt x="4922" y="2319"/>
                  </a:lnTo>
                  <a:lnTo>
                    <a:pt x="4556" y="2644"/>
                  </a:lnTo>
                  <a:lnTo>
                    <a:pt x="4190" y="2929"/>
                  </a:lnTo>
                  <a:lnTo>
                    <a:pt x="3742" y="3213"/>
                  </a:lnTo>
                  <a:lnTo>
                    <a:pt x="3295" y="3417"/>
                  </a:lnTo>
                  <a:lnTo>
                    <a:pt x="2848" y="3580"/>
                  </a:lnTo>
                  <a:lnTo>
                    <a:pt x="2481" y="3620"/>
                  </a:lnTo>
                  <a:lnTo>
                    <a:pt x="2115" y="3620"/>
                  </a:lnTo>
                  <a:lnTo>
                    <a:pt x="1749" y="3580"/>
                  </a:lnTo>
                  <a:lnTo>
                    <a:pt x="1424" y="3498"/>
                  </a:lnTo>
                  <a:lnTo>
                    <a:pt x="1099" y="3335"/>
                  </a:lnTo>
                  <a:lnTo>
                    <a:pt x="854" y="3091"/>
                  </a:lnTo>
                  <a:lnTo>
                    <a:pt x="651" y="2807"/>
                  </a:lnTo>
                  <a:lnTo>
                    <a:pt x="488" y="2441"/>
                  </a:lnTo>
                  <a:lnTo>
                    <a:pt x="448" y="2156"/>
                  </a:lnTo>
                  <a:lnTo>
                    <a:pt x="407" y="1871"/>
                  </a:lnTo>
                  <a:lnTo>
                    <a:pt x="448" y="1586"/>
                  </a:lnTo>
                  <a:lnTo>
                    <a:pt x="488" y="1302"/>
                  </a:lnTo>
                  <a:lnTo>
                    <a:pt x="570" y="1017"/>
                  </a:lnTo>
                  <a:lnTo>
                    <a:pt x="692" y="773"/>
                  </a:lnTo>
                  <a:lnTo>
                    <a:pt x="854" y="529"/>
                  </a:lnTo>
                  <a:lnTo>
                    <a:pt x="1058" y="325"/>
                  </a:lnTo>
                  <a:lnTo>
                    <a:pt x="1099" y="244"/>
                  </a:lnTo>
                  <a:lnTo>
                    <a:pt x="1139" y="163"/>
                  </a:lnTo>
                  <a:lnTo>
                    <a:pt x="1099" y="122"/>
                  </a:lnTo>
                  <a:lnTo>
                    <a:pt x="1058" y="41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332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71;p35"/>
            <p:cNvSpPr/>
            <p:nvPr/>
          </p:nvSpPr>
          <p:spPr>
            <a:xfrm>
              <a:off x="4670227" y="1718439"/>
              <a:ext cx="87534" cy="243887"/>
            </a:xfrm>
            <a:custGeom>
              <a:avLst/>
              <a:gdLst/>
              <a:ahLst/>
              <a:cxnLst/>
              <a:rect l="l" t="t" r="r" b="b"/>
              <a:pathLst>
                <a:path w="1913" h="5330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1506" y="5207"/>
                  </a:lnTo>
                  <a:lnTo>
                    <a:pt x="1546" y="5288"/>
                  </a:lnTo>
                  <a:lnTo>
                    <a:pt x="1587" y="5329"/>
                  </a:lnTo>
                  <a:lnTo>
                    <a:pt x="1831" y="5329"/>
                  </a:lnTo>
                  <a:lnTo>
                    <a:pt x="1872" y="5248"/>
                  </a:lnTo>
                  <a:lnTo>
                    <a:pt x="1912" y="5207"/>
                  </a:lnTo>
                  <a:lnTo>
                    <a:pt x="1872" y="5085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285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72;p35"/>
            <p:cNvSpPr/>
            <p:nvPr/>
          </p:nvSpPr>
          <p:spPr>
            <a:xfrm>
              <a:off x="4865663" y="1642113"/>
              <a:ext cx="94993" cy="240181"/>
            </a:xfrm>
            <a:custGeom>
              <a:avLst/>
              <a:gdLst/>
              <a:ahLst/>
              <a:cxnLst/>
              <a:rect l="l" t="t" r="r" b="b"/>
              <a:pathLst>
                <a:path w="2076" h="5249" extrusionOk="0">
                  <a:moveTo>
                    <a:pt x="123" y="1"/>
                  </a:moveTo>
                  <a:lnTo>
                    <a:pt x="82" y="41"/>
                  </a:lnTo>
                  <a:lnTo>
                    <a:pt x="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367" y="1465"/>
                  </a:lnTo>
                  <a:lnTo>
                    <a:pt x="774" y="2726"/>
                  </a:lnTo>
                  <a:lnTo>
                    <a:pt x="1221" y="3946"/>
                  </a:lnTo>
                  <a:lnTo>
                    <a:pt x="1709" y="5126"/>
                  </a:lnTo>
                  <a:lnTo>
                    <a:pt x="1750" y="5207"/>
                  </a:lnTo>
                  <a:lnTo>
                    <a:pt x="1831" y="5248"/>
                  </a:lnTo>
                  <a:lnTo>
                    <a:pt x="1912" y="5248"/>
                  </a:lnTo>
                  <a:lnTo>
                    <a:pt x="1953" y="5207"/>
                  </a:lnTo>
                  <a:lnTo>
                    <a:pt x="2035" y="5167"/>
                  </a:lnTo>
                  <a:lnTo>
                    <a:pt x="2075" y="5085"/>
                  </a:lnTo>
                  <a:lnTo>
                    <a:pt x="2075" y="5004"/>
                  </a:lnTo>
                  <a:lnTo>
                    <a:pt x="2075" y="4923"/>
                  </a:lnTo>
                  <a:lnTo>
                    <a:pt x="1546" y="3743"/>
                  </a:lnTo>
                  <a:lnTo>
                    <a:pt x="1140" y="2563"/>
                  </a:lnTo>
                  <a:lnTo>
                    <a:pt x="733" y="134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3;p35"/>
            <p:cNvSpPr/>
            <p:nvPr/>
          </p:nvSpPr>
          <p:spPr>
            <a:xfrm>
              <a:off x="5366354" y="1158215"/>
              <a:ext cx="54040" cy="29788"/>
            </a:xfrm>
            <a:custGeom>
              <a:avLst/>
              <a:gdLst/>
              <a:ahLst/>
              <a:cxnLst/>
              <a:rect l="l" t="t" r="r" b="b"/>
              <a:pathLst>
                <a:path w="1181" h="651" extrusionOk="0">
                  <a:moveTo>
                    <a:pt x="895" y="0"/>
                  </a:moveTo>
                  <a:lnTo>
                    <a:pt x="855" y="41"/>
                  </a:lnTo>
                  <a:lnTo>
                    <a:pt x="773" y="122"/>
                  </a:lnTo>
                  <a:lnTo>
                    <a:pt x="773" y="81"/>
                  </a:lnTo>
                  <a:lnTo>
                    <a:pt x="733" y="122"/>
                  </a:lnTo>
                  <a:lnTo>
                    <a:pt x="692" y="163"/>
                  </a:lnTo>
                  <a:lnTo>
                    <a:pt x="611" y="203"/>
                  </a:lnTo>
                  <a:lnTo>
                    <a:pt x="570" y="203"/>
                  </a:lnTo>
                  <a:lnTo>
                    <a:pt x="489" y="244"/>
                  </a:lnTo>
                  <a:lnTo>
                    <a:pt x="123" y="244"/>
                  </a:lnTo>
                  <a:lnTo>
                    <a:pt x="82" y="285"/>
                  </a:lnTo>
                  <a:lnTo>
                    <a:pt x="41" y="366"/>
                  </a:lnTo>
                  <a:lnTo>
                    <a:pt x="1" y="447"/>
                  </a:lnTo>
                  <a:lnTo>
                    <a:pt x="41" y="529"/>
                  </a:lnTo>
                  <a:lnTo>
                    <a:pt x="82" y="569"/>
                  </a:lnTo>
                  <a:lnTo>
                    <a:pt x="123" y="610"/>
                  </a:lnTo>
                  <a:lnTo>
                    <a:pt x="204" y="651"/>
                  </a:lnTo>
                  <a:lnTo>
                    <a:pt x="448" y="651"/>
                  </a:lnTo>
                  <a:lnTo>
                    <a:pt x="692" y="569"/>
                  </a:lnTo>
                  <a:lnTo>
                    <a:pt x="936" y="488"/>
                  </a:lnTo>
                  <a:lnTo>
                    <a:pt x="1099" y="325"/>
                  </a:lnTo>
                  <a:lnTo>
                    <a:pt x="1180" y="244"/>
                  </a:lnTo>
                  <a:lnTo>
                    <a:pt x="1180" y="203"/>
                  </a:lnTo>
                  <a:lnTo>
                    <a:pt x="1180" y="122"/>
                  </a:lnTo>
                  <a:lnTo>
                    <a:pt x="1099" y="4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74;p35"/>
            <p:cNvSpPr/>
            <p:nvPr/>
          </p:nvSpPr>
          <p:spPr>
            <a:xfrm>
              <a:off x="5308653" y="1135839"/>
              <a:ext cx="65204" cy="24251"/>
            </a:xfrm>
            <a:custGeom>
              <a:avLst/>
              <a:gdLst/>
              <a:ahLst/>
              <a:cxnLst/>
              <a:rect l="l" t="t" r="r" b="b"/>
              <a:pathLst>
                <a:path w="1425" h="530" extrusionOk="0">
                  <a:moveTo>
                    <a:pt x="1180" y="1"/>
                  </a:moveTo>
                  <a:lnTo>
                    <a:pt x="163" y="123"/>
                  </a:lnTo>
                  <a:lnTo>
                    <a:pt x="82" y="164"/>
                  </a:lnTo>
                  <a:lnTo>
                    <a:pt x="41" y="204"/>
                  </a:lnTo>
                  <a:lnTo>
                    <a:pt x="1" y="286"/>
                  </a:lnTo>
                  <a:lnTo>
                    <a:pt x="1" y="367"/>
                  </a:lnTo>
                  <a:lnTo>
                    <a:pt x="41" y="448"/>
                  </a:lnTo>
                  <a:lnTo>
                    <a:pt x="123" y="489"/>
                  </a:lnTo>
                  <a:lnTo>
                    <a:pt x="163" y="530"/>
                  </a:lnTo>
                  <a:lnTo>
                    <a:pt x="245" y="530"/>
                  </a:lnTo>
                  <a:lnTo>
                    <a:pt x="1262" y="367"/>
                  </a:lnTo>
                  <a:lnTo>
                    <a:pt x="1343" y="326"/>
                  </a:lnTo>
                  <a:lnTo>
                    <a:pt x="1384" y="286"/>
                  </a:lnTo>
                  <a:lnTo>
                    <a:pt x="1424" y="204"/>
                  </a:lnTo>
                  <a:lnTo>
                    <a:pt x="1424" y="123"/>
                  </a:lnTo>
                  <a:lnTo>
                    <a:pt x="1384" y="4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75;p35"/>
            <p:cNvSpPr/>
            <p:nvPr/>
          </p:nvSpPr>
          <p:spPr>
            <a:xfrm>
              <a:off x="5265868" y="1100513"/>
              <a:ext cx="52164" cy="20499"/>
            </a:xfrm>
            <a:custGeom>
              <a:avLst/>
              <a:gdLst/>
              <a:ahLst/>
              <a:cxnLst/>
              <a:rect l="l" t="t" r="r" b="b"/>
              <a:pathLst>
                <a:path w="1140" h="448" extrusionOk="0">
                  <a:moveTo>
                    <a:pt x="936" y="0"/>
                  </a:moveTo>
                  <a:lnTo>
                    <a:pt x="203" y="41"/>
                  </a:lnTo>
                  <a:lnTo>
                    <a:pt x="122" y="81"/>
                  </a:lnTo>
                  <a:lnTo>
                    <a:pt x="41" y="122"/>
                  </a:lnTo>
                  <a:lnTo>
                    <a:pt x="0" y="163"/>
                  </a:lnTo>
                  <a:lnTo>
                    <a:pt x="0" y="244"/>
                  </a:lnTo>
                  <a:lnTo>
                    <a:pt x="0" y="325"/>
                  </a:lnTo>
                  <a:lnTo>
                    <a:pt x="41" y="407"/>
                  </a:lnTo>
                  <a:lnTo>
                    <a:pt x="122" y="448"/>
                  </a:lnTo>
                  <a:lnTo>
                    <a:pt x="203" y="448"/>
                  </a:lnTo>
                  <a:lnTo>
                    <a:pt x="936" y="407"/>
                  </a:lnTo>
                  <a:lnTo>
                    <a:pt x="1017" y="407"/>
                  </a:lnTo>
                  <a:lnTo>
                    <a:pt x="1058" y="366"/>
                  </a:lnTo>
                  <a:lnTo>
                    <a:pt x="1098" y="285"/>
                  </a:lnTo>
                  <a:lnTo>
                    <a:pt x="1139" y="203"/>
                  </a:lnTo>
                  <a:lnTo>
                    <a:pt x="1098" y="122"/>
                  </a:lnTo>
                  <a:lnTo>
                    <a:pt x="1058" y="81"/>
                  </a:lnTo>
                  <a:lnTo>
                    <a:pt x="1017" y="41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76;p35"/>
            <p:cNvSpPr/>
            <p:nvPr/>
          </p:nvSpPr>
          <p:spPr>
            <a:xfrm>
              <a:off x="5211873" y="1068848"/>
              <a:ext cx="61452" cy="18669"/>
            </a:xfrm>
            <a:custGeom>
              <a:avLst/>
              <a:gdLst/>
              <a:ahLst/>
              <a:cxnLst/>
              <a:rect l="l" t="t" r="r" b="b"/>
              <a:pathLst>
                <a:path w="1343" h="408" extrusionOk="0">
                  <a:moveTo>
                    <a:pt x="163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1221" y="407"/>
                  </a:lnTo>
                  <a:lnTo>
                    <a:pt x="1261" y="367"/>
                  </a:lnTo>
                  <a:lnTo>
                    <a:pt x="1302" y="285"/>
                  </a:lnTo>
                  <a:lnTo>
                    <a:pt x="1343" y="245"/>
                  </a:lnTo>
                  <a:lnTo>
                    <a:pt x="1302" y="163"/>
                  </a:lnTo>
                  <a:lnTo>
                    <a:pt x="1261" y="82"/>
                  </a:lnTo>
                  <a:lnTo>
                    <a:pt x="1221" y="41"/>
                  </a:lnTo>
                  <a:lnTo>
                    <a:pt x="1139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7;p35"/>
            <p:cNvSpPr/>
            <p:nvPr/>
          </p:nvSpPr>
          <p:spPr>
            <a:xfrm>
              <a:off x="5183960" y="1040935"/>
              <a:ext cx="29834" cy="24251"/>
            </a:xfrm>
            <a:custGeom>
              <a:avLst/>
              <a:gdLst/>
              <a:ahLst/>
              <a:cxnLst/>
              <a:rect l="l" t="t" r="r" b="b"/>
              <a:pathLst>
                <a:path w="652" h="530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366" y="489"/>
                  </a:lnTo>
                  <a:lnTo>
                    <a:pt x="448" y="529"/>
                  </a:lnTo>
                  <a:lnTo>
                    <a:pt x="529" y="529"/>
                  </a:lnTo>
                  <a:lnTo>
                    <a:pt x="570" y="489"/>
                  </a:lnTo>
                  <a:lnTo>
                    <a:pt x="651" y="407"/>
                  </a:lnTo>
                  <a:lnTo>
                    <a:pt x="651" y="367"/>
                  </a:lnTo>
                  <a:lnTo>
                    <a:pt x="651" y="285"/>
                  </a:lnTo>
                  <a:lnTo>
                    <a:pt x="651" y="204"/>
                  </a:lnTo>
                  <a:lnTo>
                    <a:pt x="570" y="163"/>
                  </a:lnTo>
                  <a:lnTo>
                    <a:pt x="326" y="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78;p35"/>
            <p:cNvSpPr/>
            <p:nvPr/>
          </p:nvSpPr>
          <p:spPr>
            <a:xfrm>
              <a:off x="3367341" y="1383393"/>
              <a:ext cx="496972" cy="523054"/>
            </a:xfrm>
            <a:custGeom>
              <a:avLst/>
              <a:gdLst/>
              <a:ahLst/>
              <a:cxnLst/>
              <a:rect l="l" t="t" r="r" b="b"/>
              <a:pathLst>
                <a:path w="10861" h="11431" extrusionOk="0">
                  <a:moveTo>
                    <a:pt x="122" y="1"/>
                  </a:moveTo>
                  <a:lnTo>
                    <a:pt x="41" y="42"/>
                  </a:lnTo>
                  <a:lnTo>
                    <a:pt x="0" y="82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163" y="611"/>
                  </a:lnTo>
                  <a:lnTo>
                    <a:pt x="366" y="936"/>
                  </a:lnTo>
                  <a:lnTo>
                    <a:pt x="773" y="1628"/>
                  </a:lnTo>
                  <a:lnTo>
                    <a:pt x="1261" y="2197"/>
                  </a:lnTo>
                  <a:lnTo>
                    <a:pt x="1790" y="2726"/>
                  </a:lnTo>
                  <a:lnTo>
                    <a:pt x="2360" y="3214"/>
                  </a:lnTo>
                  <a:lnTo>
                    <a:pt x="2970" y="3702"/>
                  </a:lnTo>
                  <a:lnTo>
                    <a:pt x="3580" y="4109"/>
                  </a:lnTo>
                  <a:lnTo>
                    <a:pt x="4271" y="4557"/>
                  </a:lnTo>
                  <a:lnTo>
                    <a:pt x="5573" y="5329"/>
                  </a:lnTo>
                  <a:lnTo>
                    <a:pt x="6915" y="6184"/>
                  </a:lnTo>
                  <a:lnTo>
                    <a:pt x="7525" y="6631"/>
                  </a:lnTo>
                  <a:lnTo>
                    <a:pt x="8136" y="7119"/>
                  </a:lnTo>
                  <a:lnTo>
                    <a:pt x="8664" y="7648"/>
                  </a:lnTo>
                  <a:lnTo>
                    <a:pt x="9193" y="8217"/>
                  </a:lnTo>
                  <a:lnTo>
                    <a:pt x="9437" y="8543"/>
                  </a:lnTo>
                  <a:lnTo>
                    <a:pt x="9681" y="8868"/>
                  </a:lnTo>
                  <a:lnTo>
                    <a:pt x="9885" y="9234"/>
                  </a:lnTo>
                  <a:lnTo>
                    <a:pt x="10047" y="9641"/>
                  </a:lnTo>
                  <a:lnTo>
                    <a:pt x="10210" y="10007"/>
                  </a:lnTo>
                  <a:lnTo>
                    <a:pt x="10332" y="10414"/>
                  </a:lnTo>
                  <a:lnTo>
                    <a:pt x="10414" y="10821"/>
                  </a:lnTo>
                  <a:lnTo>
                    <a:pt x="10454" y="11227"/>
                  </a:lnTo>
                  <a:lnTo>
                    <a:pt x="10495" y="11309"/>
                  </a:lnTo>
                  <a:lnTo>
                    <a:pt x="10536" y="11390"/>
                  </a:lnTo>
                  <a:lnTo>
                    <a:pt x="10617" y="11431"/>
                  </a:lnTo>
                  <a:lnTo>
                    <a:pt x="10739" y="11431"/>
                  </a:lnTo>
                  <a:lnTo>
                    <a:pt x="10820" y="11390"/>
                  </a:lnTo>
                  <a:lnTo>
                    <a:pt x="10861" y="11309"/>
                  </a:lnTo>
                  <a:lnTo>
                    <a:pt x="10861" y="11227"/>
                  </a:lnTo>
                  <a:lnTo>
                    <a:pt x="10820" y="10861"/>
                  </a:lnTo>
                  <a:lnTo>
                    <a:pt x="10780" y="10495"/>
                  </a:lnTo>
                  <a:lnTo>
                    <a:pt x="10698" y="10170"/>
                  </a:lnTo>
                  <a:lnTo>
                    <a:pt x="10576" y="9804"/>
                  </a:lnTo>
                  <a:lnTo>
                    <a:pt x="10291" y="9153"/>
                  </a:lnTo>
                  <a:lnTo>
                    <a:pt x="9925" y="8543"/>
                  </a:lnTo>
                  <a:lnTo>
                    <a:pt x="9478" y="7973"/>
                  </a:lnTo>
                  <a:lnTo>
                    <a:pt x="8990" y="7404"/>
                  </a:lnTo>
                  <a:lnTo>
                    <a:pt x="8502" y="6916"/>
                  </a:lnTo>
                  <a:lnTo>
                    <a:pt x="7932" y="6428"/>
                  </a:lnTo>
                  <a:lnTo>
                    <a:pt x="7281" y="5940"/>
                  </a:lnTo>
                  <a:lnTo>
                    <a:pt x="6590" y="5492"/>
                  </a:lnTo>
                  <a:lnTo>
                    <a:pt x="5166" y="4638"/>
                  </a:lnTo>
                  <a:lnTo>
                    <a:pt x="3783" y="3784"/>
                  </a:lnTo>
                  <a:lnTo>
                    <a:pt x="3092" y="3336"/>
                  </a:lnTo>
                  <a:lnTo>
                    <a:pt x="2482" y="2807"/>
                  </a:lnTo>
                  <a:lnTo>
                    <a:pt x="1831" y="2238"/>
                  </a:lnTo>
                  <a:lnTo>
                    <a:pt x="1261" y="1587"/>
                  </a:lnTo>
                  <a:lnTo>
                    <a:pt x="1017" y="1262"/>
                  </a:lnTo>
                  <a:lnTo>
                    <a:pt x="773" y="896"/>
                  </a:lnTo>
                  <a:lnTo>
                    <a:pt x="570" y="530"/>
                  </a:lnTo>
                  <a:lnTo>
                    <a:pt x="407" y="123"/>
                  </a:lnTo>
                  <a:lnTo>
                    <a:pt x="326" y="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79;p35"/>
            <p:cNvSpPr/>
            <p:nvPr/>
          </p:nvSpPr>
          <p:spPr>
            <a:xfrm>
              <a:off x="3279850" y="1107926"/>
              <a:ext cx="106157" cy="152693"/>
            </a:xfrm>
            <a:custGeom>
              <a:avLst/>
              <a:gdLst/>
              <a:ahLst/>
              <a:cxnLst/>
              <a:rect l="l" t="t" r="r" b="b"/>
              <a:pathLst>
                <a:path w="2320" h="3337" extrusionOk="0">
                  <a:moveTo>
                    <a:pt x="936" y="1"/>
                  </a:moveTo>
                  <a:lnTo>
                    <a:pt x="814" y="41"/>
                  </a:lnTo>
                  <a:lnTo>
                    <a:pt x="692" y="82"/>
                  </a:lnTo>
                  <a:lnTo>
                    <a:pt x="570" y="123"/>
                  </a:lnTo>
                  <a:lnTo>
                    <a:pt x="489" y="245"/>
                  </a:lnTo>
                  <a:lnTo>
                    <a:pt x="367" y="448"/>
                  </a:lnTo>
                  <a:lnTo>
                    <a:pt x="204" y="936"/>
                  </a:lnTo>
                  <a:lnTo>
                    <a:pt x="82" y="1465"/>
                  </a:lnTo>
                  <a:lnTo>
                    <a:pt x="1" y="1913"/>
                  </a:lnTo>
                  <a:lnTo>
                    <a:pt x="1" y="2116"/>
                  </a:lnTo>
                  <a:lnTo>
                    <a:pt x="41" y="2360"/>
                  </a:lnTo>
                  <a:lnTo>
                    <a:pt x="82" y="2563"/>
                  </a:lnTo>
                  <a:lnTo>
                    <a:pt x="163" y="2807"/>
                  </a:lnTo>
                  <a:lnTo>
                    <a:pt x="285" y="2970"/>
                  </a:lnTo>
                  <a:lnTo>
                    <a:pt x="448" y="3133"/>
                  </a:lnTo>
                  <a:lnTo>
                    <a:pt x="570" y="3214"/>
                  </a:lnTo>
                  <a:lnTo>
                    <a:pt x="733" y="3296"/>
                  </a:lnTo>
                  <a:lnTo>
                    <a:pt x="855" y="3336"/>
                  </a:lnTo>
                  <a:lnTo>
                    <a:pt x="1018" y="3336"/>
                  </a:lnTo>
                  <a:lnTo>
                    <a:pt x="1343" y="3296"/>
                  </a:lnTo>
                  <a:lnTo>
                    <a:pt x="1628" y="3174"/>
                  </a:lnTo>
                  <a:lnTo>
                    <a:pt x="1790" y="3051"/>
                  </a:lnTo>
                  <a:lnTo>
                    <a:pt x="1912" y="2889"/>
                  </a:lnTo>
                  <a:lnTo>
                    <a:pt x="2034" y="2767"/>
                  </a:lnTo>
                  <a:lnTo>
                    <a:pt x="2156" y="2563"/>
                  </a:lnTo>
                  <a:lnTo>
                    <a:pt x="2238" y="2401"/>
                  </a:lnTo>
                  <a:lnTo>
                    <a:pt x="2278" y="2197"/>
                  </a:lnTo>
                  <a:lnTo>
                    <a:pt x="2319" y="2035"/>
                  </a:lnTo>
                  <a:lnTo>
                    <a:pt x="2319" y="1831"/>
                  </a:lnTo>
                  <a:lnTo>
                    <a:pt x="2278" y="1546"/>
                  </a:lnTo>
                  <a:lnTo>
                    <a:pt x="2197" y="1302"/>
                  </a:lnTo>
                  <a:lnTo>
                    <a:pt x="2116" y="1018"/>
                  </a:lnTo>
                  <a:lnTo>
                    <a:pt x="1953" y="814"/>
                  </a:lnTo>
                  <a:lnTo>
                    <a:pt x="1831" y="570"/>
                  </a:lnTo>
                  <a:lnTo>
                    <a:pt x="1628" y="367"/>
                  </a:lnTo>
                  <a:lnTo>
                    <a:pt x="1424" y="204"/>
                  </a:lnTo>
                  <a:lnTo>
                    <a:pt x="1221" y="82"/>
                  </a:lnTo>
                  <a:lnTo>
                    <a:pt x="1099" y="41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80;p35"/>
            <p:cNvSpPr/>
            <p:nvPr/>
          </p:nvSpPr>
          <p:spPr>
            <a:xfrm>
              <a:off x="3240772" y="1128426"/>
              <a:ext cx="193600" cy="269923"/>
            </a:xfrm>
            <a:custGeom>
              <a:avLst/>
              <a:gdLst/>
              <a:ahLst/>
              <a:cxnLst/>
              <a:rect l="l" t="t" r="r" b="b"/>
              <a:pathLst>
                <a:path w="4231" h="5899" extrusionOk="0">
                  <a:moveTo>
                    <a:pt x="448" y="0"/>
                  </a:moveTo>
                  <a:lnTo>
                    <a:pt x="326" y="41"/>
                  </a:lnTo>
                  <a:lnTo>
                    <a:pt x="204" y="122"/>
                  </a:lnTo>
                  <a:lnTo>
                    <a:pt x="122" y="204"/>
                  </a:lnTo>
                  <a:lnTo>
                    <a:pt x="82" y="326"/>
                  </a:lnTo>
                  <a:lnTo>
                    <a:pt x="0" y="570"/>
                  </a:lnTo>
                  <a:lnTo>
                    <a:pt x="0" y="814"/>
                  </a:lnTo>
                  <a:lnTo>
                    <a:pt x="0" y="1424"/>
                  </a:lnTo>
                  <a:lnTo>
                    <a:pt x="41" y="2034"/>
                  </a:lnTo>
                  <a:lnTo>
                    <a:pt x="82" y="2644"/>
                  </a:lnTo>
                  <a:lnTo>
                    <a:pt x="204" y="3254"/>
                  </a:lnTo>
                  <a:lnTo>
                    <a:pt x="407" y="3864"/>
                  </a:lnTo>
                  <a:lnTo>
                    <a:pt x="651" y="4434"/>
                  </a:lnTo>
                  <a:lnTo>
                    <a:pt x="977" y="4922"/>
                  </a:lnTo>
                  <a:lnTo>
                    <a:pt x="1180" y="5166"/>
                  </a:lnTo>
                  <a:lnTo>
                    <a:pt x="1383" y="5369"/>
                  </a:lnTo>
                  <a:lnTo>
                    <a:pt x="1587" y="5573"/>
                  </a:lnTo>
                  <a:lnTo>
                    <a:pt x="1872" y="5736"/>
                  </a:lnTo>
                  <a:lnTo>
                    <a:pt x="2116" y="5817"/>
                  </a:lnTo>
                  <a:lnTo>
                    <a:pt x="2400" y="5898"/>
                  </a:lnTo>
                  <a:lnTo>
                    <a:pt x="2726" y="5898"/>
                  </a:lnTo>
                  <a:lnTo>
                    <a:pt x="3010" y="5858"/>
                  </a:lnTo>
                  <a:lnTo>
                    <a:pt x="3295" y="5776"/>
                  </a:lnTo>
                  <a:lnTo>
                    <a:pt x="3580" y="5614"/>
                  </a:lnTo>
                  <a:lnTo>
                    <a:pt x="3702" y="5491"/>
                  </a:lnTo>
                  <a:lnTo>
                    <a:pt x="3824" y="5369"/>
                  </a:lnTo>
                  <a:lnTo>
                    <a:pt x="3987" y="5044"/>
                  </a:lnTo>
                  <a:lnTo>
                    <a:pt x="4109" y="4719"/>
                  </a:lnTo>
                  <a:lnTo>
                    <a:pt x="4190" y="4353"/>
                  </a:lnTo>
                  <a:lnTo>
                    <a:pt x="4231" y="3905"/>
                  </a:lnTo>
                  <a:lnTo>
                    <a:pt x="4231" y="3417"/>
                  </a:lnTo>
                  <a:lnTo>
                    <a:pt x="4231" y="2929"/>
                  </a:lnTo>
                  <a:lnTo>
                    <a:pt x="4190" y="2441"/>
                  </a:lnTo>
                  <a:lnTo>
                    <a:pt x="4109" y="1953"/>
                  </a:lnTo>
                  <a:lnTo>
                    <a:pt x="3946" y="1465"/>
                  </a:lnTo>
                  <a:lnTo>
                    <a:pt x="3783" y="1017"/>
                  </a:lnTo>
                  <a:lnTo>
                    <a:pt x="3580" y="570"/>
                  </a:lnTo>
                  <a:lnTo>
                    <a:pt x="3417" y="366"/>
                  </a:lnTo>
                  <a:lnTo>
                    <a:pt x="3255" y="122"/>
                  </a:lnTo>
                  <a:lnTo>
                    <a:pt x="3132" y="41"/>
                  </a:lnTo>
                  <a:lnTo>
                    <a:pt x="3010" y="0"/>
                  </a:lnTo>
                  <a:lnTo>
                    <a:pt x="2888" y="0"/>
                  </a:lnTo>
                  <a:lnTo>
                    <a:pt x="2766" y="41"/>
                  </a:lnTo>
                  <a:lnTo>
                    <a:pt x="2604" y="122"/>
                  </a:lnTo>
                  <a:lnTo>
                    <a:pt x="2522" y="285"/>
                  </a:lnTo>
                  <a:lnTo>
                    <a:pt x="2360" y="610"/>
                  </a:lnTo>
                  <a:lnTo>
                    <a:pt x="2034" y="1465"/>
                  </a:lnTo>
                  <a:lnTo>
                    <a:pt x="1383" y="570"/>
                  </a:lnTo>
                  <a:lnTo>
                    <a:pt x="1180" y="366"/>
                  </a:lnTo>
                  <a:lnTo>
                    <a:pt x="977" y="163"/>
                  </a:lnTo>
                  <a:lnTo>
                    <a:pt x="855" y="82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81;p35"/>
            <p:cNvSpPr/>
            <p:nvPr/>
          </p:nvSpPr>
          <p:spPr>
            <a:xfrm>
              <a:off x="3283556" y="1152586"/>
              <a:ext cx="59622" cy="165734"/>
            </a:xfrm>
            <a:custGeom>
              <a:avLst/>
              <a:gdLst/>
              <a:ahLst/>
              <a:cxnLst/>
              <a:rect l="l" t="t" r="r" b="b"/>
              <a:pathLst>
                <a:path w="1303" h="3622" extrusionOk="0">
                  <a:moveTo>
                    <a:pt x="1059" y="1"/>
                  </a:moveTo>
                  <a:lnTo>
                    <a:pt x="1018" y="42"/>
                  </a:lnTo>
                  <a:lnTo>
                    <a:pt x="937" y="123"/>
                  </a:lnTo>
                  <a:lnTo>
                    <a:pt x="611" y="937"/>
                  </a:lnTo>
                  <a:lnTo>
                    <a:pt x="326" y="1750"/>
                  </a:lnTo>
                  <a:lnTo>
                    <a:pt x="123" y="2564"/>
                  </a:lnTo>
                  <a:lnTo>
                    <a:pt x="1" y="3418"/>
                  </a:lnTo>
                  <a:lnTo>
                    <a:pt x="1" y="3540"/>
                  </a:lnTo>
                  <a:lnTo>
                    <a:pt x="42" y="3580"/>
                  </a:lnTo>
                  <a:lnTo>
                    <a:pt x="123" y="3621"/>
                  </a:lnTo>
                  <a:lnTo>
                    <a:pt x="245" y="3621"/>
                  </a:lnTo>
                  <a:lnTo>
                    <a:pt x="326" y="3580"/>
                  </a:lnTo>
                  <a:lnTo>
                    <a:pt x="367" y="3499"/>
                  </a:lnTo>
                  <a:lnTo>
                    <a:pt x="408" y="3418"/>
                  </a:lnTo>
                  <a:lnTo>
                    <a:pt x="530" y="2645"/>
                  </a:lnTo>
                  <a:lnTo>
                    <a:pt x="733" y="1831"/>
                  </a:lnTo>
                  <a:lnTo>
                    <a:pt x="977" y="1059"/>
                  </a:lnTo>
                  <a:lnTo>
                    <a:pt x="1303" y="326"/>
                  </a:lnTo>
                  <a:lnTo>
                    <a:pt x="1303" y="245"/>
                  </a:lnTo>
                  <a:lnTo>
                    <a:pt x="1303" y="164"/>
                  </a:lnTo>
                  <a:lnTo>
                    <a:pt x="1262" y="82"/>
                  </a:lnTo>
                  <a:lnTo>
                    <a:pt x="1221" y="42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82;p35"/>
            <p:cNvSpPr/>
            <p:nvPr/>
          </p:nvSpPr>
          <p:spPr>
            <a:xfrm>
              <a:off x="3532987" y="1383393"/>
              <a:ext cx="31710" cy="204811"/>
            </a:xfrm>
            <a:custGeom>
              <a:avLst/>
              <a:gdLst/>
              <a:ahLst/>
              <a:cxnLst/>
              <a:rect l="l" t="t" r="r" b="b"/>
              <a:pathLst>
                <a:path w="693" h="4476" extrusionOk="0">
                  <a:moveTo>
                    <a:pt x="489" y="1"/>
                  </a:moveTo>
                  <a:lnTo>
                    <a:pt x="407" y="42"/>
                  </a:lnTo>
                  <a:lnTo>
                    <a:pt x="367" y="82"/>
                  </a:lnTo>
                  <a:lnTo>
                    <a:pt x="326" y="164"/>
                  </a:lnTo>
                  <a:lnTo>
                    <a:pt x="204" y="652"/>
                  </a:lnTo>
                  <a:lnTo>
                    <a:pt x="82" y="1180"/>
                  </a:lnTo>
                  <a:lnTo>
                    <a:pt x="41" y="1709"/>
                  </a:lnTo>
                  <a:lnTo>
                    <a:pt x="1" y="2238"/>
                  </a:lnTo>
                  <a:lnTo>
                    <a:pt x="41" y="2767"/>
                  </a:lnTo>
                  <a:lnTo>
                    <a:pt x="82" y="3296"/>
                  </a:lnTo>
                  <a:lnTo>
                    <a:pt x="163" y="3784"/>
                  </a:lnTo>
                  <a:lnTo>
                    <a:pt x="285" y="4312"/>
                  </a:lnTo>
                  <a:lnTo>
                    <a:pt x="326" y="4394"/>
                  </a:lnTo>
                  <a:lnTo>
                    <a:pt x="367" y="4435"/>
                  </a:lnTo>
                  <a:lnTo>
                    <a:pt x="448" y="4475"/>
                  </a:lnTo>
                  <a:lnTo>
                    <a:pt x="529" y="4435"/>
                  </a:lnTo>
                  <a:lnTo>
                    <a:pt x="611" y="4435"/>
                  </a:lnTo>
                  <a:lnTo>
                    <a:pt x="651" y="4353"/>
                  </a:lnTo>
                  <a:lnTo>
                    <a:pt x="651" y="4312"/>
                  </a:lnTo>
                  <a:lnTo>
                    <a:pt x="651" y="4231"/>
                  </a:lnTo>
                  <a:lnTo>
                    <a:pt x="570" y="3743"/>
                  </a:lnTo>
                  <a:lnTo>
                    <a:pt x="489" y="3214"/>
                  </a:lnTo>
                  <a:lnTo>
                    <a:pt x="448" y="2726"/>
                  </a:lnTo>
                  <a:lnTo>
                    <a:pt x="407" y="2238"/>
                  </a:lnTo>
                  <a:lnTo>
                    <a:pt x="448" y="1750"/>
                  </a:lnTo>
                  <a:lnTo>
                    <a:pt x="489" y="1221"/>
                  </a:lnTo>
                  <a:lnTo>
                    <a:pt x="570" y="733"/>
                  </a:lnTo>
                  <a:lnTo>
                    <a:pt x="692" y="245"/>
                  </a:lnTo>
                  <a:lnTo>
                    <a:pt x="692" y="164"/>
                  </a:lnTo>
                  <a:lnTo>
                    <a:pt x="692" y="82"/>
                  </a:lnTo>
                  <a:lnTo>
                    <a:pt x="611" y="4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83;p35"/>
            <p:cNvSpPr/>
            <p:nvPr/>
          </p:nvSpPr>
          <p:spPr>
            <a:xfrm>
              <a:off x="3452955" y="1614200"/>
              <a:ext cx="193600" cy="20545"/>
            </a:xfrm>
            <a:custGeom>
              <a:avLst/>
              <a:gdLst/>
              <a:ahLst/>
              <a:cxnLst/>
              <a:rect l="l" t="t" r="r" b="b"/>
              <a:pathLst>
                <a:path w="4231" h="449" extrusionOk="0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407"/>
                  </a:lnTo>
                  <a:lnTo>
                    <a:pt x="204" y="407"/>
                  </a:lnTo>
                  <a:lnTo>
                    <a:pt x="4068" y="448"/>
                  </a:lnTo>
                  <a:lnTo>
                    <a:pt x="4149" y="407"/>
                  </a:lnTo>
                  <a:lnTo>
                    <a:pt x="4190" y="367"/>
                  </a:lnTo>
                  <a:lnTo>
                    <a:pt x="4231" y="285"/>
                  </a:lnTo>
                  <a:lnTo>
                    <a:pt x="4231" y="245"/>
                  </a:lnTo>
                  <a:lnTo>
                    <a:pt x="4231" y="163"/>
                  </a:lnTo>
                  <a:lnTo>
                    <a:pt x="4190" y="82"/>
                  </a:lnTo>
                  <a:lnTo>
                    <a:pt x="4149" y="41"/>
                  </a:lnTo>
                  <a:lnTo>
                    <a:pt x="4068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84;p35"/>
            <p:cNvSpPr/>
            <p:nvPr/>
          </p:nvSpPr>
          <p:spPr>
            <a:xfrm>
              <a:off x="3778665" y="1560251"/>
              <a:ext cx="33540" cy="212223"/>
            </a:xfrm>
            <a:custGeom>
              <a:avLst/>
              <a:gdLst/>
              <a:ahLst/>
              <a:cxnLst/>
              <a:rect l="l" t="t" r="r" b="b"/>
              <a:pathLst>
                <a:path w="733" h="4638" extrusionOk="0">
                  <a:moveTo>
                    <a:pt x="326" y="0"/>
                  </a:moveTo>
                  <a:lnTo>
                    <a:pt x="286" y="41"/>
                  </a:lnTo>
                  <a:lnTo>
                    <a:pt x="204" y="81"/>
                  </a:lnTo>
                  <a:lnTo>
                    <a:pt x="164" y="122"/>
                  </a:lnTo>
                  <a:lnTo>
                    <a:pt x="123" y="203"/>
                  </a:lnTo>
                  <a:lnTo>
                    <a:pt x="42" y="732"/>
                  </a:lnTo>
                  <a:lnTo>
                    <a:pt x="42" y="1302"/>
                  </a:lnTo>
                  <a:lnTo>
                    <a:pt x="1" y="1830"/>
                  </a:lnTo>
                  <a:lnTo>
                    <a:pt x="42" y="2359"/>
                  </a:lnTo>
                  <a:lnTo>
                    <a:pt x="82" y="2888"/>
                  </a:lnTo>
                  <a:lnTo>
                    <a:pt x="123" y="3458"/>
                  </a:lnTo>
                  <a:lnTo>
                    <a:pt x="245" y="3986"/>
                  </a:lnTo>
                  <a:lnTo>
                    <a:pt x="367" y="4515"/>
                  </a:lnTo>
                  <a:lnTo>
                    <a:pt x="367" y="4596"/>
                  </a:lnTo>
                  <a:lnTo>
                    <a:pt x="448" y="4637"/>
                  </a:lnTo>
                  <a:lnTo>
                    <a:pt x="570" y="4637"/>
                  </a:lnTo>
                  <a:lnTo>
                    <a:pt x="652" y="4596"/>
                  </a:lnTo>
                  <a:lnTo>
                    <a:pt x="692" y="4556"/>
                  </a:lnTo>
                  <a:lnTo>
                    <a:pt x="733" y="4474"/>
                  </a:lnTo>
                  <a:lnTo>
                    <a:pt x="733" y="4393"/>
                  </a:lnTo>
                  <a:lnTo>
                    <a:pt x="611" y="3864"/>
                  </a:lnTo>
                  <a:lnTo>
                    <a:pt x="530" y="3376"/>
                  </a:lnTo>
                  <a:lnTo>
                    <a:pt x="489" y="2847"/>
                  </a:lnTo>
                  <a:lnTo>
                    <a:pt x="448" y="2319"/>
                  </a:lnTo>
                  <a:lnTo>
                    <a:pt x="408" y="1261"/>
                  </a:lnTo>
                  <a:lnTo>
                    <a:pt x="530" y="203"/>
                  </a:lnTo>
                  <a:lnTo>
                    <a:pt x="530" y="122"/>
                  </a:lnTo>
                  <a:lnTo>
                    <a:pt x="489" y="81"/>
                  </a:lnTo>
                  <a:lnTo>
                    <a:pt x="408" y="4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85;p35"/>
            <p:cNvSpPr/>
            <p:nvPr/>
          </p:nvSpPr>
          <p:spPr>
            <a:xfrm>
              <a:off x="3661432" y="1796595"/>
              <a:ext cx="186142" cy="68911"/>
            </a:xfrm>
            <a:custGeom>
              <a:avLst/>
              <a:gdLst/>
              <a:ahLst/>
              <a:cxnLst/>
              <a:rect l="l" t="t" r="r" b="b"/>
              <a:pathLst>
                <a:path w="4068" h="1506" extrusionOk="0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26"/>
                  </a:lnTo>
                  <a:lnTo>
                    <a:pt x="122" y="408"/>
                  </a:lnTo>
                  <a:lnTo>
                    <a:pt x="204" y="408"/>
                  </a:lnTo>
                  <a:lnTo>
                    <a:pt x="692" y="448"/>
                  </a:lnTo>
                  <a:lnTo>
                    <a:pt x="1139" y="489"/>
                  </a:lnTo>
                  <a:lnTo>
                    <a:pt x="1627" y="570"/>
                  </a:lnTo>
                  <a:lnTo>
                    <a:pt x="2075" y="692"/>
                  </a:lnTo>
                  <a:lnTo>
                    <a:pt x="2522" y="855"/>
                  </a:lnTo>
                  <a:lnTo>
                    <a:pt x="2929" y="1018"/>
                  </a:lnTo>
                  <a:lnTo>
                    <a:pt x="3376" y="1221"/>
                  </a:lnTo>
                  <a:lnTo>
                    <a:pt x="3783" y="1465"/>
                  </a:lnTo>
                  <a:lnTo>
                    <a:pt x="3864" y="1506"/>
                  </a:lnTo>
                  <a:lnTo>
                    <a:pt x="3905" y="1506"/>
                  </a:lnTo>
                  <a:lnTo>
                    <a:pt x="3987" y="1465"/>
                  </a:lnTo>
                  <a:lnTo>
                    <a:pt x="4027" y="1384"/>
                  </a:lnTo>
                  <a:lnTo>
                    <a:pt x="4068" y="1343"/>
                  </a:lnTo>
                  <a:lnTo>
                    <a:pt x="4068" y="1262"/>
                  </a:lnTo>
                  <a:lnTo>
                    <a:pt x="4027" y="1181"/>
                  </a:lnTo>
                  <a:lnTo>
                    <a:pt x="3987" y="1140"/>
                  </a:lnTo>
                  <a:lnTo>
                    <a:pt x="3539" y="896"/>
                  </a:lnTo>
                  <a:lnTo>
                    <a:pt x="3092" y="652"/>
                  </a:lnTo>
                  <a:lnTo>
                    <a:pt x="2644" y="489"/>
                  </a:lnTo>
                  <a:lnTo>
                    <a:pt x="2156" y="326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86;p35"/>
            <p:cNvSpPr/>
            <p:nvPr/>
          </p:nvSpPr>
          <p:spPr>
            <a:xfrm>
              <a:off x="3026713" y="1850590"/>
              <a:ext cx="610542" cy="506307"/>
            </a:xfrm>
            <a:custGeom>
              <a:avLst/>
              <a:gdLst/>
              <a:ahLst/>
              <a:cxnLst/>
              <a:rect l="l" t="t" r="r" b="b"/>
              <a:pathLst>
                <a:path w="13343" h="11065" extrusionOk="0">
                  <a:moveTo>
                    <a:pt x="10292" y="1"/>
                  </a:moveTo>
                  <a:lnTo>
                    <a:pt x="9926" y="41"/>
                  </a:lnTo>
                  <a:lnTo>
                    <a:pt x="9519" y="123"/>
                  </a:lnTo>
                  <a:lnTo>
                    <a:pt x="9153" y="245"/>
                  </a:lnTo>
                  <a:lnTo>
                    <a:pt x="8827" y="448"/>
                  </a:lnTo>
                  <a:lnTo>
                    <a:pt x="8624" y="651"/>
                  </a:lnTo>
                  <a:lnTo>
                    <a:pt x="8461" y="814"/>
                  </a:lnTo>
                  <a:lnTo>
                    <a:pt x="8339" y="1017"/>
                  </a:lnTo>
                  <a:lnTo>
                    <a:pt x="8217" y="1221"/>
                  </a:lnTo>
                  <a:lnTo>
                    <a:pt x="8014" y="1668"/>
                  </a:lnTo>
                  <a:lnTo>
                    <a:pt x="7851" y="2116"/>
                  </a:lnTo>
                  <a:lnTo>
                    <a:pt x="7729" y="2400"/>
                  </a:lnTo>
                  <a:lnTo>
                    <a:pt x="7648" y="2644"/>
                  </a:lnTo>
                  <a:lnTo>
                    <a:pt x="7485" y="2889"/>
                  </a:lnTo>
                  <a:lnTo>
                    <a:pt x="7282" y="3092"/>
                  </a:lnTo>
                  <a:lnTo>
                    <a:pt x="6916" y="3417"/>
                  </a:lnTo>
                  <a:lnTo>
                    <a:pt x="6509" y="3702"/>
                  </a:lnTo>
                  <a:lnTo>
                    <a:pt x="5695" y="4149"/>
                  </a:lnTo>
                  <a:lnTo>
                    <a:pt x="5289" y="4394"/>
                  </a:lnTo>
                  <a:lnTo>
                    <a:pt x="4922" y="4678"/>
                  </a:lnTo>
                  <a:lnTo>
                    <a:pt x="4597" y="5004"/>
                  </a:lnTo>
                  <a:lnTo>
                    <a:pt x="4353" y="5410"/>
                  </a:lnTo>
                  <a:lnTo>
                    <a:pt x="4150" y="5817"/>
                  </a:lnTo>
                  <a:lnTo>
                    <a:pt x="4028" y="6305"/>
                  </a:lnTo>
                  <a:lnTo>
                    <a:pt x="3865" y="7241"/>
                  </a:lnTo>
                  <a:lnTo>
                    <a:pt x="3784" y="7729"/>
                  </a:lnTo>
                  <a:lnTo>
                    <a:pt x="3621" y="8217"/>
                  </a:lnTo>
                  <a:lnTo>
                    <a:pt x="3539" y="8461"/>
                  </a:lnTo>
                  <a:lnTo>
                    <a:pt x="3377" y="8705"/>
                  </a:lnTo>
                  <a:lnTo>
                    <a:pt x="3173" y="8909"/>
                  </a:lnTo>
                  <a:lnTo>
                    <a:pt x="2970" y="9071"/>
                  </a:lnTo>
                  <a:lnTo>
                    <a:pt x="2645" y="9234"/>
                  </a:lnTo>
                  <a:lnTo>
                    <a:pt x="2319" y="9356"/>
                  </a:lnTo>
                  <a:lnTo>
                    <a:pt x="1668" y="9519"/>
                  </a:lnTo>
                  <a:lnTo>
                    <a:pt x="1140" y="9722"/>
                  </a:lnTo>
                  <a:lnTo>
                    <a:pt x="896" y="9844"/>
                  </a:lnTo>
                  <a:lnTo>
                    <a:pt x="651" y="9966"/>
                  </a:lnTo>
                  <a:lnTo>
                    <a:pt x="448" y="10129"/>
                  </a:lnTo>
                  <a:lnTo>
                    <a:pt x="245" y="10332"/>
                  </a:lnTo>
                  <a:lnTo>
                    <a:pt x="123" y="10536"/>
                  </a:lnTo>
                  <a:lnTo>
                    <a:pt x="1" y="10820"/>
                  </a:lnTo>
                  <a:lnTo>
                    <a:pt x="1" y="10902"/>
                  </a:lnTo>
                  <a:lnTo>
                    <a:pt x="1" y="10983"/>
                  </a:lnTo>
                  <a:lnTo>
                    <a:pt x="82" y="11024"/>
                  </a:lnTo>
                  <a:lnTo>
                    <a:pt x="123" y="11064"/>
                  </a:lnTo>
                  <a:lnTo>
                    <a:pt x="285" y="11064"/>
                  </a:lnTo>
                  <a:lnTo>
                    <a:pt x="326" y="10983"/>
                  </a:lnTo>
                  <a:lnTo>
                    <a:pt x="367" y="10942"/>
                  </a:lnTo>
                  <a:lnTo>
                    <a:pt x="489" y="10698"/>
                  </a:lnTo>
                  <a:lnTo>
                    <a:pt x="611" y="10495"/>
                  </a:lnTo>
                  <a:lnTo>
                    <a:pt x="814" y="10332"/>
                  </a:lnTo>
                  <a:lnTo>
                    <a:pt x="1018" y="10210"/>
                  </a:lnTo>
                  <a:lnTo>
                    <a:pt x="1262" y="10088"/>
                  </a:lnTo>
                  <a:lnTo>
                    <a:pt x="1506" y="10007"/>
                  </a:lnTo>
                  <a:lnTo>
                    <a:pt x="1994" y="9844"/>
                  </a:lnTo>
                  <a:lnTo>
                    <a:pt x="2482" y="9722"/>
                  </a:lnTo>
                  <a:lnTo>
                    <a:pt x="2929" y="9519"/>
                  </a:lnTo>
                  <a:lnTo>
                    <a:pt x="3133" y="9437"/>
                  </a:lnTo>
                  <a:lnTo>
                    <a:pt x="3336" y="9275"/>
                  </a:lnTo>
                  <a:lnTo>
                    <a:pt x="3539" y="9112"/>
                  </a:lnTo>
                  <a:lnTo>
                    <a:pt x="3702" y="8909"/>
                  </a:lnTo>
                  <a:lnTo>
                    <a:pt x="3824" y="8705"/>
                  </a:lnTo>
                  <a:lnTo>
                    <a:pt x="3946" y="8502"/>
                  </a:lnTo>
                  <a:lnTo>
                    <a:pt x="4109" y="8095"/>
                  </a:lnTo>
                  <a:lnTo>
                    <a:pt x="4190" y="7648"/>
                  </a:lnTo>
                  <a:lnTo>
                    <a:pt x="4272" y="7160"/>
                  </a:lnTo>
                  <a:lnTo>
                    <a:pt x="4353" y="6712"/>
                  </a:lnTo>
                  <a:lnTo>
                    <a:pt x="4434" y="6265"/>
                  </a:lnTo>
                  <a:lnTo>
                    <a:pt x="4556" y="5817"/>
                  </a:lnTo>
                  <a:lnTo>
                    <a:pt x="4800" y="5410"/>
                  </a:lnTo>
                  <a:lnTo>
                    <a:pt x="5045" y="5085"/>
                  </a:lnTo>
                  <a:lnTo>
                    <a:pt x="5411" y="4800"/>
                  </a:lnTo>
                  <a:lnTo>
                    <a:pt x="5777" y="4556"/>
                  </a:lnTo>
                  <a:lnTo>
                    <a:pt x="6143" y="4312"/>
                  </a:lnTo>
                  <a:lnTo>
                    <a:pt x="6956" y="3865"/>
                  </a:lnTo>
                  <a:lnTo>
                    <a:pt x="7322" y="3621"/>
                  </a:lnTo>
                  <a:lnTo>
                    <a:pt x="7648" y="3336"/>
                  </a:lnTo>
                  <a:lnTo>
                    <a:pt x="7810" y="3092"/>
                  </a:lnTo>
                  <a:lnTo>
                    <a:pt x="7973" y="2848"/>
                  </a:lnTo>
                  <a:lnTo>
                    <a:pt x="8177" y="2360"/>
                  </a:lnTo>
                  <a:lnTo>
                    <a:pt x="8339" y="1872"/>
                  </a:lnTo>
                  <a:lnTo>
                    <a:pt x="8543" y="1384"/>
                  </a:lnTo>
                  <a:lnTo>
                    <a:pt x="8787" y="1058"/>
                  </a:lnTo>
                  <a:lnTo>
                    <a:pt x="9071" y="773"/>
                  </a:lnTo>
                  <a:lnTo>
                    <a:pt x="9397" y="611"/>
                  </a:lnTo>
                  <a:lnTo>
                    <a:pt x="9763" y="448"/>
                  </a:lnTo>
                  <a:lnTo>
                    <a:pt x="10170" y="407"/>
                  </a:lnTo>
                  <a:lnTo>
                    <a:pt x="10617" y="407"/>
                  </a:lnTo>
                  <a:lnTo>
                    <a:pt x="11065" y="448"/>
                  </a:lnTo>
                  <a:lnTo>
                    <a:pt x="11512" y="570"/>
                  </a:lnTo>
                  <a:lnTo>
                    <a:pt x="11919" y="733"/>
                  </a:lnTo>
                  <a:lnTo>
                    <a:pt x="12326" y="936"/>
                  </a:lnTo>
                  <a:lnTo>
                    <a:pt x="12692" y="1221"/>
                  </a:lnTo>
                  <a:lnTo>
                    <a:pt x="13017" y="1506"/>
                  </a:lnTo>
                  <a:lnTo>
                    <a:pt x="13098" y="1546"/>
                  </a:lnTo>
                  <a:lnTo>
                    <a:pt x="13220" y="1546"/>
                  </a:lnTo>
                  <a:lnTo>
                    <a:pt x="13302" y="1506"/>
                  </a:lnTo>
                  <a:lnTo>
                    <a:pt x="13342" y="1424"/>
                  </a:lnTo>
                  <a:lnTo>
                    <a:pt x="13342" y="1384"/>
                  </a:lnTo>
                  <a:lnTo>
                    <a:pt x="13342" y="1302"/>
                  </a:lnTo>
                  <a:lnTo>
                    <a:pt x="13302" y="1221"/>
                  </a:lnTo>
                  <a:lnTo>
                    <a:pt x="13017" y="936"/>
                  </a:lnTo>
                  <a:lnTo>
                    <a:pt x="12651" y="692"/>
                  </a:lnTo>
                  <a:lnTo>
                    <a:pt x="12326" y="489"/>
                  </a:lnTo>
                  <a:lnTo>
                    <a:pt x="11919" y="285"/>
                  </a:lnTo>
                  <a:lnTo>
                    <a:pt x="11512" y="163"/>
                  </a:lnTo>
                  <a:lnTo>
                    <a:pt x="11105" y="41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87;p35"/>
            <p:cNvSpPr/>
            <p:nvPr/>
          </p:nvSpPr>
          <p:spPr>
            <a:xfrm>
              <a:off x="3711675" y="517913"/>
              <a:ext cx="251300" cy="1377347"/>
            </a:xfrm>
            <a:custGeom>
              <a:avLst/>
              <a:gdLst/>
              <a:ahLst/>
              <a:cxnLst/>
              <a:rect l="l" t="t" r="r" b="b"/>
              <a:pathLst>
                <a:path w="5492" h="30101" extrusionOk="0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285"/>
                  </a:lnTo>
                  <a:lnTo>
                    <a:pt x="123" y="367"/>
                  </a:lnTo>
                  <a:lnTo>
                    <a:pt x="407" y="529"/>
                  </a:lnTo>
                  <a:lnTo>
                    <a:pt x="692" y="692"/>
                  </a:lnTo>
                  <a:lnTo>
                    <a:pt x="977" y="895"/>
                  </a:lnTo>
                  <a:lnTo>
                    <a:pt x="1221" y="1099"/>
                  </a:lnTo>
                  <a:lnTo>
                    <a:pt x="1668" y="1587"/>
                  </a:lnTo>
                  <a:lnTo>
                    <a:pt x="2034" y="2156"/>
                  </a:lnTo>
                  <a:lnTo>
                    <a:pt x="2319" y="2726"/>
                  </a:lnTo>
                  <a:lnTo>
                    <a:pt x="2604" y="3336"/>
                  </a:lnTo>
                  <a:lnTo>
                    <a:pt x="2766" y="3987"/>
                  </a:lnTo>
                  <a:lnTo>
                    <a:pt x="2889" y="4638"/>
                  </a:lnTo>
                  <a:lnTo>
                    <a:pt x="3011" y="5451"/>
                  </a:lnTo>
                  <a:lnTo>
                    <a:pt x="3051" y="6265"/>
                  </a:lnTo>
                  <a:lnTo>
                    <a:pt x="3051" y="7078"/>
                  </a:lnTo>
                  <a:lnTo>
                    <a:pt x="3011" y="7892"/>
                  </a:lnTo>
                  <a:lnTo>
                    <a:pt x="2929" y="9559"/>
                  </a:lnTo>
                  <a:lnTo>
                    <a:pt x="2929" y="10373"/>
                  </a:lnTo>
                  <a:lnTo>
                    <a:pt x="2929" y="11186"/>
                  </a:lnTo>
                  <a:lnTo>
                    <a:pt x="3011" y="11959"/>
                  </a:lnTo>
                  <a:lnTo>
                    <a:pt x="3133" y="12691"/>
                  </a:lnTo>
                  <a:lnTo>
                    <a:pt x="3295" y="13424"/>
                  </a:lnTo>
                  <a:lnTo>
                    <a:pt x="3539" y="14156"/>
                  </a:lnTo>
                  <a:lnTo>
                    <a:pt x="4149" y="15579"/>
                  </a:lnTo>
                  <a:lnTo>
                    <a:pt x="4434" y="16312"/>
                  </a:lnTo>
                  <a:lnTo>
                    <a:pt x="4678" y="17044"/>
                  </a:lnTo>
                  <a:lnTo>
                    <a:pt x="4882" y="17857"/>
                  </a:lnTo>
                  <a:lnTo>
                    <a:pt x="4963" y="18630"/>
                  </a:lnTo>
                  <a:lnTo>
                    <a:pt x="5004" y="19444"/>
                  </a:lnTo>
                  <a:lnTo>
                    <a:pt x="4963" y="20257"/>
                  </a:lnTo>
                  <a:lnTo>
                    <a:pt x="4922" y="21071"/>
                  </a:lnTo>
                  <a:lnTo>
                    <a:pt x="4800" y="21884"/>
                  </a:lnTo>
                  <a:lnTo>
                    <a:pt x="4597" y="23511"/>
                  </a:lnTo>
                  <a:lnTo>
                    <a:pt x="4516" y="24325"/>
                  </a:lnTo>
                  <a:lnTo>
                    <a:pt x="4434" y="25138"/>
                  </a:lnTo>
                  <a:lnTo>
                    <a:pt x="4394" y="25992"/>
                  </a:lnTo>
                  <a:lnTo>
                    <a:pt x="4394" y="26806"/>
                  </a:lnTo>
                  <a:lnTo>
                    <a:pt x="4475" y="27620"/>
                  </a:lnTo>
                  <a:lnTo>
                    <a:pt x="4597" y="28433"/>
                  </a:lnTo>
                  <a:lnTo>
                    <a:pt x="4841" y="29206"/>
                  </a:lnTo>
                  <a:lnTo>
                    <a:pt x="4963" y="29613"/>
                  </a:lnTo>
                  <a:lnTo>
                    <a:pt x="5126" y="29979"/>
                  </a:lnTo>
                  <a:lnTo>
                    <a:pt x="5207" y="30060"/>
                  </a:lnTo>
                  <a:lnTo>
                    <a:pt x="5248" y="30101"/>
                  </a:lnTo>
                  <a:lnTo>
                    <a:pt x="5329" y="30101"/>
                  </a:lnTo>
                  <a:lnTo>
                    <a:pt x="5410" y="30060"/>
                  </a:lnTo>
                  <a:lnTo>
                    <a:pt x="5451" y="30019"/>
                  </a:lnTo>
                  <a:lnTo>
                    <a:pt x="5492" y="29938"/>
                  </a:lnTo>
                  <a:lnTo>
                    <a:pt x="5492" y="29857"/>
                  </a:lnTo>
                  <a:lnTo>
                    <a:pt x="5492" y="29775"/>
                  </a:lnTo>
                  <a:lnTo>
                    <a:pt x="5207" y="29084"/>
                  </a:lnTo>
                  <a:lnTo>
                    <a:pt x="5004" y="28352"/>
                  </a:lnTo>
                  <a:lnTo>
                    <a:pt x="4841" y="27620"/>
                  </a:lnTo>
                  <a:lnTo>
                    <a:pt x="4800" y="26847"/>
                  </a:lnTo>
                  <a:lnTo>
                    <a:pt x="4760" y="26074"/>
                  </a:lnTo>
                  <a:lnTo>
                    <a:pt x="4800" y="25301"/>
                  </a:lnTo>
                  <a:lnTo>
                    <a:pt x="4882" y="24569"/>
                  </a:lnTo>
                  <a:lnTo>
                    <a:pt x="4963" y="23796"/>
                  </a:lnTo>
                  <a:lnTo>
                    <a:pt x="5166" y="22210"/>
                  </a:lnTo>
                  <a:lnTo>
                    <a:pt x="5288" y="21396"/>
                  </a:lnTo>
                  <a:lnTo>
                    <a:pt x="5329" y="20583"/>
                  </a:lnTo>
                  <a:lnTo>
                    <a:pt x="5370" y="19810"/>
                  </a:lnTo>
                  <a:lnTo>
                    <a:pt x="5370" y="18996"/>
                  </a:lnTo>
                  <a:lnTo>
                    <a:pt x="5329" y="18183"/>
                  </a:lnTo>
                  <a:lnTo>
                    <a:pt x="5166" y="17369"/>
                  </a:lnTo>
                  <a:lnTo>
                    <a:pt x="4963" y="16637"/>
                  </a:lnTo>
                  <a:lnTo>
                    <a:pt x="4719" y="15905"/>
                  </a:lnTo>
                  <a:lnTo>
                    <a:pt x="4109" y="14481"/>
                  </a:lnTo>
                  <a:lnTo>
                    <a:pt x="3824" y="13708"/>
                  </a:lnTo>
                  <a:lnTo>
                    <a:pt x="3580" y="12935"/>
                  </a:lnTo>
                  <a:lnTo>
                    <a:pt x="3417" y="12163"/>
                  </a:lnTo>
                  <a:lnTo>
                    <a:pt x="3336" y="11349"/>
                  </a:lnTo>
                  <a:lnTo>
                    <a:pt x="3295" y="10536"/>
                  </a:lnTo>
                  <a:lnTo>
                    <a:pt x="3336" y="9722"/>
                  </a:lnTo>
                  <a:lnTo>
                    <a:pt x="3377" y="8095"/>
                  </a:lnTo>
                  <a:lnTo>
                    <a:pt x="3417" y="7281"/>
                  </a:lnTo>
                  <a:lnTo>
                    <a:pt x="3417" y="6468"/>
                  </a:lnTo>
                  <a:lnTo>
                    <a:pt x="3417" y="5654"/>
                  </a:lnTo>
                  <a:lnTo>
                    <a:pt x="3336" y="4841"/>
                  </a:lnTo>
                  <a:lnTo>
                    <a:pt x="3214" y="4109"/>
                  </a:lnTo>
                  <a:lnTo>
                    <a:pt x="3011" y="3377"/>
                  </a:lnTo>
                  <a:lnTo>
                    <a:pt x="2766" y="2685"/>
                  </a:lnTo>
                  <a:lnTo>
                    <a:pt x="2400" y="2034"/>
                  </a:lnTo>
                  <a:lnTo>
                    <a:pt x="1994" y="1424"/>
                  </a:lnTo>
                  <a:lnTo>
                    <a:pt x="1790" y="1139"/>
                  </a:lnTo>
                  <a:lnTo>
                    <a:pt x="1546" y="855"/>
                  </a:lnTo>
                  <a:lnTo>
                    <a:pt x="1261" y="611"/>
                  </a:lnTo>
                  <a:lnTo>
                    <a:pt x="977" y="367"/>
                  </a:lnTo>
                  <a:lnTo>
                    <a:pt x="651" y="20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88;p35"/>
            <p:cNvSpPr/>
            <p:nvPr/>
          </p:nvSpPr>
          <p:spPr>
            <a:xfrm>
              <a:off x="3495785" y="326184"/>
              <a:ext cx="338789" cy="253176"/>
            </a:xfrm>
            <a:custGeom>
              <a:avLst/>
              <a:gdLst/>
              <a:ahLst/>
              <a:cxnLst/>
              <a:rect l="l" t="t" r="r" b="b"/>
              <a:pathLst>
                <a:path w="7404" h="5533" extrusionOk="0">
                  <a:moveTo>
                    <a:pt x="6386" y="1"/>
                  </a:moveTo>
                  <a:lnTo>
                    <a:pt x="6183" y="41"/>
                  </a:lnTo>
                  <a:lnTo>
                    <a:pt x="6020" y="164"/>
                  </a:lnTo>
                  <a:lnTo>
                    <a:pt x="5898" y="286"/>
                  </a:lnTo>
                  <a:lnTo>
                    <a:pt x="5776" y="489"/>
                  </a:lnTo>
                  <a:lnTo>
                    <a:pt x="5654" y="692"/>
                  </a:lnTo>
                  <a:lnTo>
                    <a:pt x="5613" y="936"/>
                  </a:lnTo>
                  <a:lnTo>
                    <a:pt x="5532" y="1140"/>
                  </a:lnTo>
                  <a:lnTo>
                    <a:pt x="5532" y="1465"/>
                  </a:lnTo>
                  <a:lnTo>
                    <a:pt x="5451" y="1750"/>
                  </a:lnTo>
                  <a:lnTo>
                    <a:pt x="5329" y="1384"/>
                  </a:lnTo>
                  <a:lnTo>
                    <a:pt x="5247" y="1221"/>
                  </a:lnTo>
                  <a:lnTo>
                    <a:pt x="5125" y="1058"/>
                  </a:lnTo>
                  <a:lnTo>
                    <a:pt x="4922" y="814"/>
                  </a:lnTo>
                  <a:lnTo>
                    <a:pt x="4637" y="611"/>
                  </a:lnTo>
                  <a:lnTo>
                    <a:pt x="4515" y="570"/>
                  </a:lnTo>
                  <a:lnTo>
                    <a:pt x="4352" y="530"/>
                  </a:lnTo>
                  <a:lnTo>
                    <a:pt x="4190" y="570"/>
                  </a:lnTo>
                  <a:lnTo>
                    <a:pt x="4027" y="611"/>
                  </a:lnTo>
                  <a:lnTo>
                    <a:pt x="3905" y="692"/>
                  </a:lnTo>
                  <a:lnTo>
                    <a:pt x="3783" y="814"/>
                  </a:lnTo>
                  <a:lnTo>
                    <a:pt x="3661" y="977"/>
                  </a:lnTo>
                  <a:lnTo>
                    <a:pt x="3580" y="1140"/>
                  </a:lnTo>
                  <a:lnTo>
                    <a:pt x="3498" y="1465"/>
                  </a:lnTo>
                  <a:lnTo>
                    <a:pt x="3417" y="1791"/>
                  </a:lnTo>
                  <a:lnTo>
                    <a:pt x="3417" y="2157"/>
                  </a:lnTo>
                  <a:lnTo>
                    <a:pt x="3458" y="2523"/>
                  </a:lnTo>
                  <a:lnTo>
                    <a:pt x="3132" y="2238"/>
                  </a:lnTo>
                  <a:lnTo>
                    <a:pt x="2969" y="2157"/>
                  </a:lnTo>
                  <a:lnTo>
                    <a:pt x="2807" y="2075"/>
                  </a:lnTo>
                  <a:lnTo>
                    <a:pt x="2603" y="2035"/>
                  </a:lnTo>
                  <a:lnTo>
                    <a:pt x="2400" y="2075"/>
                  </a:lnTo>
                  <a:lnTo>
                    <a:pt x="2197" y="2116"/>
                  </a:lnTo>
                  <a:lnTo>
                    <a:pt x="1993" y="2238"/>
                  </a:lnTo>
                  <a:lnTo>
                    <a:pt x="1830" y="2360"/>
                  </a:lnTo>
                  <a:lnTo>
                    <a:pt x="1668" y="2523"/>
                  </a:lnTo>
                  <a:lnTo>
                    <a:pt x="1586" y="2685"/>
                  </a:lnTo>
                  <a:lnTo>
                    <a:pt x="1505" y="2889"/>
                  </a:lnTo>
                  <a:lnTo>
                    <a:pt x="1464" y="3092"/>
                  </a:lnTo>
                  <a:lnTo>
                    <a:pt x="1424" y="3255"/>
                  </a:lnTo>
                  <a:lnTo>
                    <a:pt x="1464" y="3458"/>
                  </a:lnTo>
                  <a:lnTo>
                    <a:pt x="1505" y="3662"/>
                  </a:lnTo>
                  <a:lnTo>
                    <a:pt x="1505" y="3662"/>
                  </a:lnTo>
                  <a:lnTo>
                    <a:pt x="1302" y="3621"/>
                  </a:lnTo>
                  <a:lnTo>
                    <a:pt x="1098" y="3580"/>
                  </a:lnTo>
                  <a:lnTo>
                    <a:pt x="854" y="3621"/>
                  </a:lnTo>
                  <a:lnTo>
                    <a:pt x="570" y="3743"/>
                  </a:lnTo>
                  <a:lnTo>
                    <a:pt x="325" y="3865"/>
                  </a:lnTo>
                  <a:lnTo>
                    <a:pt x="163" y="4109"/>
                  </a:lnTo>
                  <a:lnTo>
                    <a:pt x="41" y="4394"/>
                  </a:lnTo>
                  <a:lnTo>
                    <a:pt x="0" y="4557"/>
                  </a:lnTo>
                  <a:lnTo>
                    <a:pt x="0" y="4679"/>
                  </a:lnTo>
                  <a:lnTo>
                    <a:pt x="41" y="4841"/>
                  </a:lnTo>
                  <a:lnTo>
                    <a:pt x="81" y="5004"/>
                  </a:lnTo>
                  <a:lnTo>
                    <a:pt x="163" y="5126"/>
                  </a:lnTo>
                  <a:lnTo>
                    <a:pt x="285" y="5248"/>
                  </a:lnTo>
                  <a:lnTo>
                    <a:pt x="407" y="5329"/>
                  </a:lnTo>
                  <a:lnTo>
                    <a:pt x="570" y="5411"/>
                  </a:lnTo>
                  <a:lnTo>
                    <a:pt x="895" y="5492"/>
                  </a:lnTo>
                  <a:lnTo>
                    <a:pt x="1220" y="5533"/>
                  </a:lnTo>
                  <a:lnTo>
                    <a:pt x="1993" y="5533"/>
                  </a:lnTo>
                  <a:lnTo>
                    <a:pt x="2400" y="5492"/>
                  </a:lnTo>
                  <a:lnTo>
                    <a:pt x="3173" y="5370"/>
                  </a:lnTo>
                  <a:lnTo>
                    <a:pt x="3824" y="5248"/>
                  </a:lnTo>
                  <a:lnTo>
                    <a:pt x="4108" y="5167"/>
                  </a:lnTo>
                  <a:lnTo>
                    <a:pt x="4393" y="5045"/>
                  </a:lnTo>
                  <a:lnTo>
                    <a:pt x="4841" y="4801"/>
                  </a:lnTo>
                  <a:lnTo>
                    <a:pt x="5247" y="4516"/>
                  </a:lnTo>
                  <a:lnTo>
                    <a:pt x="5613" y="4190"/>
                  </a:lnTo>
                  <a:lnTo>
                    <a:pt x="5939" y="3865"/>
                  </a:lnTo>
                  <a:lnTo>
                    <a:pt x="6264" y="3458"/>
                  </a:lnTo>
                  <a:lnTo>
                    <a:pt x="6549" y="3052"/>
                  </a:lnTo>
                  <a:lnTo>
                    <a:pt x="6834" y="2645"/>
                  </a:lnTo>
                  <a:lnTo>
                    <a:pt x="7037" y="2197"/>
                  </a:lnTo>
                  <a:lnTo>
                    <a:pt x="7240" y="1750"/>
                  </a:lnTo>
                  <a:lnTo>
                    <a:pt x="7322" y="1506"/>
                  </a:lnTo>
                  <a:lnTo>
                    <a:pt x="7403" y="1262"/>
                  </a:lnTo>
                  <a:lnTo>
                    <a:pt x="7403" y="1058"/>
                  </a:lnTo>
                  <a:lnTo>
                    <a:pt x="7403" y="814"/>
                  </a:lnTo>
                  <a:lnTo>
                    <a:pt x="7322" y="570"/>
                  </a:lnTo>
                  <a:lnTo>
                    <a:pt x="7200" y="367"/>
                  </a:lnTo>
                  <a:lnTo>
                    <a:pt x="7078" y="204"/>
                  </a:lnTo>
                  <a:lnTo>
                    <a:pt x="6915" y="82"/>
                  </a:lnTo>
                  <a:lnTo>
                    <a:pt x="6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89;p35"/>
            <p:cNvSpPr/>
            <p:nvPr/>
          </p:nvSpPr>
          <p:spPr>
            <a:xfrm>
              <a:off x="3694927" y="750550"/>
              <a:ext cx="174977" cy="83828"/>
            </a:xfrm>
            <a:custGeom>
              <a:avLst/>
              <a:gdLst/>
              <a:ahLst/>
              <a:cxnLst/>
              <a:rect l="l" t="t" r="r" b="b"/>
              <a:pathLst>
                <a:path w="3824" h="1832" extrusionOk="0">
                  <a:moveTo>
                    <a:pt x="204" y="1"/>
                  </a:moveTo>
                  <a:lnTo>
                    <a:pt x="122" y="42"/>
                  </a:lnTo>
                  <a:lnTo>
                    <a:pt x="41" y="82"/>
                  </a:lnTo>
                  <a:lnTo>
                    <a:pt x="0" y="123"/>
                  </a:lnTo>
                  <a:lnTo>
                    <a:pt x="0" y="204"/>
                  </a:lnTo>
                  <a:lnTo>
                    <a:pt x="0" y="286"/>
                  </a:lnTo>
                  <a:lnTo>
                    <a:pt x="41" y="367"/>
                  </a:lnTo>
                  <a:lnTo>
                    <a:pt x="122" y="408"/>
                  </a:lnTo>
                  <a:lnTo>
                    <a:pt x="651" y="408"/>
                  </a:lnTo>
                  <a:lnTo>
                    <a:pt x="1099" y="489"/>
                  </a:lnTo>
                  <a:lnTo>
                    <a:pt x="1546" y="570"/>
                  </a:lnTo>
                  <a:lnTo>
                    <a:pt x="1994" y="733"/>
                  </a:lnTo>
                  <a:lnTo>
                    <a:pt x="2400" y="937"/>
                  </a:lnTo>
                  <a:lnTo>
                    <a:pt x="2766" y="1181"/>
                  </a:lnTo>
                  <a:lnTo>
                    <a:pt x="3132" y="1465"/>
                  </a:lnTo>
                  <a:lnTo>
                    <a:pt x="3499" y="1791"/>
                  </a:lnTo>
                  <a:lnTo>
                    <a:pt x="3539" y="1831"/>
                  </a:lnTo>
                  <a:lnTo>
                    <a:pt x="3702" y="1831"/>
                  </a:lnTo>
                  <a:lnTo>
                    <a:pt x="3743" y="1791"/>
                  </a:lnTo>
                  <a:lnTo>
                    <a:pt x="3783" y="1709"/>
                  </a:lnTo>
                  <a:lnTo>
                    <a:pt x="3824" y="1628"/>
                  </a:lnTo>
                  <a:lnTo>
                    <a:pt x="3824" y="1587"/>
                  </a:lnTo>
                  <a:lnTo>
                    <a:pt x="3743" y="1506"/>
                  </a:lnTo>
                  <a:lnTo>
                    <a:pt x="3417" y="1140"/>
                  </a:lnTo>
                  <a:lnTo>
                    <a:pt x="3010" y="855"/>
                  </a:lnTo>
                  <a:lnTo>
                    <a:pt x="2604" y="570"/>
                  </a:lnTo>
                  <a:lnTo>
                    <a:pt x="2116" y="367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90;p35"/>
            <p:cNvSpPr/>
            <p:nvPr/>
          </p:nvSpPr>
          <p:spPr>
            <a:xfrm>
              <a:off x="3851284" y="638899"/>
              <a:ext cx="117276" cy="139652"/>
            </a:xfrm>
            <a:custGeom>
              <a:avLst/>
              <a:gdLst/>
              <a:ahLst/>
              <a:cxnLst/>
              <a:rect l="l" t="t" r="r" b="b"/>
              <a:pathLst>
                <a:path w="2563" h="3052" extrusionOk="0">
                  <a:moveTo>
                    <a:pt x="2278" y="0"/>
                  </a:moveTo>
                  <a:lnTo>
                    <a:pt x="1871" y="244"/>
                  </a:lnTo>
                  <a:lnTo>
                    <a:pt x="1505" y="489"/>
                  </a:lnTo>
                  <a:lnTo>
                    <a:pt x="1139" y="814"/>
                  </a:lnTo>
                  <a:lnTo>
                    <a:pt x="814" y="1139"/>
                  </a:lnTo>
                  <a:lnTo>
                    <a:pt x="570" y="1505"/>
                  </a:lnTo>
                  <a:lnTo>
                    <a:pt x="326" y="1912"/>
                  </a:lnTo>
                  <a:lnTo>
                    <a:pt x="163" y="2360"/>
                  </a:lnTo>
                  <a:lnTo>
                    <a:pt x="0" y="2807"/>
                  </a:lnTo>
                  <a:lnTo>
                    <a:pt x="0" y="2888"/>
                  </a:lnTo>
                  <a:lnTo>
                    <a:pt x="41" y="2970"/>
                  </a:lnTo>
                  <a:lnTo>
                    <a:pt x="122" y="3010"/>
                  </a:lnTo>
                  <a:lnTo>
                    <a:pt x="163" y="3051"/>
                  </a:lnTo>
                  <a:lnTo>
                    <a:pt x="326" y="3051"/>
                  </a:lnTo>
                  <a:lnTo>
                    <a:pt x="366" y="3010"/>
                  </a:lnTo>
                  <a:lnTo>
                    <a:pt x="407" y="2929"/>
                  </a:lnTo>
                  <a:lnTo>
                    <a:pt x="529" y="2522"/>
                  </a:lnTo>
                  <a:lnTo>
                    <a:pt x="692" y="2116"/>
                  </a:lnTo>
                  <a:lnTo>
                    <a:pt x="895" y="1749"/>
                  </a:lnTo>
                  <a:lnTo>
                    <a:pt x="1139" y="1383"/>
                  </a:lnTo>
                  <a:lnTo>
                    <a:pt x="1424" y="1058"/>
                  </a:lnTo>
                  <a:lnTo>
                    <a:pt x="1749" y="814"/>
                  </a:lnTo>
                  <a:lnTo>
                    <a:pt x="2115" y="570"/>
                  </a:lnTo>
                  <a:lnTo>
                    <a:pt x="2481" y="366"/>
                  </a:lnTo>
                  <a:lnTo>
                    <a:pt x="2563" y="285"/>
                  </a:lnTo>
                  <a:lnTo>
                    <a:pt x="2563" y="244"/>
                  </a:lnTo>
                  <a:lnTo>
                    <a:pt x="2563" y="163"/>
                  </a:lnTo>
                  <a:lnTo>
                    <a:pt x="2563" y="82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91;p35"/>
            <p:cNvSpPr/>
            <p:nvPr/>
          </p:nvSpPr>
          <p:spPr>
            <a:xfrm>
              <a:off x="3761918" y="964610"/>
              <a:ext cx="106157" cy="119153"/>
            </a:xfrm>
            <a:custGeom>
              <a:avLst/>
              <a:gdLst/>
              <a:ahLst/>
              <a:cxnLst/>
              <a:rect l="l" t="t" r="r" b="b"/>
              <a:pathLst>
                <a:path w="2320" h="2604" extrusionOk="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63" y="367"/>
                  </a:lnTo>
                  <a:lnTo>
                    <a:pt x="489" y="530"/>
                  </a:lnTo>
                  <a:lnTo>
                    <a:pt x="774" y="733"/>
                  </a:lnTo>
                  <a:lnTo>
                    <a:pt x="1058" y="936"/>
                  </a:lnTo>
                  <a:lnTo>
                    <a:pt x="1302" y="1180"/>
                  </a:lnTo>
                  <a:lnTo>
                    <a:pt x="1506" y="1465"/>
                  </a:lnTo>
                  <a:lnTo>
                    <a:pt x="1709" y="1790"/>
                  </a:lnTo>
                  <a:lnTo>
                    <a:pt x="1831" y="2116"/>
                  </a:lnTo>
                  <a:lnTo>
                    <a:pt x="1953" y="2441"/>
                  </a:lnTo>
                  <a:lnTo>
                    <a:pt x="1994" y="2523"/>
                  </a:lnTo>
                  <a:lnTo>
                    <a:pt x="2035" y="2563"/>
                  </a:lnTo>
                  <a:lnTo>
                    <a:pt x="2116" y="2604"/>
                  </a:lnTo>
                  <a:lnTo>
                    <a:pt x="2197" y="2563"/>
                  </a:lnTo>
                  <a:lnTo>
                    <a:pt x="2238" y="2563"/>
                  </a:lnTo>
                  <a:lnTo>
                    <a:pt x="2319" y="2482"/>
                  </a:lnTo>
                  <a:lnTo>
                    <a:pt x="2319" y="2441"/>
                  </a:lnTo>
                  <a:lnTo>
                    <a:pt x="2319" y="2319"/>
                  </a:lnTo>
                  <a:lnTo>
                    <a:pt x="2197" y="1953"/>
                  </a:lnTo>
                  <a:lnTo>
                    <a:pt x="2035" y="1587"/>
                  </a:lnTo>
                  <a:lnTo>
                    <a:pt x="1831" y="1221"/>
                  </a:lnTo>
                  <a:lnTo>
                    <a:pt x="1587" y="896"/>
                  </a:lnTo>
                  <a:lnTo>
                    <a:pt x="1302" y="611"/>
                  </a:lnTo>
                  <a:lnTo>
                    <a:pt x="977" y="367"/>
                  </a:lnTo>
                  <a:lnTo>
                    <a:pt x="652" y="16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92;p35"/>
            <p:cNvSpPr/>
            <p:nvPr/>
          </p:nvSpPr>
          <p:spPr>
            <a:xfrm>
              <a:off x="3873615" y="1003688"/>
              <a:ext cx="80076" cy="147110"/>
            </a:xfrm>
            <a:custGeom>
              <a:avLst/>
              <a:gdLst/>
              <a:ahLst/>
              <a:cxnLst/>
              <a:rect l="l" t="t" r="r" b="b"/>
              <a:pathLst>
                <a:path w="1750" h="3215" extrusionOk="0">
                  <a:moveTo>
                    <a:pt x="1546" y="1"/>
                  </a:moveTo>
                  <a:lnTo>
                    <a:pt x="1465" y="42"/>
                  </a:lnTo>
                  <a:lnTo>
                    <a:pt x="1139" y="286"/>
                  </a:lnTo>
                  <a:lnTo>
                    <a:pt x="814" y="611"/>
                  </a:lnTo>
                  <a:lnTo>
                    <a:pt x="570" y="936"/>
                  </a:lnTo>
                  <a:lnTo>
                    <a:pt x="326" y="1343"/>
                  </a:lnTo>
                  <a:lnTo>
                    <a:pt x="163" y="1709"/>
                  </a:lnTo>
                  <a:lnTo>
                    <a:pt x="41" y="2157"/>
                  </a:lnTo>
                  <a:lnTo>
                    <a:pt x="0" y="2564"/>
                  </a:lnTo>
                  <a:lnTo>
                    <a:pt x="0" y="3011"/>
                  </a:lnTo>
                  <a:lnTo>
                    <a:pt x="41" y="3092"/>
                  </a:lnTo>
                  <a:lnTo>
                    <a:pt x="82" y="3174"/>
                  </a:lnTo>
                  <a:lnTo>
                    <a:pt x="122" y="3214"/>
                  </a:lnTo>
                  <a:lnTo>
                    <a:pt x="285" y="3214"/>
                  </a:lnTo>
                  <a:lnTo>
                    <a:pt x="366" y="3174"/>
                  </a:lnTo>
                  <a:lnTo>
                    <a:pt x="407" y="3092"/>
                  </a:lnTo>
                  <a:lnTo>
                    <a:pt x="407" y="3011"/>
                  </a:lnTo>
                  <a:lnTo>
                    <a:pt x="407" y="2645"/>
                  </a:lnTo>
                  <a:lnTo>
                    <a:pt x="448" y="2238"/>
                  </a:lnTo>
                  <a:lnTo>
                    <a:pt x="529" y="1872"/>
                  </a:lnTo>
                  <a:lnTo>
                    <a:pt x="692" y="1506"/>
                  </a:lnTo>
                  <a:lnTo>
                    <a:pt x="855" y="1181"/>
                  </a:lnTo>
                  <a:lnTo>
                    <a:pt x="1099" y="896"/>
                  </a:lnTo>
                  <a:lnTo>
                    <a:pt x="1383" y="611"/>
                  </a:lnTo>
                  <a:lnTo>
                    <a:pt x="1668" y="367"/>
                  </a:lnTo>
                  <a:lnTo>
                    <a:pt x="1749" y="286"/>
                  </a:lnTo>
                  <a:lnTo>
                    <a:pt x="1749" y="245"/>
                  </a:lnTo>
                  <a:lnTo>
                    <a:pt x="1749" y="164"/>
                  </a:lnTo>
                  <a:lnTo>
                    <a:pt x="1749" y="82"/>
                  </a:lnTo>
                  <a:lnTo>
                    <a:pt x="1668" y="42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93;p35"/>
            <p:cNvSpPr/>
            <p:nvPr/>
          </p:nvSpPr>
          <p:spPr>
            <a:xfrm>
              <a:off x="3830785" y="1215871"/>
              <a:ext cx="111740" cy="102451"/>
            </a:xfrm>
            <a:custGeom>
              <a:avLst/>
              <a:gdLst/>
              <a:ahLst/>
              <a:cxnLst/>
              <a:rect l="l" t="t" r="r" b="b"/>
              <a:pathLst>
                <a:path w="2442" h="2239" extrusionOk="0">
                  <a:moveTo>
                    <a:pt x="82" y="1"/>
                  </a:moveTo>
                  <a:lnTo>
                    <a:pt x="41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448" y="448"/>
                  </a:lnTo>
                  <a:lnTo>
                    <a:pt x="774" y="570"/>
                  </a:lnTo>
                  <a:lnTo>
                    <a:pt x="1058" y="774"/>
                  </a:lnTo>
                  <a:lnTo>
                    <a:pt x="1343" y="977"/>
                  </a:lnTo>
                  <a:lnTo>
                    <a:pt x="1546" y="1221"/>
                  </a:lnTo>
                  <a:lnTo>
                    <a:pt x="1750" y="1506"/>
                  </a:lnTo>
                  <a:lnTo>
                    <a:pt x="1913" y="1791"/>
                  </a:lnTo>
                  <a:lnTo>
                    <a:pt x="2035" y="2116"/>
                  </a:lnTo>
                  <a:lnTo>
                    <a:pt x="2075" y="2197"/>
                  </a:lnTo>
                  <a:lnTo>
                    <a:pt x="2116" y="2238"/>
                  </a:lnTo>
                  <a:lnTo>
                    <a:pt x="2279" y="2238"/>
                  </a:lnTo>
                  <a:lnTo>
                    <a:pt x="2360" y="2197"/>
                  </a:lnTo>
                  <a:lnTo>
                    <a:pt x="2401" y="2157"/>
                  </a:lnTo>
                  <a:lnTo>
                    <a:pt x="2441" y="2075"/>
                  </a:lnTo>
                  <a:lnTo>
                    <a:pt x="2401" y="1994"/>
                  </a:lnTo>
                  <a:lnTo>
                    <a:pt x="2279" y="1628"/>
                  </a:lnTo>
                  <a:lnTo>
                    <a:pt x="2116" y="1303"/>
                  </a:lnTo>
                  <a:lnTo>
                    <a:pt x="1872" y="977"/>
                  </a:lnTo>
                  <a:lnTo>
                    <a:pt x="1628" y="692"/>
                  </a:lnTo>
                  <a:lnTo>
                    <a:pt x="1302" y="448"/>
                  </a:lnTo>
                  <a:lnTo>
                    <a:pt x="977" y="245"/>
                  </a:lnTo>
                  <a:lnTo>
                    <a:pt x="611" y="8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94;p35"/>
            <p:cNvSpPr/>
            <p:nvPr/>
          </p:nvSpPr>
          <p:spPr>
            <a:xfrm>
              <a:off x="3940605" y="1357357"/>
              <a:ext cx="128487" cy="102405"/>
            </a:xfrm>
            <a:custGeom>
              <a:avLst/>
              <a:gdLst/>
              <a:ahLst/>
              <a:cxnLst/>
              <a:rect l="l" t="t" r="r" b="b"/>
              <a:pathLst>
                <a:path w="2808" h="2238" extrusionOk="0">
                  <a:moveTo>
                    <a:pt x="2563" y="0"/>
                  </a:moveTo>
                  <a:lnTo>
                    <a:pt x="2156" y="122"/>
                  </a:lnTo>
                  <a:lnTo>
                    <a:pt x="1790" y="285"/>
                  </a:lnTo>
                  <a:lnTo>
                    <a:pt x="1424" y="448"/>
                  </a:lnTo>
                  <a:lnTo>
                    <a:pt x="1099" y="692"/>
                  </a:lnTo>
                  <a:lnTo>
                    <a:pt x="774" y="977"/>
                  </a:lnTo>
                  <a:lnTo>
                    <a:pt x="489" y="1261"/>
                  </a:lnTo>
                  <a:lnTo>
                    <a:pt x="245" y="1587"/>
                  </a:lnTo>
                  <a:lnTo>
                    <a:pt x="41" y="1953"/>
                  </a:lnTo>
                  <a:lnTo>
                    <a:pt x="1" y="2034"/>
                  </a:lnTo>
                  <a:lnTo>
                    <a:pt x="41" y="2116"/>
                  </a:lnTo>
                  <a:lnTo>
                    <a:pt x="82" y="2156"/>
                  </a:lnTo>
                  <a:lnTo>
                    <a:pt x="123" y="2238"/>
                  </a:lnTo>
                  <a:lnTo>
                    <a:pt x="245" y="2238"/>
                  </a:lnTo>
                  <a:lnTo>
                    <a:pt x="326" y="2197"/>
                  </a:lnTo>
                  <a:lnTo>
                    <a:pt x="367" y="2156"/>
                  </a:lnTo>
                  <a:lnTo>
                    <a:pt x="570" y="1831"/>
                  </a:lnTo>
                  <a:lnTo>
                    <a:pt x="814" y="1546"/>
                  </a:lnTo>
                  <a:lnTo>
                    <a:pt x="1058" y="1261"/>
                  </a:lnTo>
                  <a:lnTo>
                    <a:pt x="1343" y="1017"/>
                  </a:lnTo>
                  <a:lnTo>
                    <a:pt x="1628" y="814"/>
                  </a:lnTo>
                  <a:lnTo>
                    <a:pt x="1953" y="611"/>
                  </a:lnTo>
                  <a:lnTo>
                    <a:pt x="2319" y="488"/>
                  </a:lnTo>
                  <a:lnTo>
                    <a:pt x="2685" y="366"/>
                  </a:lnTo>
                  <a:lnTo>
                    <a:pt x="2726" y="366"/>
                  </a:lnTo>
                  <a:lnTo>
                    <a:pt x="2807" y="285"/>
                  </a:lnTo>
                  <a:lnTo>
                    <a:pt x="2807" y="204"/>
                  </a:lnTo>
                  <a:lnTo>
                    <a:pt x="2807" y="163"/>
                  </a:lnTo>
                  <a:lnTo>
                    <a:pt x="2767" y="82"/>
                  </a:lnTo>
                  <a:lnTo>
                    <a:pt x="2726" y="4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95;p35"/>
            <p:cNvSpPr/>
            <p:nvPr/>
          </p:nvSpPr>
          <p:spPr>
            <a:xfrm>
              <a:off x="3925734" y="1658861"/>
              <a:ext cx="119153" cy="169440"/>
            </a:xfrm>
            <a:custGeom>
              <a:avLst/>
              <a:gdLst/>
              <a:ahLst/>
              <a:cxnLst/>
              <a:rect l="l" t="t" r="r" b="b"/>
              <a:pathLst>
                <a:path w="2604" h="3703" extrusionOk="0">
                  <a:moveTo>
                    <a:pt x="2441" y="1"/>
                  </a:moveTo>
                  <a:lnTo>
                    <a:pt x="2359" y="42"/>
                  </a:lnTo>
                  <a:lnTo>
                    <a:pt x="1871" y="286"/>
                  </a:lnTo>
                  <a:lnTo>
                    <a:pt x="1383" y="611"/>
                  </a:lnTo>
                  <a:lnTo>
                    <a:pt x="976" y="977"/>
                  </a:lnTo>
                  <a:lnTo>
                    <a:pt x="651" y="1425"/>
                  </a:lnTo>
                  <a:lnTo>
                    <a:pt x="366" y="1913"/>
                  </a:lnTo>
                  <a:lnTo>
                    <a:pt x="163" y="2401"/>
                  </a:lnTo>
                  <a:lnTo>
                    <a:pt x="41" y="2970"/>
                  </a:lnTo>
                  <a:lnTo>
                    <a:pt x="0" y="3540"/>
                  </a:lnTo>
                  <a:lnTo>
                    <a:pt x="41" y="3621"/>
                  </a:lnTo>
                  <a:lnTo>
                    <a:pt x="82" y="3662"/>
                  </a:lnTo>
                  <a:lnTo>
                    <a:pt x="122" y="3702"/>
                  </a:lnTo>
                  <a:lnTo>
                    <a:pt x="285" y="3702"/>
                  </a:lnTo>
                  <a:lnTo>
                    <a:pt x="326" y="3662"/>
                  </a:lnTo>
                  <a:lnTo>
                    <a:pt x="366" y="3621"/>
                  </a:lnTo>
                  <a:lnTo>
                    <a:pt x="407" y="3540"/>
                  </a:lnTo>
                  <a:lnTo>
                    <a:pt x="448" y="3011"/>
                  </a:lnTo>
                  <a:lnTo>
                    <a:pt x="529" y="2563"/>
                  </a:lnTo>
                  <a:lnTo>
                    <a:pt x="732" y="2075"/>
                  </a:lnTo>
                  <a:lnTo>
                    <a:pt x="976" y="1669"/>
                  </a:lnTo>
                  <a:lnTo>
                    <a:pt x="1261" y="1262"/>
                  </a:lnTo>
                  <a:lnTo>
                    <a:pt x="1627" y="936"/>
                  </a:lnTo>
                  <a:lnTo>
                    <a:pt x="2034" y="652"/>
                  </a:lnTo>
                  <a:lnTo>
                    <a:pt x="2481" y="408"/>
                  </a:lnTo>
                  <a:lnTo>
                    <a:pt x="2563" y="367"/>
                  </a:lnTo>
                  <a:lnTo>
                    <a:pt x="2604" y="326"/>
                  </a:lnTo>
                  <a:lnTo>
                    <a:pt x="2604" y="245"/>
                  </a:lnTo>
                  <a:lnTo>
                    <a:pt x="2604" y="164"/>
                  </a:lnTo>
                  <a:lnTo>
                    <a:pt x="2563" y="82"/>
                  </a:lnTo>
                  <a:lnTo>
                    <a:pt x="2522" y="4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131724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500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LUMINA</vt:lpstr>
      <vt:lpstr>INTRODUCTION</vt:lpstr>
      <vt:lpstr>PROBLEM STATEMENT</vt:lpstr>
      <vt:lpstr>METHODOLOGY</vt:lpstr>
      <vt:lpstr>KEY FEATURES</vt:lpstr>
      <vt:lpstr>PERFORMANCE METRICS/ RESULTS</vt:lpstr>
      <vt:lpstr>CHALLENGES</vt:lpstr>
      <vt:lpstr>FUTURE WORK:</vt:lpstr>
      <vt:lpstr>CONCLUSION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LUMINA</dc:title>
  <dc:creator/>
  <cp:lastModifiedBy>DELL</cp:lastModifiedBy>
  <cp:revision>254</cp:revision>
  <dcterms:created xsi:type="dcterms:W3CDTF">2025-05-07T17:38:15Z</dcterms:created>
  <dcterms:modified xsi:type="dcterms:W3CDTF">2025-05-08T21:52:25Z</dcterms:modified>
</cp:coreProperties>
</file>