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77" r:id="rId5"/>
    <p:sldId id="259" r:id="rId6"/>
    <p:sldId id="319" r:id="rId7"/>
    <p:sldId id="301" r:id="rId8"/>
    <p:sldId id="320" r:id="rId9"/>
    <p:sldId id="321" r:id="rId10"/>
    <p:sldId id="302" r:id="rId11"/>
    <p:sldId id="307" r:id="rId12"/>
    <p:sldId id="303" r:id="rId13"/>
    <p:sldId id="304" r:id="rId14"/>
    <p:sldId id="323" r:id="rId15"/>
    <p:sldId id="309" r:id="rId16"/>
    <p:sldId id="308" r:id="rId17"/>
    <p:sldId id="310" r:id="rId18"/>
    <p:sldId id="311" r:id="rId19"/>
    <p:sldId id="313" r:id="rId20"/>
    <p:sldId id="314" r:id="rId21"/>
    <p:sldId id="306" r:id="rId22"/>
    <p:sldId id="298" r:id="rId24"/>
    <p:sldId id="30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48" y="96"/>
      </p:cViewPr>
      <p:guideLst>
        <p:guide orient="horz" pos="2179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053147" y="2952553"/>
            <a:ext cx="6456830" cy="869159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14325" y="4916964"/>
            <a:ext cx="52392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3422" y="4902727"/>
            <a:ext cx="47506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DYAMMAVA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2LG21CS033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SAVITHRA LINGANAGOUDRU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2LG21CS037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VIJAY KUMAR T                              2LG21CS050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IMAMSAB BEDAVATTI                   2LG21CS056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1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9979618" y="618442"/>
            <a:ext cx="1464460" cy="14719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97212" y="170169"/>
            <a:ext cx="10397576" cy="427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OF KARNATAKA  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COLLEGIATE TECHNICAL EDUCATION</a:t>
            </a:r>
            <a:endParaRPr lang="en-IN" sz="1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ENGINEERING COLLEGE </a:t>
            </a:r>
            <a:r>
              <a:rPr lang="en-US" sz="1700" b="1" spc="-25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TALAKAL,</a:t>
            </a:r>
            <a:r>
              <a:rPr lang="en-US" sz="1700" b="1" spc="-5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KOPPAL-583238</a:t>
            </a:r>
            <a:endParaRPr lang="en-US" sz="1700" b="1" spc="-5" dirty="0">
              <a:solidFill>
                <a:schemeClr val="tx2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1700" b="1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&amp; ENGINEERING </a:t>
            </a:r>
            <a:endParaRPr lang="en-IN" sz="1700" b="1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ON 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</a:t>
            </a: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5" y="618442"/>
            <a:ext cx="1398972" cy="133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23397" y="1209395"/>
            <a:ext cx="1346200" cy="1068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0153" y="1138844"/>
            <a:ext cx="530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81025" y="2145665"/>
            <a:ext cx="10690225" cy="38220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Management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Issues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Problems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Risks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9331" y="997527"/>
            <a:ext cx="513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865" y="2037080"/>
            <a:ext cx="10498455" cy="39300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 Authentication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Management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 Management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Auction/Bidding Control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Auction Monitoring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&amp; Analytics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7796" y="621492"/>
            <a:ext cx="467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4376" y="6326463"/>
            <a:ext cx="439194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 Registration Page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6" descr="reg page"/>
          <p:cNvPicPr>
            <a:picLocks noChangeAspect="1"/>
          </p:cNvPicPr>
          <p:nvPr/>
        </p:nvPicPr>
        <p:blipFill>
          <a:blip r:embed="rId1"/>
          <a:srcRect t="3709" b="6392"/>
          <a:stretch>
            <a:fillRect/>
          </a:stretch>
        </p:blipFill>
        <p:spPr>
          <a:xfrm>
            <a:off x="779145" y="1409065"/>
            <a:ext cx="10728960" cy="47764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9" descr="adm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" y="1303655"/>
            <a:ext cx="10637520" cy="4425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955540" y="5979160"/>
            <a:ext cx="4079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Fig 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Admin Login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42817" y="6259907"/>
            <a:ext cx="610897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2391"/>
          <a:stretch>
            <a:fillRect/>
          </a:stretch>
        </p:blipFill>
        <p:spPr>
          <a:xfrm>
            <a:off x="605790" y="1041400"/>
            <a:ext cx="110490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9744" y="6065355"/>
            <a:ext cx="610897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List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blob:https://web.whatsapp.com/f0393b86-d45e-496d-b42c-d2ba3e6098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4" name="AutoShape 4" descr="blob:https://web.whatsapp.com/f0393b86-d45e-496d-b42c-d2ba3e60983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" name="AutoShape 6" descr="blob:https://web.whatsapp.com/8840978c-bf41-4507-8a99-c1d62bd71ff6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" y="1069975"/>
            <a:ext cx="11012805" cy="4810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7252" y="6162428"/>
            <a:ext cx="610897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:P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Detail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20" descr="Screenshot (121)"/>
          <p:cNvPicPr>
            <a:picLocks noChangeAspect="1"/>
          </p:cNvPicPr>
          <p:nvPr/>
        </p:nvPicPr>
        <p:blipFill>
          <a:blip r:embed="rId1"/>
          <a:srcRect t="3788" b="5287"/>
          <a:stretch>
            <a:fillRect/>
          </a:stretch>
        </p:blipFill>
        <p:spPr>
          <a:xfrm>
            <a:off x="635635" y="1121410"/>
            <a:ext cx="10887075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0093" y="5992238"/>
            <a:ext cx="610897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list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1" descr="Screenshot (118)"/>
          <p:cNvPicPr>
            <a:picLocks noChangeAspect="1"/>
          </p:cNvPicPr>
          <p:nvPr/>
        </p:nvPicPr>
        <p:blipFill>
          <a:blip r:embed="rId1"/>
          <a:srcRect t="4656" b="6846"/>
          <a:stretch>
            <a:fillRect/>
          </a:stretch>
        </p:blipFill>
        <p:spPr>
          <a:xfrm>
            <a:off x="731520" y="1129665"/>
            <a:ext cx="10856595" cy="47269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5463" y="6259908"/>
            <a:ext cx="610897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7: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4" descr="Screenshot (120)"/>
          <p:cNvPicPr>
            <a:picLocks noChangeAspect="1"/>
          </p:cNvPicPr>
          <p:nvPr/>
        </p:nvPicPr>
        <p:blipFill>
          <a:blip r:embed="rId1"/>
          <a:srcRect t="5070" b="6195"/>
          <a:stretch>
            <a:fillRect/>
          </a:stretch>
        </p:blipFill>
        <p:spPr>
          <a:xfrm>
            <a:off x="922655" y="1092200"/>
            <a:ext cx="10218420" cy="49599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9159" y="6391071"/>
            <a:ext cx="610897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Database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5" descr="Screenshot (123)"/>
          <p:cNvPicPr>
            <a:picLocks noChangeAspect="1"/>
          </p:cNvPicPr>
          <p:nvPr/>
        </p:nvPicPr>
        <p:blipFill>
          <a:blip r:embed="rId1"/>
          <a:srcRect t="4833" b="8325"/>
          <a:stretch>
            <a:fillRect/>
          </a:stretch>
        </p:blipFill>
        <p:spPr>
          <a:xfrm>
            <a:off x="779145" y="1155065"/>
            <a:ext cx="10569575" cy="4898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724793" y="686466"/>
            <a:ext cx="9603275" cy="10492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5131" y="1433146"/>
            <a:ext cx="10231315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6811" y="950714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8811" y="1807607"/>
            <a:ext cx="6096000" cy="53091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spcBef>
                <a:spcPts val="910"/>
              </a:spcBef>
              <a:buClr>
                <a:srgbClr val="343434"/>
              </a:buClr>
              <a:tabLst>
                <a:tab pos="312420" algn="l"/>
              </a:tabLst>
            </a:pP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pPr marL="12065">
              <a:spcBef>
                <a:spcPts val="910"/>
              </a:spcBef>
              <a:buClr>
                <a:srgbClr val="343434"/>
              </a:buClr>
              <a:tabLst>
                <a:tab pos="312420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9208" y="1080655"/>
            <a:ext cx="49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235" y="1727200"/>
            <a:ext cx="10463530" cy="5342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bidding app can become much more advanced and helpful in coming years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could allow admins to easily handle team budgets, choose players, and plan strategies using real-time data and smart suggestions.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 can also support other cricket leagues and even custom tournaments. Features like live auctions, player performance tracking and role-based access can make the process faster and more organized.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could also include tools to create reports, show team and player stats clearly.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32587" y="950714"/>
            <a:ext cx="3320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7591" y="1727673"/>
            <a:ext cx="10068127" cy="541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7815" marR="5080" indent="-28575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420" algn="l"/>
              </a:tabLst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provides a complete environment where administrators can control the flow of the auction, add players, set rules, and monitor team budgets, while team owners can actively participate in live bidding with ease.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5080" indent="-28575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42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features such as team registration, player listing, bidding control, budget tracking, and real-time updates.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5080" indent="-28575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42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centralized control, the application enhances efficiency, reduces manual errors, and maintains the integrity of the bidding process.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tabLst>
                <a:tab pos="312420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tabLst>
                <a:tab pos="31242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65" marR="508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tabLst>
                <a:tab pos="31242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5909" y="2921168"/>
            <a:ext cx="53485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0046" y="1781298"/>
            <a:ext cx="8897815" cy="817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30260" y="633019"/>
            <a:ext cx="33059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63140" y="16172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3261" y="1217414"/>
            <a:ext cx="300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744980" y="2076971"/>
            <a:ext cx="8625840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39344" y="1186934"/>
            <a:ext cx="2710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2420" indent="-300355" algn="ctr">
              <a:spcBef>
                <a:spcPts val="1005"/>
              </a:spcBef>
              <a:buClr>
                <a:srgbClr val="343434"/>
              </a:buClr>
              <a:tabLst>
                <a:tab pos="312420" algn="l"/>
              </a:tabLs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36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2030" y="2077720"/>
            <a:ext cx="10574020" cy="4197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54965" marR="6350" indent="-34290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42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IPL Bidding App (Admin Panel) is a web-based platform developed to facilitate efficient and transparent management of player auctions and team compositions in an (IPL)-style tournament.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6350" indent="-34290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42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admin module enables authorized users to create, edit, and manage team profiles, register players, and oversee the bidding process in real time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6350" indent="-34290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42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features include player registration with performance stats, team budget allocation, live bid tracking, bid validation, and post-auction team analysis.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28" y="851774"/>
            <a:ext cx="10805159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9640" y="2117555"/>
            <a:ext cx="982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316" y="2245444"/>
            <a:ext cx="9928543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0680" y="2258675"/>
            <a:ext cx="10195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444" y="1871559"/>
            <a:ext cx="10805159" cy="3993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2420" marR="5080" indent="-300355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42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bidding app for IPL cricket management is a powerful platform designed to streamline the auction and team-building process for franchise-based cricket tournaments.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2420" marR="5080" indent="-300355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42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organizers, team owners, and administrators to manage player auctions in a structured, transparent, and real-time environment.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2420" marR="5080" indent="-300355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42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allows administrators to set up player profiles with key details such as base prices, roles (batsman, bowler, all-rounder, wicketkeeper), and performance stats.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36496" y="681438"/>
            <a:ext cx="6865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&amp; PROPOSED SYSTEM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2455" y="1524635"/>
            <a:ext cx="10818495" cy="6589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In the existing system of the IPL bidding app, the admin has control over team and player management.</a:t>
            </a:r>
            <a:endParaRPr lang="en-US" altLang="en-US" sz="2400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aims to allows full control over team creation, player registration, and management.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will be able to add, edit, or remove players and teams, set bidding parameters, monitor live bidding activity, and generate reports efficiently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features such as real-time updates, automated validation and a user-friendly interface.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8350" y="615315"/>
            <a:ext cx="5370195" cy="516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3110" y="1325880"/>
            <a:ext cx="8087360" cy="5204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2367" y="977653"/>
            <a:ext cx="6901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2420" indent="-300355">
              <a:spcBef>
                <a:spcPts val="915"/>
              </a:spcBef>
              <a:buClr>
                <a:srgbClr val="343434"/>
              </a:buClr>
              <a:tabLst>
                <a:tab pos="312420" algn="l"/>
              </a:tabLs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SPECIFICATIONS</a:t>
            </a:r>
            <a:endParaRPr lang="en-US" sz="32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1995" y="2033270"/>
            <a:ext cx="10477500" cy="43643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2420" indent="-300355">
              <a:spcBef>
                <a:spcPts val="100"/>
              </a:spcBef>
              <a:buClr>
                <a:srgbClr val="343434"/>
              </a:buClr>
              <a:tabLst>
                <a:tab pos="312420" algn="l"/>
              </a:tabLst>
            </a:pPr>
            <a:r>
              <a:rPr lang="en-US" sz="2400" b="1" spc="-3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REQUIREMENTS</a:t>
            </a:r>
            <a:endParaRPr lang="en-US" sz="2400" b="1" dirty="0">
              <a:latin typeface="Times New Roman" panose="02020603050405020304"/>
              <a:cs typeface="Times New Roman" panose="02020603050405020304"/>
            </a:endParaRPr>
          </a:p>
          <a:p>
            <a:pPr>
              <a:spcBef>
                <a:spcPts val="35"/>
              </a:spcBef>
              <a:buClr>
                <a:srgbClr val="343434"/>
              </a:buClr>
              <a:buFont typeface="Georgia" panose="02040502050405020303"/>
              <a:buChar char="&gt;"/>
            </a:pPr>
            <a:endParaRPr lang="en-US" sz="2600" dirty="0">
              <a:latin typeface="Times New Roman" panose="02020603050405020304"/>
              <a:cs typeface="Times New Roman" panose="02020603050405020304"/>
            </a:endParaRPr>
          </a:p>
          <a:p>
            <a:pPr marL="673735" lvl="1" indent="-356870"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73100" algn="l"/>
                <a:tab pos="673735" algn="l"/>
              </a:tabLst>
            </a:pP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Operating System          :   Windows 10 or above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617220" lvl="1" indent="-300355">
              <a:spcBef>
                <a:spcPts val="156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17220" algn="l"/>
              </a:tabLst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Programming Language :   Java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617220" lvl="1" indent="-300355">
              <a:spcBef>
                <a:spcPts val="156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17220" algn="l"/>
              </a:tabLst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Software                         :   Visual Studio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617220" lvl="1" indent="-300355">
              <a:spcBef>
                <a:spcPts val="156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17220" algn="l"/>
              </a:tabLst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Database                         :   MYSQL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617220" lvl="1" indent="-300355">
              <a:spcBef>
                <a:spcPts val="156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17220" algn="l"/>
              </a:tabLst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Web Framework             :   Spring boot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620" y="1479550"/>
            <a:ext cx="10836910" cy="45916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2420" indent="-300355">
              <a:spcBef>
                <a:spcPts val="100"/>
              </a:spcBef>
              <a:buClr>
                <a:srgbClr val="343434"/>
              </a:buClr>
              <a:tabLst>
                <a:tab pos="312420" algn="l"/>
              </a:tabLst>
            </a:pPr>
            <a:r>
              <a:rPr lang="en-US" sz="2400" b="1" spc="-35" dirty="0"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REQUIREMENTS</a:t>
            </a:r>
            <a:endParaRPr lang="en-US" sz="2400" b="1" spc="-5" dirty="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spcBef>
                <a:spcPts val="100"/>
              </a:spcBef>
              <a:buClr>
                <a:srgbClr val="343434"/>
              </a:buClr>
              <a:tabLst>
                <a:tab pos="312420" algn="l"/>
              </a:tabLst>
            </a:pPr>
            <a:endParaRPr lang="en-US" sz="2400" b="1" spc="-5" dirty="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spcBef>
                <a:spcPts val="100"/>
              </a:spcBef>
              <a:buClr>
                <a:srgbClr val="343434"/>
              </a:buClr>
              <a:tabLst>
                <a:tab pos="312420" algn="l"/>
              </a:tabLst>
            </a:pP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673735" lvl="1" indent="-356870"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73100" algn="l"/>
                <a:tab pos="673735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   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Corei5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 indent="-300355">
              <a:spcBef>
                <a:spcPts val="156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1722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devices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: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Keyboard, Mouse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 indent="-300355">
              <a:spcBef>
                <a:spcPts val="156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1722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devices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(1366x768 Resolution)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 indent="-300355">
              <a:spcBef>
                <a:spcPts val="156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1722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: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16.00GB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0116" y="1088969"/>
            <a:ext cx="847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5670" y="2099945"/>
            <a:ext cx="9533890" cy="424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Centralized Control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Real-Time Bidding Management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Budget and Player Management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Easy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Player Management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Analytics and Reporting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Settings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3982</Words>
  <Application>WPS Slides</Application>
  <PresentationFormat>Widescreen</PresentationFormat>
  <Paragraphs>173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Wingdings 2</vt:lpstr>
      <vt:lpstr>Times New Roman</vt:lpstr>
      <vt:lpstr>Calibri</vt:lpstr>
      <vt:lpstr>Times New Roman</vt:lpstr>
      <vt:lpstr>PT Sans</vt:lpstr>
      <vt:lpstr>Georgia</vt:lpstr>
      <vt:lpstr>Constantia</vt:lpstr>
      <vt:lpstr>Microsoft YaHei</vt:lpstr>
      <vt:lpstr>Arial Unicode MS</vt:lpstr>
      <vt:lpstr>Flow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Rohit Veerapur</dc:creator>
  <cp:lastModifiedBy>Keerthana Keerthana</cp:lastModifiedBy>
  <cp:revision>428</cp:revision>
  <dcterms:created xsi:type="dcterms:W3CDTF">2022-06-20T10:04:00Z</dcterms:created>
  <dcterms:modified xsi:type="dcterms:W3CDTF">2025-05-15T10:35:21Z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05FDAEAF41C64E0B88DECEDD22BC1829_13</vt:lpwstr>
  </property>
  <property fmtid="{D5CDD505-2E9C-101B-9397-08002B2CF9AE}" pid="3" name="KSOProductBuildVer">
    <vt:lpwstr>1033-12.2.0.20795</vt:lpwstr>
  </property>
</Properties>
</file>