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996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072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1404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462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7478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0304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4832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034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1550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273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8504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3845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3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3396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25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83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2861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12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8955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0634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241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4888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094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2725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365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9602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Kaleeshwari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NO:3122118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/22bcomca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DEPARTMENT:B.COM(COMPUTER APPLICATION)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5782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990600" y="1375550"/>
            <a:ext cx="7543800" cy="443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4562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230854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990600" y="1447800"/>
            <a:ext cx="8382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68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556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772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423709" y="3902362"/>
            <a:ext cx="7153275" cy="2200273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2310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533400" y="1695450"/>
            <a:ext cx="7924800" cy="3348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185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8" name="矩形"/>
          <p:cNvSpPr>
            <a:spLocks/>
          </p:cNvSpPr>
          <p:nvPr/>
        </p:nvSpPr>
        <p:spPr>
          <a:xfrm rot="0">
            <a:off x="609600" y="1526410"/>
            <a:ext cx="822960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684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909330" y="2209800"/>
            <a:ext cx="8534399" cy="4257673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49" name="矩形"/>
          <p:cNvSpPr>
            <a:spLocks/>
          </p:cNvSpPr>
          <p:nvPr/>
        </p:nvSpPr>
        <p:spPr>
          <a:xfrm rot="0">
            <a:off x="3124200" y="2514600"/>
            <a:ext cx="8001000" cy="3339466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593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447800" y="1612490"/>
            <a:ext cx="7086600" cy="3949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4680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981200" y="1923865"/>
            <a:ext cx="8534019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2024-09-10T02:28:07Z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