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Returns(in %) by Period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Returns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Weight(%)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Weight(%) by Sector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Returns(in %) by 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Returns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Portfolio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f9a9ea4-52dd-42e6-a6a5-32aa7ca1321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3fa8afdbb5a40af" /><Relationship Type="http://schemas.openxmlformats.org/officeDocument/2006/relationships/slideLayout" Target="/ppt/slideLayouts/slideLayout8.xml" Id="R194d0e4e3a7d4425" /><Relationship Type="http://schemas.openxmlformats.org/officeDocument/2006/relationships/hyperlink" Target="https://app.powerbi.com/groups/me/reports/9f9a9ea4-52dd-42e6-a6a5-32aa7ca1321b/?pbi_source=PowerPoint" TargetMode="External" Id="RelId0" /><Relationship Type="http://schemas.openxmlformats.org/officeDocument/2006/relationships/image" Target="/ppt/media/image4.png" Id="imgId152298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b2ae95e7a764ff1" /><Relationship Type="http://schemas.openxmlformats.org/officeDocument/2006/relationships/slideLayout" Target="/ppt/slideLayouts/slideLayout8.xml" Id="Rbf49eccf52ec48b5" /><Relationship Type="http://schemas.openxmlformats.org/officeDocument/2006/relationships/hyperlink" Target="https://app.powerbi.com/groups/me/reports/9f9a9ea4-52dd-42e6-a6a5-32aa7ca1321b/?pbi_source=PowerPoint" TargetMode="External" Id="RelId1" /><Relationship Type="http://schemas.openxmlformats.org/officeDocument/2006/relationships/image" Target="/ppt/media/image5.png" Id="imgId152298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6b774ac2ce04817" /><Relationship Type="http://schemas.openxmlformats.org/officeDocument/2006/relationships/slideLayout" Target="/ppt/slideLayouts/slideLayout8.xml" Id="R34391704901e419d" /><Relationship Type="http://schemas.openxmlformats.org/officeDocument/2006/relationships/hyperlink" Target="https://app.powerbi.com/groups/me/reports/9f9a9ea4-52dd-42e6-a6a5-32aa7ca1321b/?pbi_source=PowerPoint" TargetMode="External" Id="RelId2" /><Relationship Type="http://schemas.openxmlformats.org/officeDocument/2006/relationships/image" Target="/ppt/media/image6.png" Id="imgId152299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9c4055bfe5484002" /><Relationship Type="http://schemas.openxmlformats.org/officeDocument/2006/relationships/slideLayout" Target="/ppt/slideLayouts/slideLayout8.xml" Id="R3680671737c6406b" /><Relationship Type="http://schemas.openxmlformats.org/officeDocument/2006/relationships/hyperlink" Target="https://app.powerbi.com/groups/me/reports/9f9a9ea4-52dd-42e6-a6a5-32aa7ca1321b/?pbi_source=PowerPoint" TargetMode="External" Id="RelId3" /><Relationship Type="http://schemas.openxmlformats.org/officeDocument/2006/relationships/image" Target="/ppt/media/image7.png" Id="imgId152299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b500d817fcc84149" /><Relationship Type="http://schemas.openxmlformats.org/officeDocument/2006/relationships/slideLayout" Target="/ppt/slideLayouts/slideLayout8.xml" Id="R9a612e7a8fb6408c" /><Relationship Type="http://schemas.openxmlformats.org/officeDocument/2006/relationships/hyperlink" Target="https://app.powerbi.com/groups/me/reports/9f9a9ea4-52dd-42e6-a6a5-32aa7ca1321b/?pbi_source=PowerPoint" TargetMode="External" Id="RelId4" /><Relationship Type="http://schemas.openxmlformats.org/officeDocument/2006/relationships/image" Target="/ppt/media/image8.png" Id="imgId152299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d2cd051b46174ee0" /><Relationship Type="http://schemas.openxmlformats.org/officeDocument/2006/relationships/slideLayout" Target="/ppt/slideLayouts/slideLayout8.xml" Id="Re0c44343b6c946ea" /><Relationship Type="http://schemas.openxmlformats.org/officeDocument/2006/relationships/hyperlink" Target="https://app.powerbi.com/groups/me/reports/9f9a9ea4-52dd-42e6-a6a5-32aa7ca1321b/?pbi_source=PowerPoint" TargetMode="External" Id="RelId5" /><Relationship Type="http://schemas.openxmlformats.org/officeDocument/2006/relationships/image" Target="/ppt/media/image9.png" Id="imgId152299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6da4dcf003d941a9" /><Relationship Type="http://schemas.openxmlformats.org/officeDocument/2006/relationships/slideLayout" Target="/ppt/slideLayouts/slideLayout8.xml" Id="Rab93b4c1ecf2480e" /><Relationship Type="http://schemas.openxmlformats.org/officeDocument/2006/relationships/hyperlink" Target="https://app.powerbi.com/groups/me/reports/9f9a9ea4-52dd-42e6-a6a5-32aa7ca1321b/?pbi_source=PowerPoint" TargetMode="External" Id="RelId6" /><Relationship Type="http://schemas.openxmlformats.org/officeDocument/2006/relationships/image" Target="/ppt/media/imagea.png" Id="imgId152299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05afdf93efe84f0d" /><Relationship Type="http://schemas.openxmlformats.org/officeDocument/2006/relationships/slideLayout" Target="/ppt/slideLayouts/slideLayout8.xml" Id="Re317e6d1b00d453e" /><Relationship Type="http://schemas.openxmlformats.org/officeDocument/2006/relationships/hyperlink" Target="https://app.powerbi.com/groups/me/reports/9f9a9ea4-52dd-42e6-a6a5-32aa7ca1321b/?pbi_source=PowerPoint" TargetMode="External" Id="RelId7" /><Relationship Type="http://schemas.openxmlformats.org/officeDocument/2006/relationships/image" Target="/ppt/media/imageb.png" Id="imgId152299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10658823be3c4d19" /><Relationship Type="http://schemas.openxmlformats.org/officeDocument/2006/relationships/slideLayout" Target="/ppt/slideLayouts/slideLayout8.xml" Id="R95203fdf6d574a61" /><Relationship Type="http://schemas.openxmlformats.org/officeDocument/2006/relationships/hyperlink" Target="https://app.powerbi.com/groups/me/reports/9f9a9ea4-52dd-42e6-a6a5-32aa7ca1321b/?pbi_source=PowerPoint" TargetMode="External" Id="RelId8" /><Relationship Type="http://schemas.openxmlformats.org/officeDocument/2006/relationships/image" Target="/ppt/media/imagec.png" Id="imgId1522991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3be06db899e840b4" /><Relationship Type="http://schemas.openxmlformats.org/officeDocument/2006/relationships/slideLayout" Target="/ppt/slideLayouts/slideLayout8.xml" Id="R179b26efc77f4693" /><Relationship Type="http://schemas.openxmlformats.org/officeDocument/2006/relationships/hyperlink" Target="https://app.powerbi.com/groups/me/reports/9f9a9ea4-52dd-42e6-a6a5-32aa7ca1321b/?pbi_source=PowerPoint" TargetMode="External" Id="RelId9" /><Relationship Type="http://schemas.openxmlformats.org/officeDocument/2006/relationships/image" Target="/ppt/media/imaged.png" Id="imgId15229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asssinment2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2/29/2024 9:41:06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2/28/2024 7:00:11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 ,actionButton ,textbo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first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textbox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rea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lineChart ,clusteredBarChart ,donut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rea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turns(in %) by Period ,Returns by Year ,Weight(%) by Country ,Weight(%) by Sector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bar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turns(in %) by months ,Returns by Year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ortfolio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textbox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29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9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