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KaleidosCode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Presentazione del gruppo per il </a:t>
            </a:r>
            <a:br>
              <a:rPr lang="it-IT" dirty="0"/>
            </a:br>
            <a:r>
              <a:rPr lang="it-IT" dirty="0"/>
              <a:t>progetto didattico di Ingegneria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408864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Proponente: Zucchetti S.p.A.</a:t>
            </a:r>
          </a:p>
          <a:p>
            <a:r>
              <a:rPr lang="it-IT" dirty="0"/>
              <a:t>Editor di diagrammi UML che generi automaticamente il relativo codice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3438497"/>
            <a:ext cx="3819525" cy="2159850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5400675" y="4257675"/>
            <a:ext cx="1407319" cy="52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1" y="3429000"/>
            <a:ext cx="3952163" cy="1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306"/>
          </a:xfrm>
        </p:spPr>
        <p:txBody>
          <a:bodyPr>
            <a:normAutofit/>
          </a:bodyPr>
          <a:lstStyle/>
          <a:p>
            <a:r>
              <a:rPr lang="it-IT" dirty="0"/>
              <a:t>Relazione debole tra diagrammi stesi in fase di progettazione e codice prodotto in fase di realizzazione</a:t>
            </a:r>
          </a:p>
          <a:p>
            <a:r>
              <a:rPr lang="it-IT" dirty="0"/>
              <a:t>Obiettivo: generare automaticamente il codice dal diagramma UML garantirebbe un accoppiamento forte tra diagrammi e sorgente</a:t>
            </a:r>
          </a:p>
          <a:p>
            <a:r>
              <a:rPr lang="it-IT" dirty="0"/>
              <a:t>Problema: la traduzione diretta da UML a codice non è sempre possibile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98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32769"/>
            <a:ext cx="10515600" cy="4351338"/>
          </a:xfrm>
        </p:spPr>
        <p:txBody>
          <a:bodyPr/>
          <a:lstStyle/>
          <a:p>
            <a:r>
              <a:rPr lang="it-IT" dirty="0"/>
              <a:t>«Bolle» di codice già predisposto all’uso</a:t>
            </a:r>
          </a:p>
          <a:p>
            <a:r>
              <a:rPr lang="it-IT" dirty="0"/>
              <a:t>Operazioni atomiche dipendenti dal dominio</a:t>
            </a:r>
          </a:p>
          <a:p>
            <a:r>
              <a:rPr lang="it-IT" dirty="0"/>
              <a:t>Soluzione estensibile: nuovi domini applicativi = nuove bolle</a:t>
            </a:r>
          </a:p>
        </p:txBody>
      </p:sp>
    </p:spTree>
    <p:extLst>
      <p:ext uri="{BB962C8B-B14F-4D97-AF65-F5344CB8AC3E}">
        <p14:creationId xmlns:p14="http://schemas.microsoft.com/office/powerpoint/2010/main" val="9470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impiegate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Uso di tecnologie web</a:t>
            </a:r>
          </a:p>
          <a:p>
            <a:r>
              <a:rPr lang="it-IT" dirty="0"/>
              <a:t>Lato server: Java - Tomcat oppure </a:t>
            </a:r>
            <a:r>
              <a:rPr lang="it-IT" dirty="0" err="1"/>
              <a:t>Javascript</a:t>
            </a:r>
            <a:r>
              <a:rPr lang="it-IT" dirty="0"/>
              <a:t> – </a:t>
            </a:r>
            <a:r>
              <a:rPr lang="it-IT" dirty="0" err="1"/>
              <a:t>Node.Js</a:t>
            </a:r>
            <a:endParaRPr lang="it-IT" dirty="0"/>
          </a:p>
          <a:p>
            <a:r>
              <a:rPr lang="it-IT" dirty="0"/>
              <a:t>Lato client: HTML5 – CSS – </a:t>
            </a:r>
            <a:r>
              <a:rPr lang="it-IT" dirty="0" err="1"/>
              <a:t>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4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positivi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Progetto che prevede di ricercare una soluzione ad un problema aperto</a:t>
            </a:r>
          </a:p>
          <a:p>
            <a:r>
              <a:rPr lang="it-IT" dirty="0"/>
              <a:t>Dominio tecnologico di gran valore formativo: ampiamente diffuso e richiesto nel mondo del lavoro</a:t>
            </a:r>
          </a:p>
          <a:p>
            <a:r>
              <a:rPr lang="it-IT" dirty="0"/>
              <a:t>Notevole quantità di codice open source e buone possibilità di riuso</a:t>
            </a:r>
          </a:p>
        </p:txBody>
      </p:sp>
    </p:spTree>
    <p:extLst>
      <p:ext uri="{BB962C8B-B14F-4D97-AF65-F5344CB8AC3E}">
        <p14:creationId xmlns:p14="http://schemas.microsoft.com/office/powerpoint/2010/main" val="40486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Inesperienza sulle tecnologie adottate</a:t>
            </a:r>
          </a:p>
          <a:p>
            <a:r>
              <a:rPr lang="it-IT" dirty="0"/>
              <a:t>Problema non sempre risolvibile</a:t>
            </a:r>
          </a:p>
        </p:txBody>
      </p:sp>
    </p:spTree>
    <p:extLst>
      <p:ext uri="{BB962C8B-B14F-4D97-AF65-F5344CB8AC3E}">
        <p14:creationId xmlns:p14="http://schemas.microsoft.com/office/powerpoint/2010/main" val="324671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172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KaleidosCode</vt:lpstr>
      <vt:lpstr>SWEDesigner</vt:lpstr>
      <vt:lpstr>SWEDesigner</vt:lpstr>
      <vt:lpstr>Il Bubble Flowchart</vt:lpstr>
      <vt:lpstr>Tecnologie impiegate</vt:lpstr>
      <vt:lpstr>Aspetti positivi</vt:lpstr>
      <vt:lpstr>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KaleidosCode</dc:title>
  <dc:creator>Matteo Sovilla</dc:creator>
  <cp:lastModifiedBy>Matteo Sovilla</cp:lastModifiedBy>
  <cp:revision>11</cp:revision>
  <dcterms:created xsi:type="dcterms:W3CDTF">2017-04-10T07:09:21Z</dcterms:created>
  <dcterms:modified xsi:type="dcterms:W3CDTF">2017-04-14T08:06:04Z</dcterms:modified>
</cp:coreProperties>
</file>