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Requisiti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L’editor deve permettere di realizzare:</a:t>
            </a:r>
          </a:p>
          <a:p>
            <a:r>
              <a:rPr lang="it-IT" dirty="0"/>
              <a:t>Diagrammi UML delle classi</a:t>
            </a:r>
          </a:p>
          <a:p>
            <a:r>
              <a:rPr lang="it-IT" dirty="0"/>
              <a:t>Diagrammi UML delle attività</a:t>
            </a:r>
          </a:p>
          <a:p>
            <a:r>
              <a:rPr lang="it-IT" dirty="0" err="1"/>
              <a:t>Bubble</a:t>
            </a:r>
            <a:r>
              <a:rPr lang="it-IT" dirty="0"/>
              <a:t> </a:t>
            </a:r>
            <a:r>
              <a:rPr lang="it-IT" dirty="0" err="1"/>
              <a:t>Flowchart</a:t>
            </a:r>
            <a:endParaRPr lang="it-IT" dirty="0"/>
          </a:p>
          <a:p>
            <a:r>
              <a:rPr lang="it-IT" dirty="0"/>
              <a:t>Codice relativo ai diagrammi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305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9600" b="1" dirty="0"/>
              <a:t>Analisi dei Requisiti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8" y="2232819"/>
            <a:ext cx="10963275" cy="14104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9600" dirty="0"/>
              <a:t>Attori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7" y="4256882"/>
            <a:ext cx="10963275" cy="1410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9600" b="1" dirty="0"/>
              <a:t>Attore -&gt; Utente</a:t>
            </a:r>
          </a:p>
        </p:txBody>
      </p:sp>
      <p:sp>
        <p:nvSpPr>
          <p:cNvPr id="6" name="Segno di moltiplicazione 5"/>
          <p:cNvSpPr/>
          <p:nvPr/>
        </p:nvSpPr>
        <p:spPr>
          <a:xfrm>
            <a:off x="4299343" y="2340174"/>
            <a:ext cx="4040981" cy="119578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Requisiti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Use case principali:</a:t>
            </a:r>
          </a:p>
          <a:p>
            <a:r>
              <a:rPr lang="it-IT" dirty="0"/>
              <a:t>Editare il </a:t>
            </a:r>
            <a:r>
              <a:rPr lang="it-IT" dirty="0" err="1"/>
              <a:t>bubble</a:t>
            </a:r>
            <a:r>
              <a:rPr lang="it-IT" dirty="0"/>
              <a:t> </a:t>
            </a:r>
            <a:r>
              <a:rPr lang="it-IT" dirty="0" err="1"/>
              <a:t>flowchart</a:t>
            </a: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Analisi del dominio specifico dei giochi da tavolo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Progettazione e sviluppo delle </a:t>
            </a:r>
            <a:r>
              <a:rPr lang="it-IT" dirty="0" err="1"/>
              <a:t>bubble</a:t>
            </a:r>
            <a:endParaRPr lang="it-IT" dirty="0"/>
          </a:p>
          <a:p>
            <a:r>
              <a:rPr lang="it-IT" dirty="0"/>
              <a:t>Integrare il </a:t>
            </a:r>
            <a:r>
              <a:rPr lang="it-IT" dirty="0" err="1"/>
              <a:t>bubble</a:t>
            </a:r>
            <a:r>
              <a:rPr lang="it-IT" dirty="0"/>
              <a:t> </a:t>
            </a:r>
            <a:r>
              <a:rPr lang="it-IT" dirty="0" err="1"/>
              <a:t>flowchart</a:t>
            </a:r>
            <a:r>
              <a:rPr lang="it-IT" dirty="0"/>
              <a:t> nel diagramma delle attività</a:t>
            </a:r>
          </a:p>
        </p:txBody>
      </p:sp>
    </p:spTree>
    <p:extLst>
      <p:ext uri="{BB962C8B-B14F-4D97-AF65-F5344CB8AC3E}">
        <p14:creationId xmlns:p14="http://schemas.microsoft.com/office/powerpoint/2010/main" val="1800593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62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Analisi dei Requisiti</vt:lpstr>
      <vt:lpstr>Analisi dei Requisiti</vt:lpstr>
      <vt:lpstr>Analisi dei Requisiti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KaleidosCode</dc:title>
  <dc:creator>Matteo Sovilla</dc:creator>
  <cp:lastModifiedBy>Matteo Sovilla</cp:lastModifiedBy>
  <cp:revision>9</cp:revision>
  <dcterms:created xsi:type="dcterms:W3CDTF">2017-04-10T07:09:21Z</dcterms:created>
  <dcterms:modified xsi:type="dcterms:W3CDTF">2017-04-10T09:03:12Z</dcterms:modified>
</cp:coreProperties>
</file>