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KaleidosCode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Presentazione del gruppo per il </a:t>
            </a:r>
            <a:br>
              <a:rPr lang="it-IT" dirty="0"/>
            </a:br>
            <a:r>
              <a:rPr lang="it-IT" dirty="0"/>
              <a:t>progetto didattico di Ingegneria del Software</a:t>
            </a:r>
          </a:p>
        </p:txBody>
      </p:sp>
    </p:spTree>
    <p:extLst>
      <p:ext uri="{BB962C8B-B14F-4D97-AF65-F5344CB8AC3E}">
        <p14:creationId xmlns:p14="http://schemas.microsoft.com/office/powerpoint/2010/main" val="408864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SWEDesigner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Proponente: Zucchetti S.p.A.</a:t>
            </a:r>
          </a:p>
          <a:p>
            <a:r>
              <a:rPr lang="it-IT" dirty="0"/>
              <a:t>Editor di diagrammi UML che generi automaticamente il relativo codice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275" y="3438497"/>
            <a:ext cx="3819525" cy="2159850"/>
          </a:xfrm>
          <a:prstGeom prst="rect">
            <a:avLst/>
          </a:prstGeom>
        </p:spPr>
      </p:pic>
      <p:sp>
        <p:nvSpPr>
          <p:cNvPr id="8" name="Freccia a destra 7"/>
          <p:cNvSpPr/>
          <p:nvPr/>
        </p:nvSpPr>
        <p:spPr>
          <a:xfrm>
            <a:off x="5400675" y="4257675"/>
            <a:ext cx="1407319" cy="521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31" y="3429000"/>
            <a:ext cx="3952163" cy="184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5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SWEDesigner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it-IT" dirty="0"/>
              <a:t>Problema: relazione debole tra diagrammi stesi in fase di progettazione e codice prodotto in fase di realizzazione</a:t>
            </a:r>
          </a:p>
          <a:p>
            <a:r>
              <a:rPr lang="it-IT" dirty="0"/>
              <a:t>Soluzione: estendere UML con il </a:t>
            </a:r>
            <a:r>
              <a:rPr lang="it-IT" dirty="0" err="1"/>
              <a:t>Bubble</a:t>
            </a:r>
            <a:r>
              <a:rPr lang="it-IT" dirty="0"/>
              <a:t> </a:t>
            </a:r>
            <a:r>
              <a:rPr lang="it-IT" dirty="0" err="1"/>
              <a:t>Flowchart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071562" y="4086224"/>
            <a:ext cx="10072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Bubble</a:t>
            </a:r>
            <a:r>
              <a:rPr lang="it-IT" sz="2400" dirty="0"/>
              <a:t> = «bolle» di software già predisposto in base al dominio di applicazione</a:t>
            </a:r>
          </a:p>
        </p:txBody>
      </p:sp>
    </p:spTree>
    <p:extLst>
      <p:ext uri="{BB962C8B-B14F-4D97-AF65-F5344CB8AC3E}">
        <p14:creationId xmlns:p14="http://schemas.microsoft.com/office/powerpoint/2010/main" val="264984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impiegate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Uso di tecnologie web</a:t>
            </a:r>
          </a:p>
          <a:p>
            <a:r>
              <a:rPr lang="it-IT" dirty="0"/>
              <a:t>Lato server: Java - Tomcat oppure </a:t>
            </a:r>
            <a:r>
              <a:rPr lang="it-IT" dirty="0" err="1"/>
              <a:t>Javascript</a:t>
            </a:r>
            <a:r>
              <a:rPr lang="it-IT" dirty="0"/>
              <a:t> – </a:t>
            </a:r>
            <a:r>
              <a:rPr lang="it-IT" dirty="0" err="1"/>
              <a:t>Node.Js</a:t>
            </a:r>
            <a:endParaRPr lang="it-IT" dirty="0"/>
          </a:p>
          <a:p>
            <a:r>
              <a:rPr lang="it-IT" dirty="0"/>
              <a:t>Lato client: HTML5 – CSS – </a:t>
            </a:r>
            <a:r>
              <a:rPr lang="it-IT" dirty="0" err="1"/>
              <a:t>Javascript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540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Aspetti positivi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Progetto che prevede di ricercare una soluzione ad un problema aperto</a:t>
            </a:r>
          </a:p>
          <a:p>
            <a:r>
              <a:rPr lang="it-IT" dirty="0"/>
              <a:t>Dominio tecnologico di gran valore formativo: ampiamente diffuso e richiesto nel mondo del lavoro</a:t>
            </a:r>
          </a:p>
          <a:p>
            <a:r>
              <a:rPr lang="it-IT" dirty="0"/>
              <a:t>Notevole quantità di codice open source e buone possibilità di riuso</a:t>
            </a:r>
          </a:p>
        </p:txBody>
      </p:sp>
    </p:spTree>
    <p:extLst>
      <p:ext uri="{BB962C8B-B14F-4D97-AF65-F5344CB8AC3E}">
        <p14:creationId xmlns:p14="http://schemas.microsoft.com/office/powerpoint/2010/main" val="404861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Criticità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Inesperienza sulle tecnologie adottate</a:t>
            </a:r>
          </a:p>
          <a:p>
            <a:r>
              <a:rPr lang="it-IT" dirty="0"/>
              <a:t>Problema non sempre risolvibile</a:t>
            </a:r>
          </a:p>
        </p:txBody>
      </p:sp>
    </p:spTree>
    <p:extLst>
      <p:ext uri="{BB962C8B-B14F-4D97-AF65-F5344CB8AC3E}">
        <p14:creationId xmlns:p14="http://schemas.microsoft.com/office/powerpoint/2010/main" val="32467108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142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KaleidosCode</vt:lpstr>
      <vt:lpstr>SWEDesigner</vt:lpstr>
      <vt:lpstr>SWEDesigner</vt:lpstr>
      <vt:lpstr>Tecnologie impiegate</vt:lpstr>
      <vt:lpstr>Aspetti positivi</vt:lpstr>
      <vt:lpstr>Criticità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KaleidosCode</dc:title>
  <dc:creator>Matteo Sovilla</dc:creator>
  <cp:lastModifiedBy>Matteo Sovilla</cp:lastModifiedBy>
  <cp:revision>9</cp:revision>
  <dcterms:created xsi:type="dcterms:W3CDTF">2017-04-10T07:09:21Z</dcterms:created>
  <dcterms:modified xsi:type="dcterms:W3CDTF">2017-04-10T09:03:50Z</dcterms:modified>
</cp:coreProperties>
</file>