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it-IT" sz="2000">
                <a:latin typeface="Arial"/>
              </a:rPr>
              <a:t>Fai clic per modificare il formato delle note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A46E940-B907-4E92-8772-1FD46A22DCC6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23EE6F-8AE5-4DEB-A144-24B31157AB6E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D9C602-9F71-4261-ADB1-7E3ABB5DA4B7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1C9FF8-FACA-4F5A-A2A4-FA8D3A49DA9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BB642A-5E76-444B-9811-E226B0D8136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000" y="3602160"/>
            <a:ext cx="207468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 strike="noStrike">
                <a:solidFill>
                  <a:srgbClr val="000000"/>
                </a:solidFill>
                <a:latin typeface="Calibri Light"/>
              </a:rPr>
              <a:t>Fare clic per modificare lo stile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it-IT" sz="2400" strike="noStrike">
                <a:solidFill>
                  <a:srgbClr val="000000"/>
                </a:solidFill>
                <a:latin typeface="Calibri"/>
              </a:rPr>
              <a:t>Fare clic per modificare lo stile del sottotitolo dello schema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it-IT" sz="1200" strike="noStrike">
                <a:solidFill>
                  <a:srgbClr val="8b8b8b"/>
                </a:solidFill>
                <a:latin typeface="Calibri"/>
              </a:rPr>
              <a:t>14/04/17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5917D3-C99C-4ECE-8006-6790558CE65E}" type="slidenum">
              <a:rPr lang="it-IT" sz="1200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76440" y="-1428840"/>
            <a:ext cx="9143640" cy="2252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576440" y="847800"/>
            <a:ext cx="9143640" cy="2076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Modello di sviluppo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268200" y="1595880"/>
            <a:ext cx="11758320" cy="5212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it-IT" sz="2400" strike="noStrike">
                <a:solidFill>
                  <a:srgbClr val="3f3f3f"/>
                </a:solidFill>
                <a:latin typeface="Arial"/>
              </a:rPr>
              <a:t>È stato scelto di adottare il modello di sviluppo </a:t>
            </a:r>
            <a:r>
              <a:rPr b="1" lang="it-IT" sz="2400" strike="noStrike">
                <a:solidFill>
                  <a:srgbClr val="3f3f3f"/>
                </a:solidFill>
                <a:latin typeface="Arial"/>
              </a:rPr>
              <a:t>incrementale</a:t>
            </a:r>
            <a:r>
              <a:rPr lang="it-IT" sz="2400" strike="noStrike">
                <a:solidFill>
                  <a:srgbClr val="3f3f3f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3f3f3f"/>
                </a:solidFill>
                <a:latin typeface="Arial"/>
              </a:rPr>
              <a:t>Proprietà: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Affidabilità del processo di sviluppo del prodotto;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Flessibilità in caso di feedback negativi derivati da una revisione;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Implementazione dei requisiti per importanza;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Riduzione del rischio di fallimento o ritardi in consegna.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400" strike="noStrike">
                <a:solidFill>
                  <a:srgbClr val="000000"/>
                </a:solidFill>
                <a:latin typeface="Arial"/>
              </a:rPr>
              <a:t>Periodi: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Analisi;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Analisi di dettaglio;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Progettazione architetturale;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Progettazione di dettaglio e Codifica;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Validazione;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562040" y="-1371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1576440" y="10764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Pianificazione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-123840" y="1605960"/>
            <a:ext cx="38887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Diagramma di Gantt</a:t>
            </a:r>
            <a:endParaRPr/>
          </a:p>
        </p:txBody>
      </p:sp>
      <p:pic>
        <p:nvPicPr>
          <p:cNvPr id="51" name="Immagine 5" descr=""/>
          <p:cNvPicPr/>
          <p:nvPr/>
        </p:nvPicPr>
        <p:blipFill>
          <a:blip r:embed="rId1"/>
          <a:stretch/>
        </p:blipFill>
        <p:spPr>
          <a:xfrm>
            <a:off x="1514520" y="2371680"/>
            <a:ext cx="8707680" cy="43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523880" y="-13334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1523880" y="10386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Analisi dei rischi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324000" y="1981080"/>
            <a:ext cx="5471640" cy="222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Livello: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Tecnologico;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Personale;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Organizzativo;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Requisiti.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6591240" y="1981080"/>
            <a:ext cx="5051520" cy="350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Analisi: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Nome rischio;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Descrizione;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Probabilità d'occorrenza;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Effetto;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Prevezione;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Mitigazione;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Riscontro.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523880" y="-14000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6000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1523880" y="972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Preventivo – Prospetto orario</a:t>
            </a:r>
            <a:endParaRPr/>
          </a:p>
        </p:txBody>
      </p:sp>
      <p:pic>
        <p:nvPicPr>
          <p:cNvPr id="58" name="Immagine 5" descr=""/>
          <p:cNvPicPr/>
          <p:nvPr/>
        </p:nvPicPr>
        <p:blipFill>
          <a:blip r:embed="rId1"/>
          <a:stretch/>
        </p:blipFill>
        <p:spPr>
          <a:xfrm>
            <a:off x="276120" y="3402720"/>
            <a:ext cx="5853600" cy="3313800"/>
          </a:xfrm>
          <a:prstGeom prst="rect">
            <a:avLst/>
          </a:prstGeom>
          <a:ln>
            <a:noFill/>
          </a:ln>
        </p:spPr>
      </p:pic>
      <p:pic>
        <p:nvPicPr>
          <p:cNvPr id="59" name="Immagine 7" descr=""/>
          <p:cNvPicPr/>
          <p:nvPr/>
        </p:nvPicPr>
        <p:blipFill>
          <a:blip r:embed="rId2"/>
          <a:stretch/>
        </p:blipFill>
        <p:spPr>
          <a:xfrm>
            <a:off x="6524640" y="1762200"/>
            <a:ext cx="5340600" cy="30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LibreOffice/4.4.3.2$Linux_X86_64 LibreOffice_project/40m0$Build-2</Application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2012-07-30T23:18:30Z</dcterms:created>
  <dc:language>it-IT</dc:language>
  <cp:lastModifiedBy>giovanni </cp:lastModifiedBy>
  <dcterms:modified xsi:type="dcterms:W3CDTF">2017-04-14T10:32:09Z</dcterms:modified>
  <cp:revision>3</cp:revision>
  <dc:title>Piano di Progetto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