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BF81-EBA5-4B15-951A-51B1BBB2CB9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54DB-B35F-4032-B04F-AFD5E2B8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Studio di fattibilità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Capitolato 1:</a:t>
            </a:r>
            <a:br>
              <a:rPr lang="it-IT" dirty="0"/>
            </a:br>
            <a:r>
              <a:rPr lang="it-IT" dirty="0"/>
              <a:t>	</a:t>
            </a:r>
            <a:r>
              <a:rPr lang="it-IT" dirty="0">
                <a:latin typeface="F16" pitchFamily="34"/>
              </a:rPr>
              <a:t> APIM: An API</a:t>
            </a:r>
            <a:r>
              <a:rPr lang="it-IT" dirty="0">
                <a:latin typeface="F45" pitchFamily="34"/>
              </a:rPr>
              <a:t>G </a:t>
            </a:r>
            <a:r>
              <a:rPr lang="it-IT" dirty="0">
                <a:latin typeface="F16" pitchFamily="34"/>
              </a:rPr>
              <a:t>Market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marL="0" lvl="0" indent="0">
              <a:buClr>
                <a:srgbClr val="FF9966"/>
              </a:buClr>
              <a:buSzPct val="75000"/>
              <a:buNone/>
            </a:pPr>
            <a:r>
              <a:rPr lang="it-IT" dirty="0">
                <a:latin typeface="SFRM1200" pitchFamily="34"/>
              </a:rPr>
              <a:t>-Microservizzi poco conosciuti dal gruppo.</a:t>
            </a:r>
          </a:p>
          <a:p>
            <a:pPr marL="0" lvl="0" indent="0">
              <a:buClr>
                <a:srgbClr val="FF9966"/>
              </a:buClr>
              <a:buSzPct val="75000"/>
              <a:buNone/>
            </a:pPr>
            <a:r>
              <a:rPr lang="it-IT" dirty="0">
                <a:latin typeface="SFRM1200" pitchFamily="34"/>
              </a:rPr>
              <a:t>-Azienda con medo flessibilita per gli incontri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2: </a:t>
            </a:r>
            <a:br>
              <a:rPr lang="it-IT" dirty="0"/>
            </a:br>
            <a:r>
              <a:rPr lang="it-IT" dirty="0"/>
              <a:t>	AtAVi: Accoglienza tramite Assistente Virtuale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marL="0" lvl="0" indent="0">
              <a:buNone/>
            </a:pPr>
            <a:r>
              <a:rPr lang="it-IT" dirty="0">
                <a:latin typeface="SFRM1200" pitchFamily="34"/>
              </a:rPr>
              <a:t>-Lo stack tecnologico richiesto è vasto e impegnativo da padroneggiare.</a:t>
            </a:r>
          </a:p>
          <a:p>
            <a:pPr marL="0" lvl="0" indent="0">
              <a:buNone/>
            </a:pPr>
            <a:r>
              <a:rPr lang="it-IT" dirty="0">
                <a:latin typeface="SFRM1200" pitchFamily="34"/>
              </a:rPr>
              <a:t>-L’argomento è molto vasto e potrebbe nascondere insidie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3: </a:t>
            </a:r>
            <a:br>
              <a:rPr lang="it-IT" dirty="0"/>
            </a:br>
            <a:r>
              <a:rPr lang="it-IT" dirty="0"/>
              <a:t>	DeGeOP: A Designer and Geo-localizer Web 	App for Organizational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marL="0" lvl="0" indent="0">
              <a:buClr>
                <a:srgbClr val="FF9966"/>
              </a:buClr>
              <a:buSzPct val="75000"/>
              <a:buNone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-Azienda con sede all’estero e quindi con possibilità limitate per incontri;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4: </a:t>
            </a:r>
            <a:br>
              <a:rPr lang="it-IT" dirty="0"/>
            </a:br>
            <a:r>
              <a:rPr lang="it-IT" dirty="0"/>
              <a:t>	eBread: applicazione di lettura per dislessici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Il dominio tecnologico risulta quasi totalmente sconosciuto e comunque non molto interessante.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Capitolato 5:</a:t>
            </a:r>
            <a:br>
              <a:rPr lang="it-IT" dirty="0"/>
            </a:br>
            <a:r>
              <a:rPr lang="it-IT" dirty="0"/>
              <a:t>	 Monolith: an interactive bubble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marL="0" lvl="0" indent="0">
              <a:buClr>
                <a:srgbClr val="FF9966"/>
              </a:buClr>
              <a:buSzPct val="75000"/>
              <a:buNone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-Azienda con sede all’estero e quindi con possibilità limitate per incontri;</a:t>
            </a:r>
          </a:p>
          <a:p>
            <a:pPr lvl="0"/>
            <a:r>
              <a:rPr lang="it-IT" dirty="0">
                <a:latin typeface="SFRM1200" pitchFamily="34"/>
              </a:rPr>
              <a:t>-Tecnologie da usare con molti vincoli e poco conosciute dal gruppo.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F16</vt:lpstr>
      <vt:lpstr>F45</vt:lpstr>
      <vt:lpstr>SFRM1200</vt:lpstr>
      <vt:lpstr>StarSymbol</vt:lpstr>
      <vt:lpstr>Office Theme</vt:lpstr>
      <vt:lpstr>Studio di fattibilità</vt:lpstr>
      <vt:lpstr>Capitolato 1:   APIM: An APIG Market Platform</vt:lpstr>
      <vt:lpstr>Capitolato 2:   AtAVi: Accoglienza tramite Assistente Virtuale</vt:lpstr>
      <vt:lpstr>Capitolato 3:   DeGeOP: A Designer and Geo-localizer Web  App for Organizational Plants</vt:lpstr>
      <vt:lpstr>Capitolato 4:   eBread: applicazione di lettura per dislessici</vt:lpstr>
      <vt:lpstr>Capitolato 5:   Monolith: an interactive bubble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di fattibilità</dc:title>
  <dc:creator>enrico bonato</dc:creator>
  <cp:lastModifiedBy>enrico bonato</cp:lastModifiedBy>
  <cp:revision>7</cp:revision>
  <dcterms:created xsi:type="dcterms:W3CDTF">2017-04-12T13:09:47Z</dcterms:created>
  <dcterms:modified xsi:type="dcterms:W3CDTF">2017-04-12T15:00:46Z</dcterms:modified>
</cp:coreProperties>
</file>