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>
        <p:scale>
          <a:sx n="87" d="100"/>
          <a:sy n="87" d="100"/>
        </p:scale>
        <p:origin x="6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13/04/2017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00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13/04/2017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562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13/04/2017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26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13/04/2017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98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13/04/2017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199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13/04/2017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2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13/04/2017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2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13/04/2017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60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13/04/2017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09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13/04/2017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45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13/04/2017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02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334CF-CE96-402E-92E2-B805571D2137}" type="datetimeFigureOut">
              <a:rPr lang="it-IT" smtClean="0"/>
              <a:t>13/04/2017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725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1"/>
            <a:ext cx="12192000" cy="34441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765145" y="2443278"/>
            <a:ext cx="6661709" cy="1000849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Piano di Qualifica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Qualità di processo e di prodotto</a:t>
            </a:r>
          </a:p>
          <a:p>
            <a:r>
              <a:rPr lang="it-IT" sz="2800" dirty="0"/>
              <a:t>Resoconto delle attività di verifica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179834" y="6367898"/>
            <a:ext cx="90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?? / ??</a:t>
            </a:r>
          </a:p>
        </p:txBody>
      </p:sp>
    </p:spTree>
    <p:extLst>
      <p:ext uri="{BB962C8B-B14F-4D97-AF65-F5344CB8AC3E}">
        <p14:creationId xmlns:p14="http://schemas.microsoft.com/office/powerpoint/2010/main" val="164165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+mj-lt"/>
              </a:rPr>
              <a:t>Qualità di processo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26213" y="1718376"/>
            <a:ext cx="3316834" cy="6322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600" dirty="0"/>
              <a:t>Ciclo di Deming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0" y="2752723"/>
            <a:ext cx="4546066" cy="3094475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9433778" y="6367898"/>
            <a:ext cx="26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Piano di Qualifica - ?? / ??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314556" y="1689808"/>
            <a:ext cx="514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 err="1"/>
              <a:t>Capability</a:t>
            </a:r>
            <a:r>
              <a:rPr lang="it-IT" sz="3600" dirty="0"/>
              <a:t> </a:t>
            </a:r>
            <a:r>
              <a:rPr lang="it-IT" sz="3600" dirty="0" err="1"/>
              <a:t>Maturity</a:t>
            </a:r>
            <a:r>
              <a:rPr lang="it-IT" sz="3600" dirty="0"/>
              <a:t> Model</a:t>
            </a:r>
          </a:p>
        </p:txBody>
      </p:sp>
      <p:sp>
        <p:nvSpPr>
          <p:cNvPr id="8" name="Rettangolo 7"/>
          <p:cNvSpPr/>
          <p:nvPr/>
        </p:nvSpPr>
        <p:spPr>
          <a:xfrm>
            <a:off x="8175920" y="5093766"/>
            <a:ext cx="1328468" cy="52621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Initial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8820671" y="4567555"/>
            <a:ext cx="1362974" cy="52621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Repeatable</a:t>
            </a:r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9465422" y="4041344"/>
            <a:ext cx="1362974" cy="52621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Defined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10072132" y="3509879"/>
            <a:ext cx="1362974" cy="5262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Managed</a:t>
            </a:r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10716883" y="2983668"/>
            <a:ext cx="1362974" cy="52621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Optimizing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5817702" y="5099748"/>
            <a:ext cx="2358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dirty="0" err="1"/>
              <a:t>unpredictable</a:t>
            </a:r>
            <a:r>
              <a:rPr lang="it-IT" sz="1400" dirty="0"/>
              <a:t>, </a:t>
            </a:r>
            <a:r>
              <a:rPr lang="it-IT" sz="1400" dirty="0" err="1"/>
              <a:t>poorly</a:t>
            </a:r>
            <a:r>
              <a:rPr lang="it-IT" sz="1400" dirty="0"/>
              <a:t> </a:t>
            </a:r>
            <a:r>
              <a:rPr lang="it-IT" sz="1400" dirty="0" err="1"/>
              <a:t>controlled</a:t>
            </a:r>
            <a:r>
              <a:rPr lang="it-IT" sz="1400" dirty="0"/>
              <a:t> and </a:t>
            </a:r>
            <a:r>
              <a:rPr lang="it-IT" sz="1400" dirty="0" err="1"/>
              <a:t>reactive</a:t>
            </a:r>
            <a:endParaRPr lang="it-IT" sz="14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6497873" y="4579519"/>
            <a:ext cx="229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dirty="0" err="1"/>
              <a:t>characterized</a:t>
            </a:r>
            <a:r>
              <a:rPr lang="it-IT" sz="1400" dirty="0"/>
              <a:t> for </a:t>
            </a:r>
            <a:r>
              <a:rPr lang="it-IT" sz="1400" b="1" dirty="0" err="1"/>
              <a:t>projects</a:t>
            </a:r>
            <a:r>
              <a:rPr lang="it-IT" sz="1400" dirty="0"/>
              <a:t> and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often</a:t>
            </a:r>
            <a:r>
              <a:rPr lang="it-IT" sz="1400" dirty="0"/>
              <a:t> </a:t>
            </a:r>
            <a:r>
              <a:rPr lang="it-IT" sz="1400" dirty="0" err="1"/>
              <a:t>reactive</a:t>
            </a:r>
            <a:endParaRPr lang="it-IT" sz="14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7183882" y="4038353"/>
            <a:ext cx="228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dirty="0" err="1"/>
              <a:t>characterized</a:t>
            </a:r>
            <a:r>
              <a:rPr lang="it-IT" sz="1400" dirty="0"/>
              <a:t> for the </a:t>
            </a:r>
            <a:r>
              <a:rPr lang="it-IT" sz="1400" b="1" dirty="0" err="1"/>
              <a:t>organization</a:t>
            </a:r>
            <a:r>
              <a:rPr lang="it-IT" sz="1400" dirty="0"/>
              <a:t> and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proactive</a:t>
            </a:r>
            <a:endParaRPr lang="it-IT" sz="14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8528390" y="3518852"/>
            <a:ext cx="154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b="1" dirty="0" err="1"/>
              <a:t>measured</a:t>
            </a:r>
            <a:r>
              <a:rPr lang="it-IT" sz="1400" dirty="0"/>
              <a:t> and </a:t>
            </a:r>
            <a:r>
              <a:rPr lang="it-IT" sz="1400" dirty="0" err="1"/>
              <a:t>controlled</a:t>
            </a:r>
            <a:endParaRPr lang="it-IT" sz="14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9284551" y="2977686"/>
            <a:ext cx="142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Focus on </a:t>
            </a:r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b="1" dirty="0" err="1"/>
              <a:t>improvement</a:t>
            </a:r>
            <a:endParaRPr lang="it-IT" sz="1400" dirty="0"/>
          </a:p>
        </p:txBody>
      </p:sp>
      <p:sp>
        <p:nvSpPr>
          <p:cNvPr id="19" name="Rettangolo con angoli arrotondati 18"/>
          <p:cNvSpPr/>
          <p:nvPr/>
        </p:nvSpPr>
        <p:spPr>
          <a:xfrm>
            <a:off x="8898271" y="3012227"/>
            <a:ext cx="354074" cy="44560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0" name="Rettangolo con angoli arrotondati 19"/>
          <p:cNvSpPr/>
          <p:nvPr/>
        </p:nvSpPr>
        <p:spPr>
          <a:xfrm>
            <a:off x="8147615" y="3549456"/>
            <a:ext cx="354074" cy="44560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1" name="Rettangolo con angoli arrotondati 20"/>
          <p:cNvSpPr/>
          <p:nvPr/>
        </p:nvSpPr>
        <p:spPr>
          <a:xfrm>
            <a:off x="6777873" y="4077159"/>
            <a:ext cx="354074" cy="4456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2" name="Rettangolo con angoli arrotondati 21"/>
          <p:cNvSpPr/>
          <p:nvPr/>
        </p:nvSpPr>
        <p:spPr>
          <a:xfrm>
            <a:off x="6087143" y="4618328"/>
            <a:ext cx="354074" cy="44560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3" name="Rettangolo con angoli arrotondati 22"/>
          <p:cNvSpPr/>
          <p:nvPr/>
        </p:nvSpPr>
        <p:spPr>
          <a:xfrm>
            <a:off x="5415783" y="5134070"/>
            <a:ext cx="354074" cy="445601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5204167" y="1355492"/>
            <a:ext cx="7773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9656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625355" y="3069448"/>
            <a:ext cx="5135880" cy="9395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/>
              <a:t>Pianificazione della stesura dei documenti</a:t>
            </a: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60643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4" y="1556309"/>
            <a:ext cx="5502307" cy="3745382"/>
          </a:xfrm>
          <a:prstGeom prst="rect">
            <a:avLst/>
          </a:prstGeom>
        </p:spPr>
      </p:pic>
      <p:sp>
        <p:nvSpPr>
          <p:cNvPr id="7" name="Rettangolo con angoli arrotondati 6"/>
          <p:cNvSpPr/>
          <p:nvPr/>
        </p:nvSpPr>
        <p:spPr>
          <a:xfrm>
            <a:off x="1302106" y="1379398"/>
            <a:ext cx="1367942" cy="11923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8562353" y="2238451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 dirty="0">
                <a:solidFill>
                  <a:srgbClr val="00B0F0"/>
                </a:solidFill>
              </a:rPr>
              <a:t>P</a:t>
            </a:r>
            <a:r>
              <a:rPr lang="it-IT" sz="4800" dirty="0">
                <a:solidFill>
                  <a:srgbClr val="00B0F0"/>
                </a:solidFill>
              </a:rPr>
              <a:t>lan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9433778" y="6367898"/>
            <a:ext cx="26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Piano di Qualifica - ?? / ??</a:t>
            </a:r>
          </a:p>
        </p:txBody>
      </p:sp>
    </p:spTree>
    <p:extLst>
      <p:ext uri="{BB962C8B-B14F-4D97-AF65-F5344CB8AC3E}">
        <p14:creationId xmlns:p14="http://schemas.microsoft.com/office/powerpoint/2010/main" val="207642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7951"/>
            <a:ext cx="6064301" cy="68586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35" y="1553999"/>
            <a:ext cx="5505165" cy="3749365"/>
          </a:xfrm>
          <a:prstGeom prst="rect">
            <a:avLst/>
          </a:prstGeom>
        </p:spPr>
      </p:pic>
      <p:sp>
        <p:nvSpPr>
          <p:cNvPr id="8" name="Rettangolo con angoli arrotondati 7"/>
          <p:cNvSpPr/>
          <p:nvPr/>
        </p:nvSpPr>
        <p:spPr>
          <a:xfrm>
            <a:off x="4103825" y="1360628"/>
            <a:ext cx="1258215" cy="11411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contenuto 2"/>
          <p:cNvSpPr>
            <a:spLocks noGrp="1"/>
          </p:cNvSpPr>
          <p:nvPr>
            <p:ph idx="1"/>
          </p:nvPr>
        </p:nvSpPr>
        <p:spPr>
          <a:xfrm>
            <a:off x="6625355" y="3069448"/>
            <a:ext cx="5135880" cy="9395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/>
              <a:t>Stesura effettiva dei documenti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8744293" y="2238451"/>
            <a:ext cx="898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 dirty="0">
                <a:solidFill>
                  <a:srgbClr val="7030A0"/>
                </a:solidFill>
              </a:rPr>
              <a:t>D</a:t>
            </a:r>
            <a:r>
              <a:rPr lang="it-IT" sz="4800" dirty="0">
                <a:solidFill>
                  <a:srgbClr val="7030A0"/>
                </a:solidFill>
              </a:rPr>
              <a:t>o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9433778" y="6367898"/>
            <a:ext cx="26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Piano di Qualifica - ?? / ??</a:t>
            </a:r>
          </a:p>
        </p:txBody>
      </p:sp>
    </p:spTree>
    <p:extLst>
      <p:ext uri="{BB962C8B-B14F-4D97-AF65-F5344CB8AC3E}">
        <p14:creationId xmlns:p14="http://schemas.microsoft.com/office/powerpoint/2010/main" val="227679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60643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4" y="1556309"/>
            <a:ext cx="5502307" cy="3745382"/>
          </a:xfrm>
          <a:prstGeom prst="rect">
            <a:avLst/>
          </a:prstGeom>
        </p:spPr>
      </p:pic>
      <p:sp>
        <p:nvSpPr>
          <p:cNvPr id="6" name="Rettangolo con angoli arrotondati 5"/>
          <p:cNvSpPr/>
          <p:nvPr/>
        </p:nvSpPr>
        <p:spPr>
          <a:xfrm>
            <a:off x="3350362" y="3288666"/>
            <a:ext cx="1367942" cy="11923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/>
          <p:cNvSpPr>
            <a:spLocks noGrp="1"/>
          </p:cNvSpPr>
          <p:nvPr>
            <p:ph idx="1"/>
          </p:nvPr>
        </p:nvSpPr>
        <p:spPr>
          <a:xfrm>
            <a:off x="6625355" y="3069448"/>
            <a:ext cx="5135880" cy="9395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/>
              <a:t>Verifica dei documenti prodotti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8341940" y="2238451"/>
            <a:ext cx="1702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 dirty="0">
                <a:solidFill>
                  <a:srgbClr val="993300"/>
                </a:solidFill>
              </a:rPr>
              <a:t>C</a:t>
            </a:r>
            <a:r>
              <a:rPr lang="it-IT" sz="4800" dirty="0">
                <a:solidFill>
                  <a:srgbClr val="993300"/>
                </a:solidFill>
              </a:rPr>
              <a:t>heck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433778" y="6367898"/>
            <a:ext cx="26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Piano di Qualifica - ?? / ??</a:t>
            </a:r>
          </a:p>
        </p:txBody>
      </p:sp>
    </p:spTree>
    <p:extLst>
      <p:ext uri="{BB962C8B-B14F-4D97-AF65-F5344CB8AC3E}">
        <p14:creationId xmlns:p14="http://schemas.microsoft.com/office/powerpoint/2010/main" val="202094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0"/>
            <a:ext cx="60643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4" y="1556309"/>
            <a:ext cx="5502307" cy="3745382"/>
          </a:xfrm>
          <a:prstGeom prst="rect">
            <a:avLst/>
          </a:prstGeom>
        </p:spPr>
      </p:pic>
      <p:sp>
        <p:nvSpPr>
          <p:cNvPr id="8" name="Rettangolo con angoli arrotondati 7"/>
          <p:cNvSpPr/>
          <p:nvPr/>
        </p:nvSpPr>
        <p:spPr>
          <a:xfrm>
            <a:off x="555791" y="3329762"/>
            <a:ext cx="1367942" cy="11923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>
            <a:spLocks noGrp="1"/>
          </p:cNvSpPr>
          <p:nvPr>
            <p:ph idx="1"/>
          </p:nvPr>
        </p:nvSpPr>
        <p:spPr>
          <a:xfrm>
            <a:off x="6625355" y="3069448"/>
            <a:ext cx="5135880" cy="9395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/>
              <a:t>Analisi del risultato di verifica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8680975" y="2238451"/>
            <a:ext cx="1024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 dirty="0">
                <a:solidFill>
                  <a:schemeClr val="accent6"/>
                </a:solidFill>
              </a:rPr>
              <a:t>A</a:t>
            </a:r>
            <a:r>
              <a:rPr lang="it-IT" sz="4800" dirty="0">
                <a:solidFill>
                  <a:schemeClr val="accent6"/>
                </a:solidFill>
              </a:rPr>
              <a:t>ct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9433778" y="6367898"/>
            <a:ext cx="26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Piano di Qualifica - ?? / ??</a:t>
            </a:r>
          </a:p>
        </p:txBody>
      </p:sp>
    </p:spTree>
    <p:extLst>
      <p:ext uri="{BB962C8B-B14F-4D97-AF65-F5344CB8AC3E}">
        <p14:creationId xmlns:p14="http://schemas.microsoft.com/office/powerpoint/2010/main" val="117131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+mj-lt"/>
              </a:rPr>
              <a:t>Qualità di prodotto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669043" y="1700662"/>
            <a:ext cx="485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Presa come riferimento la normativa ISO/IEC 9126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9433778" y="6367898"/>
            <a:ext cx="26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Piano di Qualifica - ?? / ??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508" y="2170630"/>
            <a:ext cx="9186976" cy="410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6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+mj-lt"/>
              </a:rPr>
              <a:t>Resoconto delle attività di verifica dei documenti</a:t>
            </a:r>
          </a:p>
        </p:txBody>
      </p:sp>
      <p:sp>
        <p:nvSpPr>
          <p:cNvPr id="10" name="Segnaposto contenuto 2"/>
          <p:cNvSpPr>
            <a:spLocks noGrp="1"/>
          </p:cNvSpPr>
          <p:nvPr>
            <p:ph idx="1"/>
          </p:nvPr>
        </p:nvSpPr>
        <p:spPr>
          <a:xfrm>
            <a:off x="3951796" y="1845156"/>
            <a:ext cx="4288406" cy="63228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it-IT" sz="3600" dirty="0"/>
              <a:t>Indice di leggibilità - </a:t>
            </a:r>
            <a:r>
              <a:rPr lang="it-IT" sz="3600" dirty="0" err="1"/>
              <a:t>Gulpease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108" y="2503457"/>
            <a:ext cx="6901783" cy="3661633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9433778" y="6367898"/>
            <a:ext cx="26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Piano di Qualifica - ?? / ??</a:t>
            </a:r>
          </a:p>
        </p:txBody>
      </p:sp>
    </p:spTree>
    <p:extLst>
      <p:ext uri="{BB962C8B-B14F-4D97-AF65-F5344CB8AC3E}">
        <p14:creationId xmlns:p14="http://schemas.microsoft.com/office/powerpoint/2010/main" val="704610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163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Piano di Qualifica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Piano di Qualifica</dc:title>
  <dc:creator>Francesco Pezzuto</dc:creator>
  <cp:lastModifiedBy>Francesco Pezzuto</cp:lastModifiedBy>
  <cp:revision>29</cp:revision>
  <dcterms:created xsi:type="dcterms:W3CDTF">2017-04-10T15:32:09Z</dcterms:created>
  <dcterms:modified xsi:type="dcterms:W3CDTF">2017-04-13T20:03:29Z</dcterms:modified>
</cp:coreProperties>
</file>