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Fare clic per modificare lo stile del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titolo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LevelModifica gli stili del testo dello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schema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7" marL="345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Secondo livello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8" marL="3888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Terzo livello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Quarto livello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9" marL="4320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Quinto livello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4/14/17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94F5E70-513B-41BA-A869-9E0441CD4B08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Norme di Progetto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REGOLE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STRUMENTI: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ORGANIZZATIVI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 SVILUPPO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 SUPPORTO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Regole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Template di documenti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Comandi personalizzati LaTeX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Standard: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Numeri: SI/ISO 31-10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 UNI EN 28601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Correzioni errori in revisione: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Documentazione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Codice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Strumenti Organizzativi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Asana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Slack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Hangouts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Strumenti di Sviluppo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Git - GitHub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LaTeX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Strumenti di Supporto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Drive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Libre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SWEgo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2017-04-10T07:09:21Z</dcterms:created>
  <dc:creator>Matteo Sovilla</dc:creator>
  <dc:description/>
  <dc:language>en-US</dc:language>
  <cp:lastModifiedBy/>
  <dcterms:modified xsi:type="dcterms:W3CDTF">2017-04-14T10:26:05Z</dcterms:modified>
  <cp:revision>12</cp:revision>
  <dc:subject/>
  <dc:title>KaleidosCode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