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8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6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C2DA-C5F0-44AC-BC79-9ECF616939C0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9137-5DCB-441E-B863-9E7B8711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/>
        </p:nvSpPr>
        <p:spPr>
          <a:xfrm>
            <a:off x="1489747" y="1320799"/>
            <a:ext cx="9282553" cy="50347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30 w 10000"/>
              <a:gd name="connsiteY0" fmla="*/ 748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0 w 10000"/>
              <a:gd name="connsiteY4" fmla="*/ 7486 h 10000"/>
              <a:gd name="connsiteX0" fmla="*/ 45 w 10000"/>
              <a:gd name="connsiteY0" fmla="*/ 52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45 w 10000"/>
              <a:gd name="connsiteY4" fmla="*/ 523 h 10000"/>
              <a:gd name="connsiteX0" fmla="*/ 0 w 9955"/>
              <a:gd name="connsiteY0" fmla="*/ 523 h 10000"/>
              <a:gd name="connsiteX1" fmla="*/ 9955 w 9955"/>
              <a:gd name="connsiteY1" fmla="*/ 0 h 10000"/>
              <a:gd name="connsiteX2" fmla="*/ 9955 w 9955"/>
              <a:gd name="connsiteY2" fmla="*/ 10000 h 10000"/>
              <a:gd name="connsiteX3" fmla="*/ 0 w 9955"/>
              <a:gd name="connsiteY3" fmla="*/ 3037 h 10000"/>
              <a:gd name="connsiteX4" fmla="*/ 0 w 9955"/>
              <a:gd name="connsiteY4" fmla="*/ 523 h 10000"/>
              <a:gd name="connsiteX0" fmla="*/ 0 w 10000"/>
              <a:gd name="connsiteY0" fmla="*/ 52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0 w 10000"/>
              <a:gd name="connsiteY3" fmla="*/ 716 h 10000"/>
              <a:gd name="connsiteX4" fmla="*/ 0 w 10000"/>
              <a:gd name="connsiteY4" fmla="*/ 523 h 10000"/>
              <a:gd name="connsiteX0" fmla="*/ 0 w 10030"/>
              <a:gd name="connsiteY0" fmla="*/ 523 h 4725"/>
              <a:gd name="connsiteX1" fmla="*/ 10000 w 10030"/>
              <a:gd name="connsiteY1" fmla="*/ 0 h 4725"/>
              <a:gd name="connsiteX2" fmla="*/ 10030 w 10030"/>
              <a:gd name="connsiteY2" fmla="*/ 4725 h 4725"/>
              <a:gd name="connsiteX3" fmla="*/ 30 w 10030"/>
              <a:gd name="connsiteY3" fmla="*/ 716 h 4725"/>
              <a:gd name="connsiteX4" fmla="*/ 0 w 10030"/>
              <a:gd name="connsiteY4" fmla="*/ 523 h 4725"/>
              <a:gd name="connsiteX0" fmla="*/ 0 w 9970"/>
              <a:gd name="connsiteY0" fmla="*/ 1107 h 7767"/>
              <a:gd name="connsiteX1" fmla="*/ 9970 w 9970"/>
              <a:gd name="connsiteY1" fmla="*/ 0 h 7767"/>
              <a:gd name="connsiteX2" fmla="*/ 9940 w 9970"/>
              <a:gd name="connsiteY2" fmla="*/ 7767 h 7767"/>
              <a:gd name="connsiteX3" fmla="*/ 30 w 9970"/>
              <a:gd name="connsiteY3" fmla="*/ 1515 h 7767"/>
              <a:gd name="connsiteX4" fmla="*/ 0 w 9970"/>
              <a:gd name="connsiteY4" fmla="*/ 1107 h 7767"/>
              <a:gd name="connsiteX0" fmla="*/ 0 w 10031"/>
              <a:gd name="connsiteY0" fmla="*/ 1425 h 10575"/>
              <a:gd name="connsiteX1" fmla="*/ 10000 w 10031"/>
              <a:gd name="connsiteY1" fmla="*/ 0 h 10575"/>
              <a:gd name="connsiteX2" fmla="*/ 10031 w 10031"/>
              <a:gd name="connsiteY2" fmla="*/ 10575 h 10575"/>
              <a:gd name="connsiteX3" fmla="*/ 30 w 10031"/>
              <a:gd name="connsiteY3" fmla="*/ 1951 h 10575"/>
              <a:gd name="connsiteX4" fmla="*/ 0 w 10031"/>
              <a:gd name="connsiteY4" fmla="*/ 1425 h 10575"/>
              <a:gd name="connsiteX0" fmla="*/ 0 w 10003"/>
              <a:gd name="connsiteY0" fmla="*/ 1425 h 10288"/>
              <a:gd name="connsiteX1" fmla="*/ 10000 w 10003"/>
              <a:gd name="connsiteY1" fmla="*/ 0 h 10288"/>
              <a:gd name="connsiteX2" fmla="*/ 10001 w 10003"/>
              <a:gd name="connsiteY2" fmla="*/ 10288 h 10288"/>
              <a:gd name="connsiteX3" fmla="*/ 30 w 10003"/>
              <a:gd name="connsiteY3" fmla="*/ 1951 h 10288"/>
              <a:gd name="connsiteX4" fmla="*/ 0 w 10003"/>
              <a:gd name="connsiteY4" fmla="*/ 1425 h 1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3" h="10288">
                <a:moveTo>
                  <a:pt x="0" y="1425"/>
                </a:moveTo>
                <a:lnTo>
                  <a:pt x="10000" y="0"/>
                </a:lnTo>
                <a:cubicBezTo>
                  <a:pt x="10010" y="3525"/>
                  <a:pt x="9991" y="6763"/>
                  <a:pt x="10001" y="10288"/>
                </a:cubicBezTo>
                <a:lnTo>
                  <a:pt x="30" y="1951"/>
                </a:lnTo>
                <a:cubicBezTo>
                  <a:pt x="20" y="1777"/>
                  <a:pt x="10" y="1599"/>
                  <a:pt x="0" y="142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2022-03-05T06:20:14Z</dcterms:created>
  <dcterms:modified xsi:type="dcterms:W3CDTF">2022-03-05T06:43:05Z</dcterms:modified>
</cp:coreProperties>
</file>