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1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3F723-BC30-B542-8D15-92C76280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582699" cy="4567137"/>
          </a:xfrm>
        </p:spPr>
        <p:txBody>
          <a:bodyPr>
            <a:normAutofit/>
          </a:bodyPr>
          <a:lstStyle/>
          <a:p>
            <a:r>
              <a:rPr lang="en-US" dirty="0"/>
              <a:t>MSDS-6306</a:t>
            </a:r>
            <a:br>
              <a:rPr lang="en-US" dirty="0"/>
            </a:br>
            <a:r>
              <a:rPr lang="en-US" dirty="0"/>
              <a:t>Case Study 02</a:t>
            </a:r>
            <a:br>
              <a:rPr lang="en-US" dirty="0"/>
            </a:br>
            <a:r>
              <a:rPr lang="en-US" dirty="0"/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43503-51D7-8A4A-864D-7D11088F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Kalen </a:t>
            </a:r>
            <a:r>
              <a:rPr lang="en-US" dirty="0" err="1"/>
              <a:t>ASberry</a:t>
            </a:r>
            <a:endParaRPr lang="en-US" dirty="0"/>
          </a:p>
        </p:txBody>
      </p:sp>
      <p:pic>
        <p:nvPicPr>
          <p:cNvPr id="4" name="Picture 3" descr="Abstract mesh of blue lines and verticies">
            <a:extLst>
              <a:ext uri="{FF2B5EF4-FFF2-40B4-BE49-F238E27FC236}">
                <a16:creationId xmlns:a16="http://schemas.microsoft.com/office/drawing/2014/main" id="{03E81E41-5825-465D-BA23-462F711CE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7" r="2625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638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72F7-D6EA-D64C-B0B9-76FE04B0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3EEF0-4E6C-054F-A805-7820DAC39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06" y="1988457"/>
            <a:ext cx="10515894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6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3194-F06B-F04D-9827-169ECB08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5F2DF-C6BB-E543-B17E-81FBF1BA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650" y="2147288"/>
            <a:ext cx="3930137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6EED-1034-1B4D-ACE9-E908F577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14BC2E-7CA9-FF4C-92CE-A88FC3B1C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750" y="2077945"/>
            <a:ext cx="9588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3FF8-3E21-7C42-A865-04BD7DF1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C7606D-B01D-834F-84DD-CB14A7C57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943" y="1951743"/>
            <a:ext cx="11393299" cy="43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455A-11ED-B14B-8033-CE872386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FBB64-1728-684E-B603-B7CAB061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26368"/>
            <a:ext cx="10686143" cy="44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8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A2B-C5D3-BA45-9EC4-651CC552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Department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8CB73D-F818-3F4C-BD0E-702C305FC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1920964"/>
            <a:ext cx="10221686" cy="44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6F95-BF61-234E-A220-34CAF566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37032-7297-6746-A83B-FAF30CC1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45" y="2125820"/>
            <a:ext cx="7360909" cy="45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2BC7-626C-544D-9397-2427C80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job role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8278B-717B-6446-8D99-11E30D217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030" y="1785058"/>
            <a:ext cx="7099896" cy="4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6D89-41AE-2941-ABEE-CBD9D24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Males Vs Females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C5B53-DAD0-0C47-A32C-BC47DF799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587" y="2011363"/>
            <a:ext cx="10052825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1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6C3-939E-8148-828D-B1611D79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Identifiers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FA766-E908-B448-8843-64F9C0A25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1" y="1822523"/>
            <a:ext cx="7616398" cy="46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878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C34D81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9B1"/>
      </a:accent6>
      <a:hlink>
        <a:srgbClr val="625CC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BrushVTI</vt:lpstr>
      <vt:lpstr>MSDS-6306 Case Study 02 Employee Attrition</vt:lpstr>
      <vt:lpstr>Distribution of Employee</vt:lpstr>
      <vt:lpstr>Attrition</vt:lpstr>
      <vt:lpstr>Attrition</vt:lpstr>
      <vt:lpstr>Attrition by Department</vt:lpstr>
      <vt:lpstr>Roles</vt:lpstr>
      <vt:lpstr>Attrition by job role</vt:lpstr>
      <vt:lpstr>Males Vs Females</vt:lpstr>
      <vt:lpstr>Top 3 Identifiers</vt:lpstr>
      <vt:lpstr>Prediction</vt:lpstr>
      <vt:lpstr>Accuracy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MSDS-6306 Case Study 02 Employee Attrition</dc:title>
  <dc:creator>Asberry, Kalen</dc:creator>
  <cp:lastModifiedBy>Asberry, Kalen</cp:lastModifiedBy>
  <cp:revision>2</cp:revision>
  <dcterms:created xsi:type="dcterms:W3CDTF">2021-08-08T01:51:41Z</dcterms:created>
  <dcterms:modified xsi:type="dcterms:W3CDTF">2021-08-08T02:05:48Z</dcterms:modified>
</cp:coreProperties>
</file>