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2" r:id="rId7"/>
    <p:sldId id="263" r:id="rId8"/>
    <p:sldId id="259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Mid-</a:t>
            </a:r>
            <a:r>
              <a:rPr lang="en-US" dirty="0" err="1" smtClean="0"/>
              <a:t>Project_IRONHACK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PREDICTION OF OFFER ACCEPTANCE</a:t>
            </a:r>
          </a:p>
          <a:p>
            <a:r>
              <a:rPr lang="en-US" dirty="0" smtClean="0"/>
              <a:t>Kalenga Mbonyinshuti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QUESTIONS/RECOMMENDATIONS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customer’s objective </a:t>
            </a:r>
          </a:p>
          <a:p>
            <a:r>
              <a:rPr lang="en-US" dirty="0" smtClean="0"/>
              <a:t>Dataset issues</a:t>
            </a:r>
          </a:p>
          <a:p>
            <a:r>
              <a:rPr lang="en-US" dirty="0" smtClean="0"/>
              <a:t>Correlation</a:t>
            </a:r>
            <a:endParaRPr lang="en-US" dirty="0" smtClean="0"/>
          </a:p>
          <a:p>
            <a:r>
              <a:rPr lang="en-US" dirty="0"/>
              <a:t>Step by step </a:t>
            </a:r>
            <a:r>
              <a:rPr lang="en-US" dirty="0" smtClean="0"/>
              <a:t>process/results presentation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customer’s objective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smtClean="0"/>
              <a:t>Credit Card Marketing Team</a:t>
            </a:r>
            <a:endParaRPr lang="en-US" dirty="0" smtClean="0"/>
          </a:p>
          <a:p>
            <a:pPr lvl="0"/>
            <a:r>
              <a:rPr lang="en-US" dirty="0" smtClean="0"/>
              <a:t>To offer different customer’s their card</a:t>
            </a:r>
          </a:p>
          <a:p>
            <a:pPr lvl="0"/>
            <a:r>
              <a:rPr lang="en-US" dirty="0" smtClean="0"/>
              <a:t>Data were mixed and not sure if the offer will be accepted.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014464" y="1954181"/>
            <a:ext cx="4474028" cy="6920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CURRENT SITUATION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154" y="2682911"/>
            <a:ext cx="563006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Nan values</a:t>
            </a:r>
          </a:p>
          <a:p>
            <a:pPr lvl="0"/>
            <a:r>
              <a:rPr lang="en-US" dirty="0" smtClean="0"/>
              <a:t>Irrelevant information about customers(sort)</a:t>
            </a:r>
          </a:p>
          <a:p>
            <a:pPr lvl="0"/>
            <a:r>
              <a:rPr lang="en-US" dirty="0" smtClean="0"/>
              <a:t>Vague/ungrouped customers</a:t>
            </a:r>
          </a:p>
          <a:p>
            <a:pPr lvl="0"/>
            <a:r>
              <a:rPr lang="en-US" dirty="0" smtClean="0"/>
              <a:t>Relationship about data to be able to predict was not clear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Note: It is important to mention that were no significant correlation between our y value with other columns. </a:t>
            </a:r>
          </a:p>
          <a:p>
            <a:endParaRPr lang="en-US" sz="2400" dirty="0"/>
          </a:p>
          <a:p>
            <a:r>
              <a:rPr lang="en-US" sz="2400" dirty="0" smtClean="0"/>
              <a:t>In the light of the above, we decided to use all of them.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59" y="1995160"/>
            <a:ext cx="372479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60" y="20320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Clean Nan values and drop unnecessary columns</a:t>
            </a:r>
          </a:p>
          <a:p>
            <a:r>
              <a:rPr lang="en-US" dirty="0" smtClean="0"/>
              <a:t>Grouping columns to be able to know the numbers based on district groups. </a:t>
            </a:r>
          </a:p>
          <a:p>
            <a:r>
              <a:rPr lang="en-US" dirty="0" smtClean="0"/>
              <a:t>Sort columns based on </a:t>
            </a:r>
          </a:p>
          <a:p>
            <a:pPr lvl="4"/>
            <a:r>
              <a:rPr lang="en-US" dirty="0"/>
              <a:t>Credit rating medium or </a:t>
            </a:r>
            <a:r>
              <a:rPr lang="en-US" dirty="0" smtClean="0"/>
              <a:t>high</a:t>
            </a:r>
          </a:p>
          <a:p>
            <a:pPr lvl="4"/>
            <a:r>
              <a:rPr lang="en-US" dirty="0" smtClean="0"/>
              <a:t>Credit </a:t>
            </a:r>
            <a:r>
              <a:rPr lang="en-US" dirty="0"/>
              <a:t>cards held 2 or </a:t>
            </a:r>
            <a:r>
              <a:rPr lang="en-US" dirty="0" smtClean="0"/>
              <a:t>less</a:t>
            </a:r>
          </a:p>
          <a:p>
            <a:pPr lvl="4"/>
            <a:r>
              <a:rPr lang="en-US" dirty="0" smtClean="0"/>
              <a:t>Owns </a:t>
            </a:r>
            <a:r>
              <a:rPr lang="en-US" dirty="0"/>
              <a:t>their own </a:t>
            </a:r>
            <a:r>
              <a:rPr lang="en-US" dirty="0" smtClean="0"/>
              <a:t>home</a:t>
            </a:r>
          </a:p>
          <a:p>
            <a:pPr lvl="4"/>
            <a:r>
              <a:rPr lang="en-US" dirty="0" smtClean="0"/>
              <a:t>Household </a:t>
            </a:r>
            <a:r>
              <a:rPr lang="en-US" dirty="0"/>
              <a:t>size 3 or </a:t>
            </a:r>
            <a:r>
              <a:rPr lang="en-US" dirty="0" smtClean="0"/>
              <a:t>more</a:t>
            </a:r>
          </a:p>
          <a:p>
            <a:pPr lvl="4"/>
            <a:r>
              <a:rPr lang="en-US" dirty="0" smtClean="0"/>
              <a:t>Customers who accepted offer</a:t>
            </a:r>
          </a:p>
          <a:p>
            <a:r>
              <a:rPr lang="en-US" dirty="0" smtClean="0"/>
              <a:t> Checked balance of difference customers credit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5" y="1994830"/>
            <a:ext cx="5653826" cy="47488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0311" y="490982"/>
            <a:ext cx="9613861" cy="1080938"/>
          </a:xfrm>
        </p:spPr>
        <p:txBody>
          <a:bodyPr/>
          <a:lstStyle/>
          <a:p>
            <a:r>
              <a:rPr lang="en-US" dirty="0"/>
              <a:t>Step by step </a:t>
            </a:r>
            <a:r>
              <a:rPr lang="en-US" dirty="0" smtClean="0"/>
              <a:t>process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517" y="1994830"/>
            <a:ext cx="512516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by step </a:t>
            </a:r>
            <a:r>
              <a:rPr lang="en-US" dirty="0" smtClean="0"/>
              <a:t>process(Cont..)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Prediction:</a:t>
            </a:r>
          </a:p>
          <a:p>
            <a:pPr lvl="4"/>
            <a:r>
              <a:rPr lang="en-US" dirty="0" smtClean="0"/>
              <a:t>Transform categorical into numerical</a:t>
            </a:r>
          </a:p>
          <a:p>
            <a:pPr lvl="4"/>
            <a:r>
              <a:rPr lang="en-US" dirty="0" smtClean="0"/>
              <a:t>Use scaler on numerical</a:t>
            </a:r>
          </a:p>
          <a:p>
            <a:pPr lvl="4"/>
            <a:r>
              <a:rPr lang="en-US" dirty="0" smtClean="0"/>
              <a:t>Join them back</a:t>
            </a:r>
          </a:p>
          <a:p>
            <a:pPr lvl="4"/>
            <a:r>
              <a:rPr lang="en-US" dirty="0" smtClean="0"/>
              <a:t>Split the x, </a:t>
            </a:r>
            <a:r>
              <a:rPr lang="en-US" dirty="0" smtClean="0"/>
              <a:t>y</a:t>
            </a:r>
          </a:p>
          <a:p>
            <a:pPr lvl="4"/>
            <a:r>
              <a:rPr lang="en-US" dirty="0" err="1" smtClean="0"/>
              <a:t>Minmax</a:t>
            </a:r>
            <a:r>
              <a:rPr lang="en-US" dirty="0" smtClean="0"/>
              <a:t> scaler for numerical</a:t>
            </a:r>
            <a:endParaRPr lang="en-US" dirty="0" smtClean="0"/>
          </a:p>
          <a:p>
            <a:pPr lvl="4"/>
            <a:r>
              <a:rPr lang="en-US" dirty="0" smtClean="0"/>
              <a:t>Fit the model(logistic regression)</a:t>
            </a:r>
          </a:p>
          <a:p>
            <a:pPr lvl="4"/>
            <a:r>
              <a:rPr lang="en-US" dirty="0" smtClean="0"/>
              <a:t>Predict</a:t>
            </a:r>
          </a:p>
          <a:p>
            <a:pPr lvl="4"/>
            <a:r>
              <a:rPr lang="en-US" dirty="0" smtClean="0"/>
              <a:t>Evaluate the model using accuracy and kappa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Evaluation; in regards to evaluation ,I was able to get 94% of accuracy, however, kappa gave me 0.0 mainly due to the imbalance data. </a:t>
            </a:r>
          </a:p>
          <a:p>
            <a:r>
              <a:rPr lang="en-US" dirty="0" smtClean="0"/>
              <a:t>Through resampling I was able to get the below data. </a:t>
            </a:r>
          </a:p>
          <a:p>
            <a:pPr lvl="2"/>
            <a:r>
              <a:rPr lang="en-US" dirty="0"/>
              <a:t>Accuracy: 0.6511111111111111</a:t>
            </a:r>
          </a:p>
          <a:p>
            <a:pPr lvl="2"/>
            <a:r>
              <a:rPr lang="en-US" dirty="0"/>
              <a:t>Precision: 0.1099476439790576</a:t>
            </a:r>
          </a:p>
          <a:p>
            <a:pPr lvl="2"/>
            <a:r>
              <a:rPr lang="en-US" dirty="0"/>
              <a:t>Recall: 0.6901408450704225</a:t>
            </a:r>
          </a:p>
          <a:p>
            <a:pPr lvl="2"/>
            <a:r>
              <a:rPr lang="en-US" dirty="0"/>
              <a:t>F1 Score: 0.1896774193548387</a:t>
            </a:r>
          </a:p>
          <a:p>
            <a:pPr lvl="2"/>
            <a:r>
              <a:rPr lang="en-US" dirty="0"/>
              <a:t>Kappa Score: 0.09756392554902393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1907</TotalTime>
  <Words>281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Mid-Project_IRONHACK</vt:lpstr>
      <vt:lpstr>OUTLINE</vt:lpstr>
      <vt:lpstr>Introduction to the customer’s objective  </vt:lpstr>
      <vt:lpstr>Dataset issues</vt:lpstr>
      <vt:lpstr>Correlation</vt:lpstr>
      <vt:lpstr>Step by step process</vt:lpstr>
      <vt:lpstr>Step by step process (cont…)</vt:lpstr>
      <vt:lpstr>Step by step process(Cont..)</vt:lpstr>
      <vt:lpstr>Conclusion</vt:lpstr>
      <vt:lpstr>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Mid-Project_IRONHACK</dc:title>
  <dc:creator>Kalenga Mbonyinshuti</dc:creator>
  <cp:lastModifiedBy>Kalenga Mbonyinshuti</cp:lastModifiedBy>
  <cp:revision>46</cp:revision>
  <dcterms:created xsi:type="dcterms:W3CDTF">2023-02-08T12:36:46Z</dcterms:created>
  <dcterms:modified xsi:type="dcterms:W3CDTF">2023-02-10T16:12:14Z</dcterms:modified>
</cp:coreProperties>
</file>