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5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4059-E374-48C9-9B0B-9354A4DE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8A0CE-5E55-4EAA-932B-D4280F2D4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FDF7-7057-4C50-9DE1-52CE511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28C7-3A52-4BA8-90C3-C986F5A9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DF86-3C37-4DFF-A826-D797BE82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65A-F1F8-43B6-A6D5-1A85513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078F-5AE5-4016-B8F8-84B2BD9C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6844-5D45-4E7A-9AEA-D384ED6F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34B4-861D-4D45-8499-5F9E182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9EE-BD8B-4FF3-9947-DF36957B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43225-BE1F-4B6A-BE4D-44DA66312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CF4E-EEF3-4650-A412-E18CF626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6AC6-67DF-4C81-9807-97DF1374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8FE9-0E8C-48D4-9327-7072AAA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9947-7E21-4FC2-A0D1-4EB5D6BB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C6A-39DE-48D3-AF02-C196E54F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F90A-2A6E-4067-A96D-E5FBB11A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5D34-20E3-4C9C-9247-DD62ECC1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E8AA-9D63-4755-9E87-25F4C26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FB57-4D78-4035-9D99-5484388F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3FC-2084-4AC1-A614-3205B89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CA70C-6C09-4D76-B237-E1BE6E7F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CD1D-7B79-4DCB-A614-D83FD364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7AB3-AC13-4873-9800-6D0A6145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94F-5967-4DE7-A408-A36609EC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711-42AF-4CBB-9453-2D021D8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BB8E-94E4-4E45-A890-9A9148DAF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D1B9-1519-4894-A10F-24CC2B98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5CDE-B230-4B09-A1E4-8FC8AD7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4D38-4502-4FA9-9DF6-82F0039C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123F-9C34-482D-A52F-163347A3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4F2B-4B31-43E2-A938-F6925962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227-F7B9-4F7E-B2EB-6A690A9D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EF474-78C1-4D0F-BC7F-F56A21806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BFE86-7239-4A56-BE48-45861C08E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108C8-250D-4F96-936C-83B8FDE0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A9EF5-3B89-4BE9-A7B6-A2046BC9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50B2-32C2-4E69-AF65-563EFF07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4D12A-148E-4524-94E2-D0608DF1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409E-AE44-4F33-808D-F5CD0F5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5063F-C1E2-4823-B95D-6AE978F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325-AD17-4D0C-A328-4285BE7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8B5A-E67E-4AF4-B6E0-7778339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8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C3CF-201C-4C59-A90E-FCDC432D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9146-2638-4E6B-8605-A9736557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9BF1-CF2A-4053-AEC9-78B0932A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D107-3E41-4F1F-AB68-AC4B87D1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2523-CE31-4FBD-9702-B4712EAB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9BE66-9EED-4BE3-8C8F-EDF1516B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2553-4895-4358-9000-BDB87074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CD58-471D-4BC8-BC72-85C7B092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C2FF-728C-4462-9FC6-F43FB85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5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BA0F-5F00-4659-A76E-550E4812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E80EA-84C2-463A-92AB-79FA48C4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45D25-A4A1-4336-808B-72722D8F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8850-CFA6-4F20-8218-175B3A4D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F370-AABF-44F0-98A6-BF17897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D8C3-4D68-47DA-9D09-CF90202E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15608-EEEB-4236-9D8A-2F0A2772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A5CFB-4BB1-4BE0-8E34-2DFEBBAB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7E6B-4B7D-48D1-983E-ED6FDB99B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9981-63C0-489E-9C3D-B03F8AEAED3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B17C-EC26-4F55-9DC4-6E2B6D8C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A56E-7419-4DAA-B783-DD3117FB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6572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AA4-A56C-4474-8820-1DF0A9C739F7}"/>
              </a:ext>
            </a:extLst>
          </p:cNvPr>
          <p:cNvSpPr/>
          <p:nvPr/>
        </p:nvSpPr>
        <p:spPr>
          <a:xfrm>
            <a:off x="4038600" y="23241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7E162-02D1-42CF-9682-74A236ED1D10}"/>
              </a:ext>
            </a:extLst>
          </p:cNvPr>
          <p:cNvSpPr txBox="1"/>
          <p:nvPr/>
        </p:nvSpPr>
        <p:spPr>
          <a:xfrm>
            <a:off x="2686050" y="24288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D7E5-ED6E-415B-9C2B-8A9B1081B21D}"/>
              </a:ext>
            </a:extLst>
          </p:cNvPr>
          <p:cNvSpPr/>
          <p:nvPr/>
        </p:nvSpPr>
        <p:spPr>
          <a:xfrm>
            <a:off x="4038600" y="30480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69ED-1305-4FD7-8B85-3C5D28661749}"/>
              </a:ext>
            </a:extLst>
          </p:cNvPr>
          <p:cNvSpPr txBox="1"/>
          <p:nvPr/>
        </p:nvSpPr>
        <p:spPr>
          <a:xfrm>
            <a:off x="2686050" y="3152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60ABC-0F23-4242-972D-4774A0B59827}"/>
              </a:ext>
            </a:extLst>
          </p:cNvPr>
          <p:cNvSpPr/>
          <p:nvPr/>
        </p:nvSpPr>
        <p:spPr>
          <a:xfrm>
            <a:off x="4010025" y="3971926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Log in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208B3-4D91-47B3-BF3C-CB16C0E41B43}"/>
              </a:ext>
            </a:extLst>
          </p:cNvPr>
          <p:cNvSpPr/>
          <p:nvPr/>
        </p:nvSpPr>
        <p:spPr>
          <a:xfrm>
            <a:off x="5953125" y="3957639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3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8777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Detail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94978-B85F-4740-BCFC-767EB56E906A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Companies</a:t>
            </a:r>
            <a:endParaRPr lang="zh-CN" altLang="en-US" dirty="0"/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3E10AA60-FD00-465F-B508-24D8B938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43226"/>
              </p:ext>
            </p:extLst>
          </p:nvPr>
        </p:nvGraphicFramePr>
        <p:xfrm>
          <a:off x="885825" y="3233549"/>
          <a:ext cx="10572748" cy="228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08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1067670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1067022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7420896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401483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1672390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95306869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11942660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  <a:gridCol w="885823">
                  <a:extLst>
                    <a:ext uri="{9D8B030D-6E8A-4147-A177-3AD203B41FA5}">
                      <a16:colId xmlns:a16="http://schemas.microsoft.com/office/drawing/2014/main" val="933266107"/>
                    </a:ext>
                  </a:extLst>
                </a:gridCol>
              </a:tblGrid>
              <a:tr h="79314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Picture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rgbClr val="0070C0"/>
                          </a:solidFill>
                        </a:rPr>
                        <a:t>TurnOver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CEO</a:t>
                      </a: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Board Members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Sector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Brief Writeup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Code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Latest Price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Jimmy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Jimmy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9C79FAD-FCD9-421D-9864-A492BE565BAB}"/>
              </a:ext>
            </a:extLst>
          </p:cNvPr>
          <p:cNvSpPr/>
          <p:nvPr/>
        </p:nvSpPr>
        <p:spPr>
          <a:xfrm>
            <a:off x="1350169" y="4219505"/>
            <a:ext cx="623885" cy="311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picture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EAD3A-2FAF-4760-8E5B-F84BA5D506C0}"/>
              </a:ext>
            </a:extLst>
          </p:cNvPr>
          <p:cNvSpPr/>
          <p:nvPr/>
        </p:nvSpPr>
        <p:spPr>
          <a:xfrm>
            <a:off x="2647950" y="271440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aaa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25ED2-D709-42E2-8775-0C50FD7BE4F9}"/>
              </a:ext>
            </a:extLst>
          </p:cNvPr>
          <p:cNvSpPr txBox="1"/>
          <p:nvPr/>
        </p:nvSpPr>
        <p:spPr>
          <a:xfrm>
            <a:off x="804862" y="276549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or Code: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D2A0B-B262-4C5F-AE96-586A37D49089}"/>
              </a:ext>
            </a:extLst>
          </p:cNvPr>
          <p:cNvSpPr/>
          <p:nvPr/>
        </p:nvSpPr>
        <p:spPr>
          <a:xfrm>
            <a:off x="6210300" y="2714403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Search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8ACF98-9036-45E8-A23F-49A8ECFE48FF}"/>
              </a:ext>
            </a:extLst>
          </p:cNvPr>
          <p:cNvSpPr/>
          <p:nvPr/>
        </p:nvSpPr>
        <p:spPr>
          <a:xfrm>
            <a:off x="3695700" y="5766316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8CB3B-3B4C-4A13-951A-8F854242843C}"/>
              </a:ext>
            </a:extLst>
          </p:cNvPr>
          <p:cNvSpPr/>
          <p:nvPr/>
        </p:nvSpPr>
        <p:spPr>
          <a:xfrm>
            <a:off x="5181600" y="5782116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59B04-01FC-44C2-869B-DC88518B7149}"/>
              </a:ext>
            </a:extLst>
          </p:cNvPr>
          <p:cNvSpPr/>
          <p:nvPr/>
        </p:nvSpPr>
        <p:spPr>
          <a:xfrm>
            <a:off x="1350168" y="4889725"/>
            <a:ext cx="623885" cy="311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picture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7673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E76D4C-2F06-46B5-8E02-071C79E45261}"/>
              </a:ext>
            </a:extLst>
          </p:cNvPr>
          <p:cNvSpPr/>
          <p:nvPr/>
        </p:nvSpPr>
        <p:spPr>
          <a:xfrm>
            <a:off x="4481512" y="212536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3D9C3-48E0-4CF7-8041-D91855E5907D}"/>
              </a:ext>
            </a:extLst>
          </p:cNvPr>
          <p:cNvSpPr txBox="1"/>
          <p:nvPr/>
        </p:nvSpPr>
        <p:spPr>
          <a:xfrm>
            <a:off x="2509836" y="2145295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B6CDBD-16B4-4A65-B077-57731C5F3373}"/>
              </a:ext>
            </a:extLst>
          </p:cNvPr>
          <p:cNvSpPr/>
          <p:nvPr/>
        </p:nvSpPr>
        <p:spPr>
          <a:xfrm>
            <a:off x="7177087" y="2125369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9A735-E4F3-4576-9EA4-F9CE47BF7145}"/>
              </a:ext>
            </a:extLst>
          </p:cNvPr>
          <p:cNvSpPr/>
          <p:nvPr/>
        </p:nvSpPr>
        <p:spPr>
          <a:xfrm>
            <a:off x="4481511" y="2590800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A79F4-F9CF-4267-B88E-6A86417C0B17}"/>
              </a:ext>
            </a:extLst>
          </p:cNvPr>
          <p:cNvSpPr txBox="1"/>
          <p:nvPr/>
        </p:nvSpPr>
        <p:spPr>
          <a:xfrm>
            <a:off x="2509836" y="2626618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275B4-873E-4F17-9059-7CB1398F6B39}"/>
              </a:ext>
            </a:extLst>
          </p:cNvPr>
          <p:cNvSpPr/>
          <p:nvPr/>
        </p:nvSpPr>
        <p:spPr>
          <a:xfrm>
            <a:off x="4481511" y="3079418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ADA-DCC5-4FC8-ADD1-E6C3A4600DF7}"/>
              </a:ext>
            </a:extLst>
          </p:cNvPr>
          <p:cNvSpPr txBox="1"/>
          <p:nvPr/>
        </p:nvSpPr>
        <p:spPr>
          <a:xfrm>
            <a:off x="2867024" y="312313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Period: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04B50-7DC9-48CD-91E0-71DEC6D5131B}"/>
              </a:ext>
            </a:extLst>
          </p:cNvPr>
          <p:cNvSpPr/>
          <p:nvPr/>
        </p:nvSpPr>
        <p:spPr>
          <a:xfrm>
            <a:off x="7134222" y="3086746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01F08-367E-4287-8E4C-F6B530BD9519}"/>
              </a:ext>
            </a:extLst>
          </p:cNvPr>
          <p:cNvSpPr txBox="1"/>
          <p:nvPr/>
        </p:nvSpPr>
        <p:spPr>
          <a:xfrm>
            <a:off x="5848349" y="309029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Period:</a:t>
            </a:r>
            <a:endParaRPr lang="zh-CN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3CDEBC-A1EB-4ACA-A6A8-18F0A2BD932C}"/>
              </a:ext>
            </a:extLst>
          </p:cNvPr>
          <p:cNvSpPr/>
          <p:nvPr/>
        </p:nvSpPr>
        <p:spPr>
          <a:xfrm>
            <a:off x="8705848" y="3068434"/>
            <a:ext cx="469106" cy="413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D15C0B-9C76-49B1-9D76-CF5A7720E8EB}"/>
              </a:ext>
            </a:extLst>
          </p:cNvPr>
          <p:cNvSpPr/>
          <p:nvPr/>
        </p:nvSpPr>
        <p:spPr>
          <a:xfrm>
            <a:off x="4481510" y="3596611"/>
            <a:ext cx="190024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Generate Map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7865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E76D4C-2F06-46B5-8E02-071C79E45261}"/>
              </a:ext>
            </a:extLst>
          </p:cNvPr>
          <p:cNvSpPr/>
          <p:nvPr/>
        </p:nvSpPr>
        <p:spPr>
          <a:xfrm>
            <a:off x="4481512" y="212536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3D9C3-48E0-4CF7-8041-D91855E5907D}"/>
              </a:ext>
            </a:extLst>
          </p:cNvPr>
          <p:cNvSpPr txBox="1"/>
          <p:nvPr/>
        </p:nvSpPr>
        <p:spPr>
          <a:xfrm>
            <a:off x="2509836" y="2145295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B6CDBD-16B4-4A65-B077-57731C5F3373}"/>
              </a:ext>
            </a:extLst>
          </p:cNvPr>
          <p:cNvSpPr/>
          <p:nvPr/>
        </p:nvSpPr>
        <p:spPr>
          <a:xfrm>
            <a:off x="7177087" y="2125369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9A735-E4F3-4576-9EA4-F9CE47BF7145}"/>
              </a:ext>
            </a:extLst>
          </p:cNvPr>
          <p:cNvSpPr/>
          <p:nvPr/>
        </p:nvSpPr>
        <p:spPr>
          <a:xfrm>
            <a:off x="4481511" y="2590800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A79F4-F9CF-4267-B88E-6A86417C0B17}"/>
              </a:ext>
            </a:extLst>
          </p:cNvPr>
          <p:cNvSpPr txBox="1"/>
          <p:nvPr/>
        </p:nvSpPr>
        <p:spPr>
          <a:xfrm>
            <a:off x="2509836" y="2626618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275B4-873E-4F17-9059-7CB1398F6B39}"/>
              </a:ext>
            </a:extLst>
          </p:cNvPr>
          <p:cNvSpPr/>
          <p:nvPr/>
        </p:nvSpPr>
        <p:spPr>
          <a:xfrm>
            <a:off x="4481511" y="3079418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ADA-DCC5-4FC8-ADD1-E6C3A4600DF7}"/>
              </a:ext>
            </a:extLst>
          </p:cNvPr>
          <p:cNvSpPr txBox="1"/>
          <p:nvPr/>
        </p:nvSpPr>
        <p:spPr>
          <a:xfrm>
            <a:off x="2867024" y="312313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Period: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04B50-7DC9-48CD-91E0-71DEC6D5131B}"/>
              </a:ext>
            </a:extLst>
          </p:cNvPr>
          <p:cNvSpPr/>
          <p:nvPr/>
        </p:nvSpPr>
        <p:spPr>
          <a:xfrm>
            <a:off x="7134222" y="3086746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01F08-367E-4287-8E4C-F6B530BD9519}"/>
              </a:ext>
            </a:extLst>
          </p:cNvPr>
          <p:cNvSpPr txBox="1"/>
          <p:nvPr/>
        </p:nvSpPr>
        <p:spPr>
          <a:xfrm>
            <a:off x="5848349" y="309029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Period:</a:t>
            </a:r>
            <a:endParaRPr lang="zh-CN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3CDEBC-A1EB-4ACA-A6A8-18F0A2BD932C}"/>
              </a:ext>
            </a:extLst>
          </p:cNvPr>
          <p:cNvSpPr/>
          <p:nvPr/>
        </p:nvSpPr>
        <p:spPr>
          <a:xfrm>
            <a:off x="8004572" y="3593093"/>
            <a:ext cx="469106" cy="413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-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D15C0B-9C76-49B1-9D76-CF5A7720E8EB}"/>
              </a:ext>
            </a:extLst>
          </p:cNvPr>
          <p:cNvSpPr/>
          <p:nvPr/>
        </p:nvSpPr>
        <p:spPr>
          <a:xfrm>
            <a:off x="4481510" y="4585872"/>
            <a:ext cx="190024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Generate Map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C899A-606A-4B60-B41C-9766067BA7A9}"/>
              </a:ext>
            </a:extLst>
          </p:cNvPr>
          <p:cNvSpPr/>
          <p:nvPr/>
        </p:nvSpPr>
        <p:spPr>
          <a:xfrm>
            <a:off x="4481511" y="358269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8B842-3F7B-466B-AAEB-AFC5B231FF0B}"/>
              </a:ext>
            </a:extLst>
          </p:cNvPr>
          <p:cNvSpPr txBox="1"/>
          <p:nvPr/>
        </p:nvSpPr>
        <p:spPr>
          <a:xfrm>
            <a:off x="2509835" y="3602618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633E4-BD2B-49CB-A655-A0A2810CEF7C}"/>
              </a:ext>
            </a:extLst>
          </p:cNvPr>
          <p:cNvSpPr/>
          <p:nvPr/>
        </p:nvSpPr>
        <p:spPr>
          <a:xfrm>
            <a:off x="7177086" y="3582692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034B1-2D8E-4F2A-90FE-83474D37374A}"/>
              </a:ext>
            </a:extLst>
          </p:cNvPr>
          <p:cNvSpPr/>
          <p:nvPr/>
        </p:nvSpPr>
        <p:spPr>
          <a:xfrm>
            <a:off x="4481510" y="404812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1CCB9-5A92-460E-A90F-0D42E5813C98}"/>
              </a:ext>
            </a:extLst>
          </p:cNvPr>
          <p:cNvSpPr txBox="1"/>
          <p:nvPr/>
        </p:nvSpPr>
        <p:spPr>
          <a:xfrm>
            <a:off x="2509835" y="4083941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17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2762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8127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8F2DF9-467E-45D9-BAC8-1166D22E1D0B}"/>
              </a:ext>
            </a:extLst>
          </p:cNvPr>
          <p:cNvCxnSpPr/>
          <p:nvPr/>
        </p:nvCxnSpPr>
        <p:spPr>
          <a:xfrm>
            <a:off x="2886075" y="2276475"/>
            <a:ext cx="0" cy="370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A21608-9D4B-4A06-8198-CE7A24C07208}"/>
              </a:ext>
            </a:extLst>
          </p:cNvPr>
          <p:cNvCxnSpPr/>
          <p:nvPr/>
        </p:nvCxnSpPr>
        <p:spPr>
          <a:xfrm>
            <a:off x="2886075" y="59817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8E084-2829-487A-8A6E-19E22379B53E}"/>
              </a:ext>
            </a:extLst>
          </p:cNvPr>
          <p:cNvCxnSpPr/>
          <p:nvPr/>
        </p:nvCxnSpPr>
        <p:spPr>
          <a:xfrm>
            <a:off x="2886075" y="5153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E3A11-ABFF-41CB-A02B-C3228C96813D}"/>
              </a:ext>
            </a:extLst>
          </p:cNvPr>
          <p:cNvCxnSpPr/>
          <p:nvPr/>
        </p:nvCxnSpPr>
        <p:spPr>
          <a:xfrm>
            <a:off x="2886075" y="5114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6A85F-15F1-4C62-B3E0-2DED3FECBDBD}"/>
              </a:ext>
            </a:extLst>
          </p:cNvPr>
          <p:cNvCxnSpPr/>
          <p:nvPr/>
        </p:nvCxnSpPr>
        <p:spPr>
          <a:xfrm>
            <a:off x="2886075" y="42005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2F048C-D051-416D-9B45-0F0589F8ACB8}"/>
              </a:ext>
            </a:extLst>
          </p:cNvPr>
          <p:cNvCxnSpPr/>
          <p:nvPr/>
        </p:nvCxnSpPr>
        <p:spPr>
          <a:xfrm>
            <a:off x="2867025" y="3209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5CF24D-6650-4678-9C96-36E906BBC3E8}"/>
              </a:ext>
            </a:extLst>
          </p:cNvPr>
          <p:cNvSpPr/>
          <p:nvPr/>
        </p:nvSpPr>
        <p:spPr>
          <a:xfrm>
            <a:off x="3000375" y="3543194"/>
            <a:ext cx="828605" cy="2438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800F88-2988-49A5-B5B4-BA4B2984FAE4}"/>
              </a:ext>
            </a:extLst>
          </p:cNvPr>
          <p:cNvSpPr/>
          <p:nvPr/>
        </p:nvSpPr>
        <p:spPr>
          <a:xfrm>
            <a:off x="3819594" y="4343400"/>
            <a:ext cx="828605" cy="1628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5316A-3B86-4C36-A633-BD905A498FCD}"/>
              </a:ext>
            </a:extLst>
          </p:cNvPr>
          <p:cNvSpPr/>
          <p:nvPr/>
        </p:nvSpPr>
        <p:spPr>
          <a:xfrm>
            <a:off x="4648270" y="2933703"/>
            <a:ext cx="828605" cy="3047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14C2D-CC5D-4425-BDDC-52509290EA8A}"/>
              </a:ext>
            </a:extLst>
          </p:cNvPr>
          <p:cNvSpPr/>
          <p:nvPr/>
        </p:nvSpPr>
        <p:spPr>
          <a:xfrm>
            <a:off x="5476875" y="3895830"/>
            <a:ext cx="828605" cy="2076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B4AF72-413C-46D1-A73A-3749AFD586F0}"/>
              </a:ext>
            </a:extLst>
          </p:cNvPr>
          <p:cNvSpPr txBox="1"/>
          <p:nvPr/>
        </p:nvSpPr>
        <p:spPr>
          <a:xfrm>
            <a:off x="2990989" y="6023401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Nov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C968C-CA3B-4B0D-B02A-1C39DFC288E0}"/>
              </a:ext>
            </a:extLst>
          </p:cNvPr>
          <p:cNvSpPr txBox="1"/>
          <p:nvPr/>
        </p:nvSpPr>
        <p:spPr>
          <a:xfrm>
            <a:off x="3819593" y="6040589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Dec</a:t>
            </a:r>
            <a:endParaRPr lang="zh-CN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AFD43-93DD-4FF7-981F-9816A872F787}"/>
              </a:ext>
            </a:extLst>
          </p:cNvPr>
          <p:cNvSpPr txBox="1"/>
          <p:nvPr/>
        </p:nvSpPr>
        <p:spPr>
          <a:xfrm>
            <a:off x="4648270" y="6037952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Jan</a:t>
            </a:r>
            <a:endParaRPr lang="zh-CN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54981-034B-467A-B112-AB0D22212981}"/>
              </a:ext>
            </a:extLst>
          </p:cNvPr>
          <p:cNvSpPr txBox="1"/>
          <p:nvPr/>
        </p:nvSpPr>
        <p:spPr>
          <a:xfrm>
            <a:off x="5495958" y="60284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Feb</a:t>
            </a:r>
            <a:endParaRPr lang="zh-CN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1D487-5E49-45E3-B281-C0300031F278}"/>
              </a:ext>
            </a:extLst>
          </p:cNvPr>
          <p:cNvSpPr txBox="1"/>
          <p:nvPr/>
        </p:nvSpPr>
        <p:spPr>
          <a:xfrm>
            <a:off x="2352709" y="30611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3000</a:t>
            </a:r>
            <a:endParaRPr lang="zh-CN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4A057-332B-48C1-B658-E22A07CC5D71}"/>
              </a:ext>
            </a:extLst>
          </p:cNvPr>
          <p:cNvSpPr txBox="1"/>
          <p:nvPr/>
        </p:nvSpPr>
        <p:spPr>
          <a:xfrm>
            <a:off x="2352708" y="407077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2000</a:t>
            </a:r>
            <a:endParaRPr lang="zh-CN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286D68-B65D-4988-995A-33AB1821764A}"/>
              </a:ext>
            </a:extLst>
          </p:cNvPr>
          <p:cNvSpPr txBox="1"/>
          <p:nvPr/>
        </p:nvSpPr>
        <p:spPr>
          <a:xfrm>
            <a:off x="2314468" y="4972050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1000</a:t>
            </a:r>
            <a:endParaRPr lang="zh-CN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50C85-92D1-4FD5-BFE6-F396182F167B}"/>
              </a:ext>
            </a:extLst>
          </p:cNvPr>
          <p:cNvSpPr txBox="1"/>
          <p:nvPr/>
        </p:nvSpPr>
        <p:spPr>
          <a:xfrm>
            <a:off x="6705565" y="2952749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Average</a:t>
            </a:r>
            <a:r>
              <a:rPr lang="zh-CN" altLang="en-US" sz="1200" dirty="0"/>
              <a:t>：</a:t>
            </a:r>
            <a:r>
              <a:rPr lang="en-US" altLang="zh-CN" sz="1200" dirty="0"/>
              <a:t>2100</a:t>
            </a:r>
            <a:endParaRPr lang="zh-CN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9FF6D-4FD6-4FF4-9622-BDECCB864377}"/>
              </a:ext>
            </a:extLst>
          </p:cNvPr>
          <p:cNvSpPr txBox="1"/>
          <p:nvPr/>
        </p:nvSpPr>
        <p:spPr>
          <a:xfrm>
            <a:off x="7024669" y="3256333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Min</a:t>
            </a:r>
            <a:r>
              <a:rPr lang="zh-CN" altLang="en-US" sz="1200" dirty="0"/>
              <a:t>：</a:t>
            </a:r>
            <a:r>
              <a:rPr lang="en-US" altLang="zh-CN" sz="1200" dirty="0"/>
              <a:t>2100</a:t>
            </a:r>
            <a:endParaRPr lang="zh-CN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BBB61-1A97-4352-8C8E-321549625A9E}"/>
              </a:ext>
            </a:extLst>
          </p:cNvPr>
          <p:cNvSpPr txBox="1"/>
          <p:nvPr/>
        </p:nvSpPr>
        <p:spPr>
          <a:xfrm>
            <a:off x="7024669" y="3559917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3500</a:t>
            </a:r>
            <a:endParaRPr lang="zh-CN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180C2-061C-4D65-AE4E-BD664653E68E}"/>
              </a:ext>
            </a:extLst>
          </p:cNvPr>
          <p:cNvSpPr txBox="1"/>
          <p:nvPr/>
        </p:nvSpPr>
        <p:spPr>
          <a:xfrm>
            <a:off x="3414677" y="2111874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Stock Price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43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1238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9284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658350" y="476548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493812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8F2DF9-467E-45D9-BAC8-1166D22E1D0B}"/>
              </a:ext>
            </a:extLst>
          </p:cNvPr>
          <p:cNvCxnSpPr/>
          <p:nvPr/>
        </p:nvCxnSpPr>
        <p:spPr>
          <a:xfrm>
            <a:off x="2886075" y="2276475"/>
            <a:ext cx="0" cy="370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A21608-9D4B-4A06-8198-CE7A24C07208}"/>
              </a:ext>
            </a:extLst>
          </p:cNvPr>
          <p:cNvCxnSpPr/>
          <p:nvPr/>
        </p:nvCxnSpPr>
        <p:spPr>
          <a:xfrm>
            <a:off x="2886075" y="59817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8E084-2829-487A-8A6E-19E22379B53E}"/>
              </a:ext>
            </a:extLst>
          </p:cNvPr>
          <p:cNvCxnSpPr/>
          <p:nvPr/>
        </p:nvCxnSpPr>
        <p:spPr>
          <a:xfrm>
            <a:off x="2886075" y="5153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E3A11-ABFF-41CB-A02B-C3228C96813D}"/>
              </a:ext>
            </a:extLst>
          </p:cNvPr>
          <p:cNvCxnSpPr/>
          <p:nvPr/>
        </p:nvCxnSpPr>
        <p:spPr>
          <a:xfrm>
            <a:off x="2886075" y="5114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6A85F-15F1-4C62-B3E0-2DED3FECBDBD}"/>
              </a:ext>
            </a:extLst>
          </p:cNvPr>
          <p:cNvCxnSpPr/>
          <p:nvPr/>
        </p:nvCxnSpPr>
        <p:spPr>
          <a:xfrm>
            <a:off x="2886075" y="42005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2F048C-D051-416D-9B45-0F0589F8ACB8}"/>
              </a:ext>
            </a:extLst>
          </p:cNvPr>
          <p:cNvCxnSpPr/>
          <p:nvPr/>
        </p:nvCxnSpPr>
        <p:spPr>
          <a:xfrm>
            <a:off x="2867025" y="3209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5CF24D-6650-4678-9C96-36E906BBC3E8}"/>
              </a:ext>
            </a:extLst>
          </p:cNvPr>
          <p:cNvSpPr/>
          <p:nvPr/>
        </p:nvSpPr>
        <p:spPr>
          <a:xfrm>
            <a:off x="3000375" y="3543194"/>
            <a:ext cx="828605" cy="2438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800F88-2988-49A5-B5B4-BA4B2984FAE4}"/>
              </a:ext>
            </a:extLst>
          </p:cNvPr>
          <p:cNvSpPr/>
          <p:nvPr/>
        </p:nvSpPr>
        <p:spPr>
          <a:xfrm>
            <a:off x="3819594" y="4343400"/>
            <a:ext cx="828605" cy="1628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5316A-3B86-4C36-A633-BD905A498FCD}"/>
              </a:ext>
            </a:extLst>
          </p:cNvPr>
          <p:cNvSpPr/>
          <p:nvPr/>
        </p:nvSpPr>
        <p:spPr>
          <a:xfrm>
            <a:off x="4648270" y="2933703"/>
            <a:ext cx="828605" cy="3047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14C2D-CC5D-4425-BDDC-52509290EA8A}"/>
              </a:ext>
            </a:extLst>
          </p:cNvPr>
          <p:cNvSpPr/>
          <p:nvPr/>
        </p:nvSpPr>
        <p:spPr>
          <a:xfrm>
            <a:off x="5476875" y="3895830"/>
            <a:ext cx="828605" cy="2076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B4AF72-413C-46D1-A73A-3749AFD586F0}"/>
              </a:ext>
            </a:extLst>
          </p:cNvPr>
          <p:cNvSpPr txBox="1"/>
          <p:nvPr/>
        </p:nvSpPr>
        <p:spPr>
          <a:xfrm>
            <a:off x="2990989" y="6023401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Nov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C968C-CA3B-4B0D-B02A-1C39DFC288E0}"/>
              </a:ext>
            </a:extLst>
          </p:cNvPr>
          <p:cNvSpPr txBox="1"/>
          <p:nvPr/>
        </p:nvSpPr>
        <p:spPr>
          <a:xfrm>
            <a:off x="3819593" y="6040589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Dec</a:t>
            </a:r>
            <a:endParaRPr lang="zh-CN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AFD43-93DD-4FF7-981F-9816A872F787}"/>
              </a:ext>
            </a:extLst>
          </p:cNvPr>
          <p:cNvSpPr txBox="1"/>
          <p:nvPr/>
        </p:nvSpPr>
        <p:spPr>
          <a:xfrm>
            <a:off x="4648270" y="6037952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Jan</a:t>
            </a:r>
            <a:endParaRPr lang="zh-CN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54981-034B-467A-B112-AB0D22212981}"/>
              </a:ext>
            </a:extLst>
          </p:cNvPr>
          <p:cNvSpPr txBox="1"/>
          <p:nvPr/>
        </p:nvSpPr>
        <p:spPr>
          <a:xfrm>
            <a:off x="5495958" y="60284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Feb</a:t>
            </a:r>
            <a:endParaRPr lang="zh-CN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1D487-5E49-45E3-B281-C0300031F278}"/>
              </a:ext>
            </a:extLst>
          </p:cNvPr>
          <p:cNvSpPr txBox="1"/>
          <p:nvPr/>
        </p:nvSpPr>
        <p:spPr>
          <a:xfrm>
            <a:off x="2352709" y="30611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3000</a:t>
            </a:r>
            <a:endParaRPr lang="zh-CN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4A057-332B-48C1-B658-E22A07CC5D71}"/>
              </a:ext>
            </a:extLst>
          </p:cNvPr>
          <p:cNvSpPr txBox="1"/>
          <p:nvPr/>
        </p:nvSpPr>
        <p:spPr>
          <a:xfrm>
            <a:off x="2352708" y="407077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2000</a:t>
            </a:r>
            <a:endParaRPr lang="zh-CN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286D68-B65D-4988-995A-33AB1821764A}"/>
              </a:ext>
            </a:extLst>
          </p:cNvPr>
          <p:cNvSpPr txBox="1"/>
          <p:nvPr/>
        </p:nvSpPr>
        <p:spPr>
          <a:xfrm>
            <a:off x="2314468" y="4972050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1000</a:t>
            </a:r>
            <a:endParaRPr lang="zh-CN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50C85-92D1-4FD5-BFE6-F396182F167B}"/>
              </a:ext>
            </a:extLst>
          </p:cNvPr>
          <p:cNvSpPr txBox="1"/>
          <p:nvPr/>
        </p:nvSpPr>
        <p:spPr>
          <a:xfrm>
            <a:off x="6705565" y="2952749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Average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  <a:r>
              <a:rPr lang="en-US" altLang="zh-CN" sz="1200" dirty="0">
                <a:solidFill>
                  <a:srgbClr val="00B0F0"/>
                </a:solidFill>
              </a:rPr>
              <a:t>2100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9FF6D-4FD6-4FF4-9622-BDECCB864377}"/>
              </a:ext>
            </a:extLst>
          </p:cNvPr>
          <p:cNvSpPr txBox="1"/>
          <p:nvPr/>
        </p:nvSpPr>
        <p:spPr>
          <a:xfrm>
            <a:off x="7024669" y="3256333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Min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  <a:r>
              <a:rPr lang="en-US" altLang="zh-CN" sz="1200" dirty="0">
                <a:solidFill>
                  <a:srgbClr val="00B0F0"/>
                </a:solidFill>
              </a:rPr>
              <a:t>1700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BBB61-1A97-4352-8C8E-321549625A9E}"/>
              </a:ext>
            </a:extLst>
          </p:cNvPr>
          <p:cNvSpPr txBox="1"/>
          <p:nvPr/>
        </p:nvSpPr>
        <p:spPr>
          <a:xfrm>
            <a:off x="7024669" y="3559917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Max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  <a:r>
              <a:rPr lang="en-US" altLang="zh-CN" sz="1200" dirty="0">
                <a:solidFill>
                  <a:srgbClr val="00B0F0"/>
                </a:solidFill>
              </a:rPr>
              <a:t>3500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180C2-061C-4D65-AE4E-BD664653E68E}"/>
              </a:ext>
            </a:extLst>
          </p:cNvPr>
          <p:cNvSpPr txBox="1"/>
          <p:nvPr/>
        </p:nvSpPr>
        <p:spPr>
          <a:xfrm>
            <a:off x="3414677" y="2111874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Stock Price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CFD6F-0B82-41CA-8C24-CAA113FB3556}"/>
              </a:ext>
            </a:extLst>
          </p:cNvPr>
          <p:cNvSpPr/>
          <p:nvPr/>
        </p:nvSpPr>
        <p:spPr>
          <a:xfrm>
            <a:off x="3414677" y="2952749"/>
            <a:ext cx="414373" cy="301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FEE744-EDCB-465A-9D2A-4825F7E23C9A}"/>
              </a:ext>
            </a:extLst>
          </p:cNvPr>
          <p:cNvSpPr/>
          <p:nvPr/>
        </p:nvSpPr>
        <p:spPr>
          <a:xfrm>
            <a:off x="4238625" y="4200525"/>
            <a:ext cx="409572" cy="179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C4A582-0E86-495D-8B81-17B454491C6F}"/>
              </a:ext>
            </a:extLst>
          </p:cNvPr>
          <p:cNvSpPr/>
          <p:nvPr/>
        </p:nvSpPr>
        <p:spPr>
          <a:xfrm>
            <a:off x="5062572" y="2790825"/>
            <a:ext cx="404831" cy="318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ACA13-1557-479F-9A43-F69BD37F183D}"/>
              </a:ext>
            </a:extLst>
          </p:cNvPr>
          <p:cNvSpPr/>
          <p:nvPr/>
        </p:nvSpPr>
        <p:spPr>
          <a:xfrm>
            <a:off x="5905500" y="3629025"/>
            <a:ext cx="409452" cy="235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13EFE-479D-4F76-93C8-E53345DF5ACA}"/>
              </a:ext>
            </a:extLst>
          </p:cNvPr>
          <p:cNvSpPr txBox="1"/>
          <p:nvPr/>
        </p:nvSpPr>
        <p:spPr>
          <a:xfrm>
            <a:off x="6753190" y="3838574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Average</a:t>
            </a:r>
            <a:r>
              <a:rPr lang="zh-CN" altLang="en-US" sz="1200" dirty="0">
                <a:solidFill>
                  <a:srgbClr val="0070C0"/>
                </a:solidFill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</a:rPr>
              <a:t>2100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5A9D8-383F-4EC3-899A-6980A60A70F8}"/>
              </a:ext>
            </a:extLst>
          </p:cNvPr>
          <p:cNvSpPr txBox="1"/>
          <p:nvPr/>
        </p:nvSpPr>
        <p:spPr>
          <a:xfrm>
            <a:off x="7072294" y="4142158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Min</a:t>
            </a:r>
            <a:r>
              <a:rPr lang="zh-CN" altLang="en-US" sz="1200" dirty="0">
                <a:solidFill>
                  <a:srgbClr val="0070C0"/>
                </a:solidFill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</a:rPr>
              <a:t>2800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16FCD8-98B6-44EE-BE6E-258EDF390E7E}"/>
              </a:ext>
            </a:extLst>
          </p:cNvPr>
          <p:cNvSpPr txBox="1"/>
          <p:nvPr/>
        </p:nvSpPr>
        <p:spPr>
          <a:xfrm>
            <a:off x="7072294" y="4445742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Max</a:t>
            </a:r>
            <a:r>
              <a:rPr lang="zh-CN" altLang="en-US" sz="1200" dirty="0">
                <a:solidFill>
                  <a:srgbClr val="0070C0"/>
                </a:solidFill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</a:rPr>
              <a:t>3600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306701-3CD5-4E2A-AA57-3269D31BFAB1}"/>
              </a:ext>
            </a:extLst>
          </p:cNvPr>
          <p:cNvSpPr txBox="1"/>
          <p:nvPr/>
        </p:nvSpPr>
        <p:spPr>
          <a:xfrm>
            <a:off x="10629900" y="778878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Edit profile</a:t>
            </a:r>
            <a:endParaRPr lang="zh-CN" altLang="en-US" sz="1200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4D246-F033-4252-81C8-55C81CCF09CB}"/>
              </a:ext>
            </a:extLst>
          </p:cNvPr>
          <p:cNvSpPr txBox="1"/>
          <p:nvPr/>
        </p:nvSpPr>
        <p:spPr>
          <a:xfrm>
            <a:off x="10372725" y="1006657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Change password</a:t>
            </a:r>
            <a:endParaRPr lang="zh-CN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142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9143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15500" y="516907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442495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0990C-D581-47F5-88C2-751A099789CF}"/>
              </a:ext>
            </a:extLst>
          </p:cNvPr>
          <p:cNvSpPr/>
          <p:nvPr/>
        </p:nvSpPr>
        <p:spPr>
          <a:xfrm>
            <a:off x="2928937" y="3986928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Modify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D4C5-5336-4DD5-9D6F-C609BF853490}"/>
              </a:ext>
            </a:extLst>
          </p:cNvPr>
          <p:cNvSpPr/>
          <p:nvPr/>
        </p:nvSpPr>
        <p:spPr>
          <a:xfrm>
            <a:off x="4910138" y="3986929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Cancel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5724A-B526-4110-8DEC-B3FAD7CC28A2}"/>
              </a:ext>
            </a:extLst>
          </p:cNvPr>
          <p:cNvSpPr/>
          <p:nvPr/>
        </p:nvSpPr>
        <p:spPr>
          <a:xfrm>
            <a:off x="2990849" y="2443877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CA4A8-4A99-4621-82E9-6322BEC6ABA1}"/>
              </a:ext>
            </a:extLst>
          </p:cNvPr>
          <p:cNvSpPr txBox="1"/>
          <p:nvPr/>
        </p:nvSpPr>
        <p:spPr>
          <a:xfrm>
            <a:off x="1943099" y="25486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e-mail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80959-2B7A-4AA3-9BF0-72E2D0057BA7}"/>
              </a:ext>
            </a:extLst>
          </p:cNvPr>
          <p:cNvSpPr/>
          <p:nvPr/>
        </p:nvSpPr>
        <p:spPr>
          <a:xfrm>
            <a:off x="3000374" y="3205877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C2FEB-7BCB-47E1-8381-548191222444}"/>
              </a:ext>
            </a:extLst>
          </p:cNvPr>
          <p:cNvSpPr txBox="1"/>
          <p:nvPr/>
        </p:nvSpPr>
        <p:spPr>
          <a:xfrm>
            <a:off x="1885949" y="32937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mobile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C0852-A85E-4D80-ABFF-A5D1345690EC}"/>
              </a:ext>
            </a:extLst>
          </p:cNvPr>
          <p:cNvSpPr txBox="1"/>
          <p:nvPr/>
        </p:nvSpPr>
        <p:spPr>
          <a:xfrm>
            <a:off x="10658475" y="736699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Edit profile</a:t>
            </a:r>
            <a:endParaRPr lang="zh-CN" altLang="en-US" sz="1200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9A710-F791-44F4-B8C1-F60609574F06}"/>
              </a:ext>
            </a:extLst>
          </p:cNvPr>
          <p:cNvSpPr txBox="1"/>
          <p:nvPr/>
        </p:nvSpPr>
        <p:spPr>
          <a:xfrm>
            <a:off x="10363200" y="967061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Change password</a:t>
            </a:r>
            <a:endParaRPr lang="zh-CN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57356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8464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829800" y="43931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439312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0990C-D581-47F5-88C2-751A099789CF}"/>
              </a:ext>
            </a:extLst>
          </p:cNvPr>
          <p:cNvSpPr/>
          <p:nvPr/>
        </p:nvSpPr>
        <p:spPr>
          <a:xfrm>
            <a:off x="3671881" y="4741719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Modify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D4C5-5336-4DD5-9D6F-C609BF853490}"/>
              </a:ext>
            </a:extLst>
          </p:cNvPr>
          <p:cNvSpPr/>
          <p:nvPr/>
        </p:nvSpPr>
        <p:spPr>
          <a:xfrm>
            <a:off x="5653082" y="4741720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Cancel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5724A-B526-4110-8DEC-B3FAD7CC28A2}"/>
              </a:ext>
            </a:extLst>
          </p:cNvPr>
          <p:cNvSpPr/>
          <p:nvPr/>
        </p:nvSpPr>
        <p:spPr>
          <a:xfrm>
            <a:off x="3652834" y="246555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CA4A8-4A99-4621-82E9-6322BEC6ABA1}"/>
              </a:ext>
            </a:extLst>
          </p:cNvPr>
          <p:cNvSpPr txBox="1"/>
          <p:nvPr/>
        </p:nvSpPr>
        <p:spPr>
          <a:xfrm>
            <a:off x="2005014" y="2584726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Old Password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80959-2B7A-4AA3-9BF0-72E2D0057BA7}"/>
              </a:ext>
            </a:extLst>
          </p:cNvPr>
          <p:cNvSpPr/>
          <p:nvPr/>
        </p:nvSpPr>
        <p:spPr>
          <a:xfrm>
            <a:off x="3652837" y="3177538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C2FEB-7BCB-47E1-8381-548191222444}"/>
              </a:ext>
            </a:extLst>
          </p:cNvPr>
          <p:cNvSpPr txBox="1"/>
          <p:nvPr/>
        </p:nvSpPr>
        <p:spPr>
          <a:xfrm>
            <a:off x="1895475" y="3283445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Password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5A318-A551-452D-A6AA-57699F844CB7}"/>
              </a:ext>
            </a:extLst>
          </p:cNvPr>
          <p:cNvSpPr/>
          <p:nvPr/>
        </p:nvSpPr>
        <p:spPr>
          <a:xfrm>
            <a:off x="3652837" y="3892749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29CFB-EDEC-4F1C-B7C1-F088E40D3E4F}"/>
              </a:ext>
            </a:extLst>
          </p:cNvPr>
          <p:cNvSpPr txBox="1"/>
          <p:nvPr/>
        </p:nvSpPr>
        <p:spPr>
          <a:xfrm>
            <a:off x="1038225" y="4038840"/>
            <a:ext cx="258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Confirm New Password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A0A74-30F9-41C5-936A-9B952330025E}"/>
              </a:ext>
            </a:extLst>
          </p:cNvPr>
          <p:cNvSpPr txBox="1"/>
          <p:nvPr/>
        </p:nvSpPr>
        <p:spPr>
          <a:xfrm>
            <a:off x="10687050" y="702738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Edit profile  </a:t>
            </a:r>
            <a:endParaRPr lang="zh-CN" altLang="en-US" sz="12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34B44-BCEB-4693-95E5-F3724E2F10A9}"/>
              </a:ext>
            </a:extLst>
          </p:cNvPr>
          <p:cNvSpPr txBox="1"/>
          <p:nvPr/>
        </p:nvSpPr>
        <p:spPr>
          <a:xfrm>
            <a:off x="10429875" y="935387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Change password</a:t>
            </a:r>
            <a:endParaRPr lang="zh-CN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35907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7297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AA4-A56C-4474-8820-1DF0A9C739F7}"/>
              </a:ext>
            </a:extLst>
          </p:cNvPr>
          <p:cNvSpPr/>
          <p:nvPr/>
        </p:nvSpPr>
        <p:spPr>
          <a:xfrm>
            <a:off x="4038600" y="23241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7E162-02D1-42CF-9682-74A236ED1D10}"/>
              </a:ext>
            </a:extLst>
          </p:cNvPr>
          <p:cNvSpPr txBox="1"/>
          <p:nvPr/>
        </p:nvSpPr>
        <p:spPr>
          <a:xfrm>
            <a:off x="2686050" y="24288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D7E5-ED6E-415B-9C2B-8A9B1081B21D}"/>
              </a:ext>
            </a:extLst>
          </p:cNvPr>
          <p:cNvSpPr/>
          <p:nvPr/>
        </p:nvSpPr>
        <p:spPr>
          <a:xfrm>
            <a:off x="4038600" y="30480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69ED-1305-4FD7-8B85-3C5D28661749}"/>
              </a:ext>
            </a:extLst>
          </p:cNvPr>
          <p:cNvSpPr txBox="1"/>
          <p:nvPr/>
        </p:nvSpPr>
        <p:spPr>
          <a:xfrm>
            <a:off x="2686050" y="3152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60ABC-0F23-4242-972D-4774A0B59827}"/>
              </a:ext>
            </a:extLst>
          </p:cNvPr>
          <p:cNvSpPr/>
          <p:nvPr/>
        </p:nvSpPr>
        <p:spPr>
          <a:xfrm>
            <a:off x="3976688" y="5372101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208B3-4D91-47B3-BF3C-CB16C0E41B43}"/>
              </a:ext>
            </a:extLst>
          </p:cNvPr>
          <p:cNvSpPr/>
          <p:nvPr/>
        </p:nvSpPr>
        <p:spPr>
          <a:xfrm>
            <a:off x="5957889" y="5372102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Reset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2E224-A0B6-4E9D-A828-87E64C0FF5DF}"/>
              </a:ext>
            </a:extLst>
          </p:cNvPr>
          <p:cNvSpPr txBox="1"/>
          <p:nvPr/>
        </p:nvSpPr>
        <p:spPr>
          <a:xfrm>
            <a:off x="3200401" y="1634610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 for stock exchange System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BC6DD-5377-4F2B-AB2C-EF15EE5B9363}"/>
              </a:ext>
            </a:extLst>
          </p:cNvPr>
          <p:cNvSpPr/>
          <p:nvPr/>
        </p:nvSpPr>
        <p:spPr>
          <a:xfrm>
            <a:off x="4052888" y="4349233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3E459-9C5A-4132-BE72-596931356460}"/>
              </a:ext>
            </a:extLst>
          </p:cNvPr>
          <p:cNvSpPr txBox="1"/>
          <p:nvPr/>
        </p:nvSpPr>
        <p:spPr>
          <a:xfrm>
            <a:off x="2552701" y="444555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e-mail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4ED65-21F1-4B11-ACD6-A135155BEBF1}"/>
              </a:ext>
            </a:extLst>
          </p:cNvPr>
          <p:cNvSpPr txBox="1"/>
          <p:nvPr/>
        </p:nvSpPr>
        <p:spPr>
          <a:xfrm>
            <a:off x="7505700" y="2419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5D5E-EEB5-43DB-B24A-BB20E65A1DB4}"/>
              </a:ext>
            </a:extLst>
          </p:cNvPr>
          <p:cNvSpPr txBox="1"/>
          <p:nvPr/>
        </p:nvSpPr>
        <p:spPr>
          <a:xfrm>
            <a:off x="7515225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08605-2E87-4624-BDB5-36BB633EC6E9}"/>
              </a:ext>
            </a:extLst>
          </p:cNvPr>
          <p:cNvSpPr txBox="1"/>
          <p:nvPr/>
        </p:nvSpPr>
        <p:spPr>
          <a:xfrm>
            <a:off x="7419975" y="44217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40588-EE3D-4D12-BC8A-AF02B22218DC}"/>
              </a:ext>
            </a:extLst>
          </p:cNvPr>
          <p:cNvSpPr txBox="1"/>
          <p:nvPr/>
        </p:nvSpPr>
        <p:spPr>
          <a:xfrm>
            <a:off x="1978819" y="3705820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Password confirm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B59B85-8FC0-4965-BFFF-308B0D41E359}"/>
              </a:ext>
            </a:extLst>
          </p:cNvPr>
          <p:cNvSpPr/>
          <p:nvPr/>
        </p:nvSpPr>
        <p:spPr>
          <a:xfrm>
            <a:off x="4038600" y="3711651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033179-4527-4D29-A22A-DFF83B05CE3A}"/>
              </a:ext>
            </a:extLst>
          </p:cNvPr>
          <p:cNvSpPr txBox="1"/>
          <p:nvPr/>
        </p:nvSpPr>
        <p:spPr>
          <a:xfrm>
            <a:off x="7467600" y="38015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28650" y="52125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689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117880"/>
            <a:ext cx="23622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Import Data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3067050" y="1117879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5505450" y="1117879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 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989DCF-7967-4FF9-B1B5-D42F81BFC7CE}"/>
              </a:ext>
            </a:extLst>
          </p:cNvPr>
          <p:cNvSpPr/>
          <p:nvPr/>
        </p:nvSpPr>
        <p:spPr>
          <a:xfrm>
            <a:off x="3914776" y="2812138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0853C-FD8F-4300-930D-119FE1001D4C}"/>
              </a:ext>
            </a:extLst>
          </p:cNvPr>
          <p:cNvSpPr txBox="1"/>
          <p:nvPr/>
        </p:nvSpPr>
        <p:spPr>
          <a:xfrm>
            <a:off x="4043362" y="226016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excel file to be uploaded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72C128-3A13-4051-B05C-7C59E156D2EE}"/>
              </a:ext>
            </a:extLst>
          </p:cNvPr>
          <p:cNvSpPr/>
          <p:nvPr/>
        </p:nvSpPr>
        <p:spPr>
          <a:xfrm>
            <a:off x="7948613" y="2731305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upload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CD346-F4D7-4DA9-BA91-2C538E92461D}"/>
              </a:ext>
            </a:extLst>
          </p:cNvPr>
          <p:cNvSpPr txBox="1"/>
          <p:nvPr/>
        </p:nvSpPr>
        <p:spPr>
          <a:xfrm>
            <a:off x="4405313" y="3718738"/>
            <a:ext cx="456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/>
              <a:t> download sample excel file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24819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1" y="1085851"/>
            <a:ext cx="10934700" cy="5444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283255"/>
            <a:ext cx="219075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Import Data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881312" y="1283254"/>
            <a:ext cx="219075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5095874" y="1273018"/>
            <a:ext cx="219075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783D-F31F-4CF4-A6EC-3B3EB31D6437}"/>
              </a:ext>
            </a:extLst>
          </p:cNvPr>
          <p:cNvSpPr txBox="1"/>
          <p:nvPr/>
        </p:nvSpPr>
        <p:spPr>
          <a:xfrm>
            <a:off x="3971926" y="2035434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 of Upload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0853C-FD8F-4300-930D-119FE1001D4C}"/>
              </a:ext>
            </a:extLst>
          </p:cNvPr>
          <p:cNvSpPr txBox="1"/>
          <p:nvPr/>
        </p:nvSpPr>
        <p:spPr>
          <a:xfrm>
            <a:off x="3881439" y="2686914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72C128-3A13-4051-B05C-7C59E156D2EE}"/>
              </a:ext>
            </a:extLst>
          </p:cNvPr>
          <p:cNvSpPr/>
          <p:nvPr/>
        </p:nvSpPr>
        <p:spPr>
          <a:xfrm>
            <a:off x="4386263" y="4864541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F9D2A-9B92-4CB6-84E5-C27BF340B1A2}"/>
              </a:ext>
            </a:extLst>
          </p:cNvPr>
          <p:cNvSpPr txBox="1"/>
          <p:nvPr/>
        </p:nvSpPr>
        <p:spPr>
          <a:xfrm>
            <a:off x="6119812" y="2646729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 Ltd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090FB-0E02-4C02-8AD4-9191FA44F480}"/>
              </a:ext>
            </a:extLst>
          </p:cNvPr>
          <p:cNvSpPr txBox="1"/>
          <p:nvPr/>
        </p:nvSpPr>
        <p:spPr>
          <a:xfrm>
            <a:off x="3971926" y="308684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34BE2-098F-48A0-B2A3-C3E4AE3CFF9B}"/>
              </a:ext>
            </a:extLst>
          </p:cNvPr>
          <p:cNvSpPr txBox="1"/>
          <p:nvPr/>
        </p:nvSpPr>
        <p:spPr>
          <a:xfrm>
            <a:off x="6134100" y="3110864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BSE(Bombay Stock Exchange)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2DED1-1753-4816-8F86-0CE8538F81C5}"/>
              </a:ext>
            </a:extLst>
          </p:cNvPr>
          <p:cNvSpPr txBox="1"/>
          <p:nvPr/>
        </p:nvSpPr>
        <p:spPr>
          <a:xfrm>
            <a:off x="3267076" y="3566427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Records Imported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FAC49-50BA-46AC-A40C-090A598BBC83}"/>
              </a:ext>
            </a:extLst>
          </p:cNvPr>
          <p:cNvSpPr txBox="1"/>
          <p:nvPr/>
        </p:nvSpPr>
        <p:spPr>
          <a:xfrm>
            <a:off x="6119811" y="3642984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80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AAAF8E-D705-4AFE-9890-5F709DB136D4}"/>
              </a:ext>
            </a:extLst>
          </p:cNvPr>
          <p:cNvSpPr txBox="1"/>
          <p:nvPr/>
        </p:nvSpPr>
        <p:spPr>
          <a:xfrm>
            <a:off x="1062038" y="410774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Date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F8DF-0A8C-4E75-BE68-40760D48D68A}"/>
              </a:ext>
            </a:extLst>
          </p:cNvPr>
          <p:cNvSpPr txBox="1"/>
          <p:nvPr/>
        </p:nvSpPr>
        <p:spPr>
          <a:xfrm>
            <a:off x="2471738" y="414477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2020-04-01 09:00:00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81C57-E1DA-4BBF-9D6E-18315193F8B9}"/>
              </a:ext>
            </a:extLst>
          </p:cNvPr>
          <p:cNvSpPr txBox="1"/>
          <p:nvPr/>
        </p:nvSpPr>
        <p:spPr>
          <a:xfrm>
            <a:off x="4805364" y="41687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Date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B8A8F0-EC83-459B-8D8E-AFBF1DF87D74}"/>
              </a:ext>
            </a:extLst>
          </p:cNvPr>
          <p:cNvSpPr txBox="1"/>
          <p:nvPr/>
        </p:nvSpPr>
        <p:spPr>
          <a:xfrm>
            <a:off x="6038851" y="4168794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2020-04-01 15:00:00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7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2000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7009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Manage Company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36038-1362-4B65-B62D-8A9BD3D1EA2C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Companies</a:t>
            </a:r>
            <a:endParaRPr lang="zh-CN" alt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F95712C-42AE-4779-A3D3-EA250B1D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55887"/>
              </p:ext>
            </p:extLst>
          </p:nvPr>
        </p:nvGraphicFramePr>
        <p:xfrm>
          <a:off x="885825" y="3305175"/>
          <a:ext cx="10572749" cy="228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81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2059626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2515061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2467608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1964595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  <a:gridCol w="1053478">
                  <a:extLst>
                    <a:ext uri="{9D8B030D-6E8A-4147-A177-3AD203B41FA5}">
                      <a16:colId xmlns:a16="http://schemas.microsoft.com/office/drawing/2014/main" val="933266107"/>
                    </a:ext>
                  </a:extLst>
                </a:gridCol>
              </a:tblGrid>
              <a:tr h="79314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Company Picture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Brief Writeup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Action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Company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Company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BSE, 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499550E-C866-4E9B-BE27-E8A4E36857A9}"/>
              </a:ext>
            </a:extLst>
          </p:cNvPr>
          <p:cNvSpPr/>
          <p:nvPr/>
        </p:nvSpPr>
        <p:spPr>
          <a:xfrm>
            <a:off x="1857375" y="4191000"/>
            <a:ext cx="1019176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Add pic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5026C-C98C-4C84-BB96-FCFD109D6703}"/>
              </a:ext>
            </a:extLst>
          </p:cNvPr>
          <p:cNvSpPr/>
          <p:nvPr/>
        </p:nvSpPr>
        <p:spPr>
          <a:xfrm>
            <a:off x="1857373" y="4927894"/>
            <a:ext cx="1133475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Add pic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D528E7-1F29-4627-836A-2B274C4C10D7}"/>
              </a:ext>
            </a:extLst>
          </p:cNvPr>
          <p:cNvSpPr/>
          <p:nvPr/>
        </p:nvSpPr>
        <p:spPr>
          <a:xfrm>
            <a:off x="10615613" y="4263658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21533C-08C8-45C8-8E5D-7CA21CBEEE9D}"/>
              </a:ext>
            </a:extLst>
          </p:cNvPr>
          <p:cNvSpPr/>
          <p:nvPr/>
        </p:nvSpPr>
        <p:spPr>
          <a:xfrm>
            <a:off x="10637045" y="5013619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A46C2E-6F59-4488-8D14-BFBAAC02838C}"/>
              </a:ext>
            </a:extLst>
          </p:cNvPr>
          <p:cNvSpPr/>
          <p:nvPr/>
        </p:nvSpPr>
        <p:spPr>
          <a:xfrm>
            <a:off x="2647950" y="271440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96C9B-99E3-49D1-A10F-E586CD221B0B}"/>
              </a:ext>
            </a:extLst>
          </p:cNvPr>
          <p:cNvSpPr txBox="1"/>
          <p:nvPr/>
        </p:nvSpPr>
        <p:spPr>
          <a:xfrm>
            <a:off x="804862" y="276549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or Code: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2479FD-B8D6-4B7F-9D77-14756B6236F9}"/>
              </a:ext>
            </a:extLst>
          </p:cNvPr>
          <p:cNvSpPr/>
          <p:nvPr/>
        </p:nvSpPr>
        <p:spPr>
          <a:xfrm>
            <a:off x="6210300" y="2714403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Search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69DA1-E19E-4F3F-AA3A-953C127E8CA8}"/>
              </a:ext>
            </a:extLst>
          </p:cNvPr>
          <p:cNvSpPr/>
          <p:nvPr/>
        </p:nvSpPr>
        <p:spPr>
          <a:xfrm>
            <a:off x="3695700" y="5766316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68D29-8D2A-4D30-BC15-9F5FBA86FB07}"/>
              </a:ext>
            </a:extLst>
          </p:cNvPr>
          <p:cNvSpPr/>
          <p:nvPr/>
        </p:nvSpPr>
        <p:spPr>
          <a:xfrm>
            <a:off x="5181600" y="5782116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9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143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7799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Manage Company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15689-849E-47BD-A815-B914930E258E}"/>
              </a:ext>
            </a:extLst>
          </p:cNvPr>
          <p:cNvSpPr txBox="1"/>
          <p:nvPr/>
        </p:nvSpPr>
        <p:spPr>
          <a:xfrm>
            <a:off x="4243388" y="198444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New Company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34A2-B5A8-45B4-8A5B-5B4DF814A6E0}"/>
              </a:ext>
            </a:extLst>
          </p:cNvPr>
          <p:cNvSpPr/>
          <p:nvPr/>
        </p:nvSpPr>
        <p:spPr>
          <a:xfrm>
            <a:off x="4314825" y="2402808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80D3F-74A2-48AE-9350-7B0F0FF27A5C}"/>
              </a:ext>
            </a:extLst>
          </p:cNvPr>
          <p:cNvSpPr txBox="1"/>
          <p:nvPr/>
        </p:nvSpPr>
        <p:spPr>
          <a:xfrm>
            <a:off x="2343150" y="243862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A5EF8-6C10-471F-9DA2-17C2C439F545}"/>
              </a:ext>
            </a:extLst>
          </p:cNvPr>
          <p:cNvSpPr/>
          <p:nvPr/>
        </p:nvSpPr>
        <p:spPr>
          <a:xfrm>
            <a:off x="4314824" y="5988493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Save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55D7E-1B36-4F86-AE5C-BD288CFF3EF5}"/>
              </a:ext>
            </a:extLst>
          </p:cNvPr>
          <p:cNvSpPr/>
          <p:nvPr/>
        </p:nvSpPr>
        <p:spPr>
          <a:xfrm>
            <a:off x="4314825" y="291598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58768-0D0D-45EE-84A4-24510AAB4816}"/>
              </a:ext>
            </a:extLst>
          </p:cNvPr>
          <p:cNvSpPr txBox="1"/>
          <p:nvPr/>
        </p:nvSpPr>
        <p:spPr>
          <a:xfrm>
            <a:off x="976314" y="2950206"/>
            <a:ext cx="322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CEO Name or Board Members: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B63271-FEA5-4740-BA27-8F4EB31EC892}"/>
              </a:ext>
            </a:extLst>
          </p:cNvPr>
          <p:cNvSpPr/>
          <p:nvPr/>
        </p:nvSpPr>
        <p:spPr>
          <a:xfrm>
            <a:off x="4314825" y="345250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1B161-BF41-4B8E-9F59-A32E298965BA}"/>
              </a:ext>
            </a:extLst>
          </p:cNvPr>
          <p:cNvSpPr txBox="1"/>
          <p:nvPr/>
        </p:nvSpPr>
        <p:spPr>
          <a:xfrm>
            <a:off x="3078956" y="346793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Turnover: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48220-57D6-4C84-82F2-BD0F927B85B8}"/>
              </a:ext>
            </a:extLst>
          </p:cNvPr>
          <p:cNvSpPr/>
          <p:nvPr/>
        </p:nvSpPr>
        <p:spPr>
          <a:xfrm>
            <a:off x="4314825" y="398877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0AF02-79FD-4E02-9133-FA80B088F86C}"/>
              </a:ext>
            </a:extLst>
          </p:cNvPr>
          <p:cNvSpPr txBox="1"/>
          <p:nvPr/>
        </p:nvSpPr>
        <p:spPr>
          <a:xfrm>
            <a:off x="2343150" y="4024597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Brief Description: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819371-6291-4602-89D6-F5325758CE67}"/>
              </a:ext>
            </a:extLst>
          </p:cNvPr>
          <p:cNvSpPr/>
          <p:nvPr/>
        </p:nvSpPr>
        <p:spPr>
          <a:xfrm>
            <a:off x="4314825" y="447462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FA5162-4B66-4122-9677-2E4B450EC205}"/>
              </a:ext>
            </a:extLst>
          </p:cNvPr>
          <p:cNvSpPr txBox="1"/>
          <p:nvPr/>
        </p:nvSpPr>
        <p:spPr>
          <a:xfrm>
            <a:off x="3069431" y="4512052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IPO Data: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F0905-5CB7-482C-86C7-3DC28B14F7BD}"/>
              </a:ext>
            </a:extLst>
          </p:cNvPr>
          <p:cNvSpPr/>
          <p:nvPr/>
        </p:nvSpPr>
        <p:spPr>
          <a:xfrm>
            <a:off x="4314825" y="4974726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Finance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D2C50-6C1D-421C-8CBB-CB1BBDD806EB}"/>
              </a:ext>
            </a:extLst>
          </p:cNvPr>
          <p:cNvSpPr txBox="1"/>
          <p:nvPr/>
        </p:nvSpPr>
        <p:spPr>
          <a:xfrm>
            <a:off x="3278981" y="5001079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Sector: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7EACFB-AEAA-4354-AA29-BD2DE20A3F04}"/>
              </a:ext>
            </a:extLst>
          </p:cNvPr>
          <p:cNvSpPr/>
          <p:nvPr/>
        </p:nvSpPr>
        <p:spPr>
          <a:xfrm>
            <a:off x="4314825" y="5499986"/>
            <a:ext cx="14001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5B7CD-1448-4121-BCE9-17D3F2FF4181}"/>
              </a:ext>
            </a:extLst>
          </p:cNvPr>
          <p:cNvSpPr txBox="1"/>
          <p:nvPr/>
        </p:nvSpPr>
        <p:spPr>
          <a:xfrm>
            <a:off x="1359695" y="5536012"/>
            <a:ext cx="288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and Code:</a:t>
            </a:r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34F21-9317-483E-AECC-3C99C4690515}"/>
              </a:ext>
            </a:extLst>
          </p:cNvPr>
          <p:cNvSpPr/>
          <p:nvPr/>
        </p:nvSpPr>
        <p:spPr>
          <a:xfrm>
            <a:off x="6682977" y="5492300"/>
            <a:ext cx="14001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A46A3-3114-4225-8071-7E4641B333A5}"/>
              </a:ext>
            </a:extLst>
          </p:cNvPr>
          <p:cNvSpPr txBox="1"/>
          <p:nvPr/>
        </p:nvSpPr>
        <p:spPr>
          <a:xfrm>
            <a:off x="5829300" y="5517999"/>
            <a:ext cx="1035844" cy="37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Code: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CF6F5-4CA8-4242-9140-B8D4DE95454C}"/>
              </a:ext>
            </a:extLst>
          </p:cNvPr>
          <p:cNvSpPr/>
          <p:nvPr/>
        </p:nvSpPr>
        <p:spPr>
          <a:xfrm>
            <a:off x="8343900" y="5490461"/>
            <a:ext cx="469106" cy="413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0B86C-CE3C-4EEB-8479-61A1E24EE27A}"/>
              </a:ext>
            </a:extLst>
          </p:cNvPr>
          <p:cNvSpPr/>
          <p:nvPr/>
        </p:nvSpPr>
        <p:spPr>
          <a:xfrm>
            <a:off x="7010400" y="4974726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89BB6C-7054-4186-90A4-FA5E19D51360}"/>
              </a:ext>
            </a:extLst>
          </p:cNvPr>
          <p:cNvSpPr/>
          <p:nvPr/>
        </p:nvSpPr>
        <p:spPr>
          <a:xfrm>
            <a:off x="5350668" y="5499986"/>
            <a:ext cx="364332" cy="403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15A977-26E1-4EAA-A4D0-222C1DFD72DC}"/>
              </a:ext>
            </a:extLst>
          </p:cNvPr>
          <p:cNvSpPr txBox="1"/>
          <p:nvPr/>
        </p:nvSpPr>
        <p:spPr>
          <a:xfrm>
            <a:off x="4532709" y="5521842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Total Share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1"/>
            <a:ext cx="10934700" cy="8537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IPO Details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36038-1362-4B65-B62D-8A9BD3D1EA2C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IPO Details</a:t>
            </a:r>
            <a:endParaRPr lang="zh-CN" alt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F95712C-42AE-4779-A3D3-EA250B1D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30683"/>
              </p:ext>
            </p:extLst>
          </p:nvPr>
        </p:nvGraphicFramePr>
        <p:xfrm>
          <a:off x="885825" y="2628900"/>
          <a:ext cx="10572749" cy="20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55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1501586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1833624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1006110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12014568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1075081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933266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Price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Total Share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Open Date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Action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Company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2020-04-03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Company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BSE, NSE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2020-04-15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9D528E7-1F29-4627-836A-2B274C4C10D7}"/>
              </a:ext>
            </a:extLst>
          </p:cNvPr>
          <p:cNvSpPr/>
          <p:nvPr/>
        </p:nvSpPr>
        <p:spPr>
          <a:xfrm>
            <a:off x="10494169" y="3394369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21533C-08C8-45C8-8E5D-7CA21CBEEE9D}"/>
              </a:ext>
            </a:extLst>
          </p:cNvPr>
          <p:cNvSpPr/>
          <p:nvPr/>
        </p:nvSpPr>
        <p:spPr>
          <a:xfrm>
            <a:off x="10494169" y="4093224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69DA1-E19E-4F3F-AA3A-953C127E8CA8}"/>
              </a:ext>
            </a:extLst>
          </p:cNvPr>
          <p:cNvSpPr/>
          <p:nvPr/>
        </p:nvSpPr>
        <p:spPr>
          <a:xfrm>
            <a:off x="4114800" y="5178353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68D29-8D2A-4D30-BC15-9F5FBA86FB07}"/>
              </a:ext>
            </a:extLst>
          </p:cNvPr>
          <p:cNvSpPr/>
          <p:nvPr/>
        </p:nvSpPr>
        <p:spPr>
          <a:xfrm>
            <a:off x="5600700" y="5194153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A5F2E-A827-4EEE-9C4E-6CAE3BA38656}"/>
              </a:ext>
            </a:extLst>
          </p:cNvPr>
          <p:cNvSpPr/>
          <p:nvPr/>
        </p:nvSpPr>
        <p:spPr>
          <a:xfrm>
            <a:off x="10106025" y="2121062"/>
            <a:ext cx="12763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Add New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6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143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89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Update IPO Details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15689-849E-47BD-A815-B914930E258E}"/>
              </a:ext>
            </a:extLst>
          </p:cNvPr>
          <p:cNvSpPr txBox="1"/>
          <p:nvPr/>
        </p:nvSpPr>
        <p:spPr>
          <a:xfrm>
            <a:off x="4243388" y="198444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IPO Detail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34A2-B5A8-45B4-8A5B-5B4DF814A6E0}"/>
              </a:ext>
            </a:extLst>
          </p:cNvPr>
          <p:cNvSpPr/>
          <p:nvPr/>
        </p:nvSpPr>
        <p:spPr>
          <a:xfrm>
            <a:off x="4314825" y="2402808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80D3F-74A2-48AE-9350-7B0F0FF27A5C}"/>
              </a:ext>
            </a:extLst>
          </p:cNvPr>
          <p:cNvSpPr txBox="1"/>
          <p:nvPr/>
        </p:nvSpPr>
        <p:spPr>
          <a:xfrm>
            <a:off x="2343150" y="243862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A5EF8-6C10-471F-9DA2-17C2C439F545}"/>
              </a:ext>
            </a:extLst>
          </p:cNvPr>
          <p:cNvSpPr/>
          <p:nvPr/>
        </p:nvSpPr>
        <p:spPr>
          <a:xfrm>
            <a:off x="4314824" y="5664588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Save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55D7E-1B36-4F86-AE5C-BD288CFF3EF5}"/>
              </a:ext>
            </a:extLst>
          </p:cNvPr>
          <p:cNvSpPr/>
          <p:nvPr/>
        </p:nvSpPr>
        <p:spPr>
          <a:xfrm>
            <a:off x="4314824" y="501033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58768-0D0D-45EE-84A4-24510AAB4816}"/>
              </a:ext>
            </a:extLst>
          </p:cNvPr>
          <p:cNvSpPr txBox="1"/>
          <p:nvPr/>
        </p:nvSpPr>
        <p:spPr>
          <a:xfrm>
            <a:off x="3067049" y="4987154"/>
            <a:ext cx="11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Remarks: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B63271-FEA5-4740-BA27-8F4EB31EC892}"/>
              </a:ext>
            </a:extLst>
          </p:cNvPr>
          <p:cNvSpPr/>
          <p:nvPr/>
        </p:nvSpPr>
        <p:spPr>
          <a:xfrm>
            <a:off x="4314825" y="345250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1B161-BF41-4B8E-9F59-A32E298965BA}"/>
              </a:ext>
            </a:extLst>
          </p:cNvPr>
          <p:cNvSpPr txBox="1"/>
          <p:nvPr/>
        </p:nvSpPr>
        <p:spPr>
          <a:xfrm>
            <a:off x="2461022" y="3459671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 Per Share: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48220-57D6-4C84-82F2-BD0F927B85B8}"/>
              </a:ext>
            </a:extLst>
          </p:cNvPr>
          <p:cNvSpPr/>
          <p:nvPr/>
        </p:nvSpPr>
        <p:spPr>
          <a:xfrm>
            <a:off x="4314825" y="398877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0AF02-79FD-4E02-9133-FA80B088F86C}"/>
              </a:ext>
            </a:extLst>
          </p:cNvPr>
          <p:cNvSpPr txBox="1"/>
          <p:nvPr/>
        </p:nvSpPr>
        <p:spPr>
          <a:xfrm>
            <a:off x="1566862" y="4005807"/>
            <a:ext cx="27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Number of Shares: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819371-6291-4602-89D6-F5325758CE67}"/>
              </a:ext>
            </a:extLst>
          </p:cNvPr>
          <p:cNvSpPr/>
          <p:nvPr/>
        </p:nvSpPr>
        <p:spPr>
          <a:xfrm>
            <a:off x="4314825" y="447462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FA5162-4B66-4122-9677-2E4B450EC205}"/>
              </a:ext>
            </a:extLst>
          </p:cNvPr>
          <p:cNvSpPr txBox="1"/>
          <p:nvPr/>
        </p:nvSpPr>
        <p:spPr>
          <a:xfrm>
            <a:off x="2383629" y="4530605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Datetime: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F0905-5CB7-482C-86C7-3DC28B14F7BD}"/>
              </a:ext>
            </a:extLst>
          </p:cNvPr>
          <p:cNvSpPr/>
          <p:nvPr/>
        </p:nvSpPr>
        <p:spPr>
          <a:xfrm>
            <a:off x="4314824" y="2916240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D2C50-6C1D-421C-8CBB-CB1BBDD806EB}"/>
              </a:ext>
            </a:extLst>
          </p:cNvPr>
          <p:cNvSpPr txBox="1"/>
          <p:nvPr/>
        </p:nvSpPr>
        <p:spPr>
          <a:xfrm>
            <a:off x="2343148" y="293616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0B86C-CE3C-4EEB-8479-61A1E24EE27A}"/>
              </a:ext>
            </a:extLst>
          </p:cNvPr>
          <p:cNvSpPr/>
          <p:nvPr/>
        </p:nvSpPr>
        <p:spPr>
          <a:xfrm>
            <a:off x="7010399" y="2916240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7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8286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IPOs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4631D-5E6B-494B-8292-7BF110541C10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IPO Details</a:t>
            </a:r>
            <a:endParaRPr lang="zh-CN" altLang="en-US" dirty="0"/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CB997B71-B5B6-46FB-B957-EF13F529CA5D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2628900"/>
          <a:ext cx="9334500" cy="20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55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1501586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1833624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1006110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12014568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1075081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Price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Total Share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Open Date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2020-01-03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BSE, NSE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2020-02-05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4051B93-FA4E-4AE2-A647-E1F242128839}"/>
              </a:ext>
            </a:extLst>
          </p:cNvPr>
          <p:cNvSpPr/>
          <p:nvPr/>
        </p:nvSpPr>
        <p:spPr>
          <a:xfrm>
            <a:off x="4114800" y="5178353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B3527-971E-4A4B-A7B0-09C69972387F}"/>
              </a:ext>
            </a:extLst>
          </p:cNvPr>
          <p:cNvSpPr/>
          <p:nvPr/>
        </p:nvSpPr>
        <p:spPr>
          <a:xfrm>
            <a:off x="5600700" y="5194153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8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599</Words>
  <Application>Microsoft Office PowerPoint</Application>
  <PresentationFormat>Widescreen</PresentationFormat>
  <Paragraphs>303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Zuo</dc:creator>
  <cp:lastModifiedBy>Hai Lin Zhu</cp:lastModifiedBy>
  <cp:revision>61</cp:revision>
  <dcterms:created xsi:type="dcterms:W3CDTF">2020-04-14T07:24:59Z</dcterms:created>
  <dcterms:modified xsi:type="dcterms:W3CDTF">2020-04-15T08:24:50Z</dcterms:modified>
</cp:coreProperties>
</file>