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7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52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31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155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925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38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727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33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65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1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6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81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16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8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14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15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6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34E533-8558-4B7F-8B01-123A2DB35223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E0E49A-4FFE-4971-8B02-ADF8D35C6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244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71DF-0E71-4534-A105-525D5A202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987" y="2526473"/>
            <a:ext cx="7080026" cy="1254637"/>
          </a:xfrm>
        </p:spPr>
        <p:txBody>
          <a:bodyPr>
            <a:normAutofit/>
          </a:bodyPr>
          <a:lstStyle/>
          <a:p>
            <a:r>
              <a:rPr lang="en-GB" sz="6600" dirty="0"/>
              <a:t>Battle City</a:t>
            </a:r>
            <a:endParaRPr lang="ru-RU" sz="66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3A387C5-1173-4E81-A5FF-B1FB9761D240}"/>
              </a:ext>
            </a:extLst>
          </p:cNvPr>
          <p:cNvSpPr>
            <a:spLocks noGrp="1"/>
          </p:cNvSpPr>
          <p:nvPr/>
        </p:nvSpPr>
        <p:spPr>
          <a:xfrm>
            <a:off x="5650553" y="5308069"/>
            <a:ext cx="3493447" cy="13198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Автор:</a:t>
            </a:r>
          </a:p>
          <a:p>
            <a:r>
              <a:rPr lang="ru-RU" sz="3200" dirty="0"/>
              <a:t>Михайлов Егор</a:t>
            </a:r>
          </a:p>
        </p:txBody>
      </p:sp>
    </p:spTree>
    <p:extLst>
      <p:ext uri="{BB962C8B-B14F-4D97-AF65-F5344CB8AC3E}">
        <p14:creationId xmlns:p14="http://schemas.microsoft.com/office/powerpoint/2010/main" val="119993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45CD0-803C-4B2A-84EF-FB411EF2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DC4D82-1C71-407C-B7AE-A1C31A0A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/>
              <a:t>Идея для проекта у меня была уже давно, так как я нередко в детстве играл в эту игру, и мне всегда хотелось сделать её клон самостоятельно.</a:t>
            </a:r>
          </a:p>
          <a:p>
            <a:pPr marL="36900" indent="0">
              <a:buNone/>
            </a:pPr>
            <a:endParaRPr lang="ru-RU" sz="2400" dirty="0"/>
          </a:p>
          <a:p>
            <a:pPr marL="36900" indent="0">
              <a:buNone/>
            </a:pPr>
            <a:r>
              <a:rPr lang="ru-RU" sz="2400" dirty="0"/>
              <a:t>Проект был создан для того, чтобы проверить свои силы в создании игр, понять логику создания архитектуры таких игр.</a:t>
            </a:r>
          </a:p>
        </p:txBody>
      </p:sp>
    </p:spTree>
    <p:extLst>
      <p:ext uri="{BB962C8B-B14F-4D97-AF65-F5344CB8AC3E}">
        <p14:creationId xmlns:p14="http://schemas.microsoft.com/office/powerpoint/2010/main" val="386664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0002D-07E5-468D-B331-DA9B8826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325514"/>
            <a:ext cx="7765322" cy="970450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D9CB1-28CE-47A2-BF4E-F44FC286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384917"/>
            <a:ext cx="7765322" cy="5223147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ru-RU" dirty="0"/>
              <a:t>В начале разработки игры я создал файл </a:t>
            </a:r>
            <a:r>
              <a:rPr lang="en-GB" dirty="0"/>
              <a:t>main.py </a:t>
            </a:r>
            <a:r>
              <a:rPr lang="ru-RU" dirty="0"/>
              <a:t>в котором реализовал начальный экран, конечный экран и запуск самой игры.</a:t>
            </a:r>
          </a:p>
          <a:p>
            <a:pPr marL="36900" indent="0">
              <a:buNone/>
            </a:pPr>
            <a:r>
              <a:rPr lang="ru-RU" dirty="0"/>
              <a:t>Далее я взялся за реализацию класса </a:t>
            </a:r>
            <a:r>
              <a:rPr lang="en-GB" dirty="0"/>
              <a:t>Field </a:t>
            </a:r>
            <a:r>
              <a:rPr lang="ru-RU" dirty="0"/>
              <a:t>который находится в файле </a:t>
            </a:r>
            <a:r>
              <a:rPr lang="en-GB" dirty="0"/>
              <a:t>field.py</a:t>
            </a:r>
            <a:r>
              <a:rPr lang="ru-RU" dirty="0"/>
              <a:t>, этот класс отвечает за начальное отображения всех клеток на экране.</a:t>
            </a:r>
          </a:p>
          <a:p>
            <a:pPr marL="36900" indent="0">
              <a:buNone/>
            </a:pPr>
            <a:r>
              <a:rPr lang="ru-RU" dirty="0"/>
              <a:t>Дальше я решил реализовать танк игрока, его управление и передвижение по полю. Аналогично я поступил с реализацией противников.</a:t>
            </a:r>
            <a:r>
              <a:rPr lang="en-US" dirty="0"/>
              <a:t> </a:t>
            </a:r>
            <a:r>
              <a:rPr lang="ru-RU" dirty="0"/>
              <a:t>Они передвигались в случайную сторону и меняли направление если сталкивались с чем-либо, так же их направление менялось случайно каждые 5 секунд.</a:t>
            </a:r>
            <a:r>
              <a:rPr lang="en-GB" dirty="0"/>
              <a:t> </a:t>
            </a:r>
            <a:endParaRPr lang="ru-RU" dirty="0"/>
          </a:p>
          <a:p>
            <a:pPr marL="36900" indent="0">
              <a:buNone/>
            </a:pPr>
            <a:r>
              <a:rPr lang="ru-RU" dirty="0"/>
              <a:t>Так же нужно было научить танки стрелять, для этого я создал класс </a:t>
            </a:r>
            <a:r>
              <a:rPr lang="en-GB" dirty="0"/>
              <a:t>Bullet</a:t>
            </a:r>
            <a:r>
              <a:rPr lang="ru-RU" dirty="0"/>
              <a:t>, который вызывался по нажатию пробела у игрока, тем самым создавая пулю которая могла наносить урон и уничтожать препятствия. У противников это действовало иначе,</a:t>
            </a:r>
            <a:r>
              <a:rPr lang="en-GB" dirty="0"/>
              <a:t> </a:t>
            </a:r>
            <a:r>
              <a:rPr lang="ru-RU" dirty="0"/>
              <a:t>они </a:t>
            </a:r>
            <a:r>
              <a:rPr lang="en-US" dirty="0"/>
              <a:t>“</a:t>
            </a:r>
            <a:r>
              <a:rPr lang="ru-RU" dirty="0"/>
              <a:t>выстреливали</a:t>
            </a:r>
            <a:r>
              <a:rPr lang="en-US" dirty="0"/>
              <a:t>”</a:t>
            </a:r>
            <a:r>
              <a:rPr lang="ru-RU" dirty="0"/>
              <a:t> раз в 2 секунды.</a:t>
            </a:r>
          </a:p>
        </p:txBody>
      </p:sp>
    </p:spTree>
    <p:extLst>
      <p:ext uri="{BB962C8B-B14F-4D97-AF65-F5344CB8AC3E}">
        <p14:creationId xmlns:p14="http://schemas.microsoft.com/office/powerpoint/2010/main" val="376864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0002D-07E5-468D-B331-DA9B8826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D9CB1-28CE-47A2-BF4E-F44FC286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875614"/>
          </a:xfrm>
        </p:spPr>
        <p:txBody>
          <a:bodyPr/>
          <a:lstStyle/>
          <a:p>
            <a:pPr marL="36900" indent="0">
              <a:buNone/>
            </a:pPr>
            <a:r>
              <a:rPr lang="ru-RU" dirty="0"/>
              <a:t>Так же нужно было реализовать </a:t>
            </a:r>
            <a:r>
              <a:rPr lang="ru-RU" dirty="0" err="1"/>
              <a:t>спавн</a:t>
            </a:r>
            <a:r>
              <a:rPr lang="ru-RU" dirty="0"/>
              <a:t> противников на поле. Для этого было создан класс </a:t>
            </a:r>
            <a:r>
              <a:rPr lang="en-GB" dirty="0"/>
              <a:t>Spawn</a:t>
            </a:r>
            <a:r>
              <a:rPr lang="ru-RU" dirty="0"/>
              <a:t>, который в зависимости от этапа игры увеличивает уровень противников и их кол-во.</a:t>
            </a:r>
          </a:p>
          <a:p>
            <a:pPr marL="36900" indent="0">
              <a:buNone/>
            </a:pPr>
            <a:r>
              <a:rPr lang="ru-RU" dirty="0"/>
              <a:t>Далее я приступил к реализации класса </a:t>
            </a:r>
            <a:r>
              <a:rPr lang="en-GB" dirty="0"/>
              <a:t>Base</a:t>
            </a:r>
            <a:r>
              <a:rPr lang="ru-RU" dirty="0"/>
              <a:t>, который является базой игрока, при уничтожении которой игра заканчивается.</a:t>
            </a:r>
          </a:p>
          <a:p>
            <a:pPr marL="36900" indent="0">
              <a:buNone/>
            </a:pPr>
            <a:r>
              <a:rPr lang="ru-RU" dirty="0"/>
              <a:t>Так же было решено вынести все часто используемые переменные в отдельный файл </a:t>
            </a:r>
            <a:r>
              <a:rPr lang="en-GB" dirty="0"/>
              <a:t>vars.py </a:t>
            </a:r>
            <a:r>
              <a:rPr lang="ru-RU" dirty="0"/>
              <a:t>и в дальнейшем импортировать уже его.</a:t>
            </a:r>
          </a:p>
          <a:p>
            <a:pPr marL="36900" indent="0">
              <a:buNone/>
            </a:pPr>
            <a:r>
              <a:rPr lang="ru-RU" dirty="0"/>
              <a:t>Одним из последних этапов было добавление бонусов для игрока. Я написал класс </a:t>
            </a:r>
            <a:r>
              <a:rPr lang="en-GB" dirty="0"/>
              <a:t>Bonus </a:t>
            </a:r>
            <a:r>
              <a:rPr lang="ru-RU" dirty="0"/>
              <a:t>который вызывался каждые 20 секунд и создавал случайный бонус удаляя предыдущий.</a:t>
            </a:r>
          </a:p>
          <a:p>
            <a:pPr marL="36900" indent="0">
              <a:buNone/>
            </a:pPr>
            <a:r>
              <a:rPr lang="ru-RU" dirty="0"/>
              <a:t>Далее я провел </a:t>
            </a:r>
            <a:r>
              <a:rPr lang="en-GB" dirty="0"/>
              <a:t>code review</a:t>
            </a:r>
            <a:r>
              <a:rPr lang="ru-RU" dirty="0"/>
              <a:t>, удалив ненужные переменные и функции, а также прописал комментарии.</a:t>
            </a:r>
          </a:p>
        </p:txBody>
      </p:sp>
    </p:spTree>
    <p:extLst>
      <p:ext uri="{BB962C8B-B14F-4D97-AF65-F5344CB8AC3E}">
        <p14:creationId xmlns:p14="http://schemas.microsoft.com/office/powerpoint/2010/main" val="33576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3A9DA-18CF-4533-8FAE-D231BC3A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7BB19-922B-4070-AD87-2C702856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5" y="1732450"/>
            <a:ext cx="8174569" cy="4058751"/>
          </a:xfrm>
        </p:spPr>
        <p:txBody>
          <a:bodyPr/>
          <a:lstStyle/>
          <a:p>
            <a:pPr marL="36900" indent="0">
              <a:buNone/>
            </a:pPr>
            <a:r>
              <a:rPr lang="ru-RU" dirty="0"/>
              <a:t>В целом мне понравилось разрабатывать этот проект, я получил опыт по созданию </a:t>
            </a:r>
            <a:r>
              <a:rPr lang="en-GB" dirty="0"/>
              <a:t>2D </a:t>
            </a:r>
            <a:r>
              <a:rPr lang="ru-RU" dirty="0"/>
              <a:t>игр, и думаю в свободное время я буду разрабатывать игры для себя. Идеи для доработки данного проекта – это максимально приблизить его к оригиналу. Добавить уровни для прохождения, игру на двоих и </a:t>
            </a:r>
            <a:r>
              <a:rPr lang="ru-RU" dirty="0" err="1"/>
              <a:t>тд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9902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354</TotalTime>
  <Words>370</Words>
  <Application>Microsoft Office PowerPoint</Application>
  <PresentationFormat>Экран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Сланец</vt:lpstr>
      <vt:lpstr>Battle City</vt:lpstr>
      <vt:lpstr>Идея проекта</vt:lpstr>
      <vt:lpstr>Реализация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City</dc:title>
  <dc:creator>Егор Михайлов</dc:creator>
  <cp:lastModifiedBy>Егор Михайлов</cp:lastModifiedBy>
  <cp:revision>17</cp:revision>
  <dcterms:created xsi:type="dcterms:W3CDTF">2021-01-08T23:52:10Z</dcterms:created>
  <dcterms:modified xsi:type="dcterms:W3CDTF">2021-01-09T18:50:02Z</dcterms:modified>
</cp:coreProperties>
</file>