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90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4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2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72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67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3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94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49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6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7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14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91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579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3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8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676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1DF0C0-EE0E-4696-9B33-CFFBCCEBB0A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EA810E-2C5D-492D-AB8D-44206AA89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36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5408E-A74F-4CA1-92B3-B104FC487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52" y="2723143"/>
            <a:ext cx="8797771" cy="104986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 </a:t>
            </a:r>
            <a:r>
              <a:rPr lang="en-GB" dirty="0" err="1"/>
              <a:t>PyQT</a:t>
            </a:r>
            <a:r>
              <a:rPr lang="en-GB" dirty="0"/>
              <a:t> “</a:t>
            </a:r>
            <a:r>
              <a:rPr lang="ru-RU" dirty="0"/>
              <a:t>Кинотеатры</a:t>
            </a:r>
            <a:r>
              <a:rPr lang="en-GB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A387C5-1173-4E81-A5FF-B1FB9761D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776" y="5425001"/>
            <a:ext cx="3493447" cy="1319891"/>
          </a:xfrm>
        </p:spPr>
        <p:txBody>
          <a:bodyPr>
            <a:noAutofit/>
          </a:bodyPr>
          <a:lstStyle/>
          <a:p>
            <a:r>
              <a:rPr lang="ru-RU" sz="3200" dirty="0"/>
              <a:t>Автор:</a:t>
            </a:r>
          </a:p>
          <a:p>
            <a:r>
              <a:rPr lang="ru-RU" sz="3200" dirty="0"/>
              <a:t>Михайлов Егор</a:t>
            </a:r>
          </a:p>
        </p:txBody>
      </p:sp>
    </p:spTree>
    <p:extLst>
      <p:ext uri="{BB962C8B-B14F-4D97-AF65-F5344CB8AC3E}">
        <p14:creationId xmlns:p14="http://schemas.microsoft.com/office/powerpoint/2010/main" val="343152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45CD0-803C-4B2A-84EF-FB411EF2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C4D82-1C71-407C-B7AE-A1C31A0A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/>
              <a:t>Идея проекта возникла спонтанно, во время того как я решал одну из задач курса с одноимённым названием </a:t>
            </a:r>
            <a:r>
              <a:rPr lang="en-GB" sz="2400" dirty="0"/>
              <a:t>“</a:t>
            </a:r>
            <a:r>
              <a:rPr lang="ru-RU" sz="2400" dirty="0"/>
              <a:t>Кинотеатры</a:t>
            </a:r>
            <a:r>
              <a:rPr lang="en-GB" sz="2400" dirty="0"/>
              <a:t>”.</a:t>
            </a:r>
            <a:r>
              <a:rPr lang="ru-RU" sz="2400" dirty="0"/>
              <a:t>Мне показалось хорошей идеей попробовать сделать что-то подобное, но уже с графическим интерфейсом, и с большим количеством функций.</a:t>
            </a:r>
          </a:p>
          <a:p>
            <a:pPr marL="36900" indent="0">
              <a:buNone/>
            </a:pPr>
            <a:endParaRPr lang="ru-RU" sz="2400" dirty="0"/>
          </a:p>
          <a:p>
            <a:pPr marL="36900" indent="0">
              <a:buNone/>
            </a:pPr>
            <a:r>
              <a:rPr lang="ru-RU" sz="2400" dirty="0"/>
              <a:t>Проект был создан для того, чтобы проверить свои силы в создании проектов, научиться самостоятельно узнавать новую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386664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0002D-07E5-468D-B331-DA9B8826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D9CB1-28CE-47A2-BF4E-F44FC286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875614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В начале разработки проекта я создал файл </a:t>
            </a:r>
            <a:r>
              <a:rPr lang="en-GB" dirty="0"/>
              <a:t>CinemaClasses.py</a:t>
            </a:r>
            <a:r>
              <a:rPr lang="ru-RU" dirty="0"/>
              <a:t> в котором прописал все основные классы с нужным функционалом такие как :</a:t>
            </a:r>
          </a:p>
          <a:p>
            <a:pPr marL="36900" indent="0">
              <a:buNone/>
            </a:pPr>
            <a:r>
              <a:rPr lang="ru-RU" dirty="0"/>
              <a:t>	1. </a:t>
            </a:r>
            <a:r>
              <a:rPr lang="en-GB" dirty="0" err="1"/>
              <a:t>CinemaNetwork</a:t>
            </a:r>
            <a:r>
              <a:rPr lang="en-GB" dirty="0"/>
              <a:t> – </a:t>
            </a:r>
            <a:r>
              <a:rPr lang="ru-RU" dirty="0"/>
              <a:t>класс является самой системой 		кинотеатров, который хранит в себе экземпляры классов 	кинотеатров</a:t>
            </a:r>
            <a:r>
              <a:rPr lang="en-GB" dirty="0"/>
              <a:t>.</a:t>
            </a:r>
            <a:r>
              <a:rPr lang="ru-RU" dirty="0"/>
              <a:t>Имеет такие методы как: добавление, удаление 	одного из кинотеатров.</a:t>
            </a:r>
          </a:p>
          <a:p>
            <a:pPr marL="36900" indent="0">
              <a:buNone/>
            </a:pPr>
            <a:r>
              <a:rPr lang="ru-RU" dirty="0"/>
              <a:t>	2. </a:t>
            </a:r>
            <a:r>
              <a:rPr lang="en-GB" dirty="0"/>
              <a:t>Cinema – </a:t>
            </a:r>
            <a:r>
              <a:rPr lang="ru-RU" dirty="0"/>
              <a:t>класс является кинотеатром, в котором 	хранятся 	соответствующие ему кинозалы. Имеет такие 	методы как: 	добавление кинозала, изменение 	конфигурации кресел в 	кинозале.</a:t>
            </a:r>
          </a:p>
          <a:p>
            <a:pPr marL="36900" indent="0">
              <a:buNone/>
            </a:pPr>
            <a:r>
              <a:rPr lang="ru-RU" dirty="0"/>
              <a:t>	3.</a:t>
            </a:r>
            <a:r>
              <a:rPr lang="en-GB" dirty="0" err="1"/>
              <a:t>CinemaHall</a:t>
            </a:r>
            <a:r>
              <a:rPr lang="en-GB" dirty="0"/>
              <a:t> – </a:t>
            </a:r>
            <a:r>
              <a:rPr lang="ru-RU" dirty="0"/>
              <a:t>класс является кинозалом в </a:t>
            </a:r>
            <a:r>
              <a:rPr lang="en-GB" dirty="0"/>
              <a:t>		</a:t>
            </a:r>
            <a:r>
              <a:rPr lang="ru-RU" dirty="0"/>
              <a:t>кинотеатре. Имеет такие методы как: бронирование мест в </a:t>
            </a:r>
            <a:r>
              <a:rPr lang="en-GB" dirty="0"/>
              <a:t>	</a:t>
            </a:r>
            <a:r>
              <a:rPr lang="ru-RU" dirty="0"/>
              <a:t>зале, создание</a:t>
            </a:r>
            <a:r>
              <a:rPr lang="en-GB" dirty="0"/>
              <a:t> </a:t>
            </a:r>
            <a:r>
              <a:rPr lang="ru-RU" dirty="0"/>
              <a:t>кресел с нужным кол-вом рядов и мест</a:t>
            </a:r>
            <a:r>
              <a:rPr lang="en-GB" dirty="0"/>
              <a:t> </a:t>
            </a:r>
            <a:r>
              <a:rPr lang="ru-RU" dirty="0" err="1"/>
              <a:t>тд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864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7F617-79FC-409F-A9C6-11758169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87222-42BF-4F1B-8BE8-660BC11A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ru-RU" dirty="0"/>
              <a:t>После создания основного функционала кинотеатров я создал файл </a:t>
            </a:r>
            <a:r>
              <a:rPr lang="en-GB" dirty="0" err="1"/>
              <a:t>CinemaGUI</a:t>
            </a:r>
            <a:r>
              <a:rPr lang="en-GB" dirty="0"/>
              <a:t> </a:t>
            </a:r>
            <a:r>
              <a:rPr lang="ru-RU" dirty="0"/>
              <a:t>в котором начал разрабатывать классы которые были дизайном окон, например такие как:</a:t>
            </a:r>
          </a:p>
          <a:p>
            <a:pPr marL="36900" indent="0">
              <a:buNone/>
            </a:pPr>
            <a:r>
              <a:rPr lang="ru-RU" dirty="0"/>
              <a:t>	1.</a:t>
            </a:r>
            <a:r>
              <a:rPr lang="en-GB" dirty="0"/>
              <a:t> Authorization – </a:t>
            </a:r>
            <a:r>
              <a:rPr lang="ru-RU" dirty="0"/>
              <a:t>форма авторизации пользователя.</a:t>
            </a:r>
          </a:p>
          <a:p>
            <a:pPr marL="36900" indent="0">
              <a:buNone/>
            </a:pPr>
            <a:r>
              <a:rPr lang="ru-RU" dirty="0"/>
              <a:t>	2.</a:t>
            </a:r>
            <a:r>
              <a:rPr lang="en-GB" dirty="0"/>
              <a:t> </a:t>
            </a:r>
            <a:r>
              <a:rPr lang="en-GB" dirty="0" err="1"/>
              <a:t>UserStartMenu</a:t>
            </a:r>
            <a:r>
              <a:rPr lang="en-GB" dirty="0"/>
              <a:t> – </a:t>
            </a:r>
            <a:r>
              <a:rPr lang="ru-RU" dirty="0"/>
              <a:t>начальная форма пользователя, в 	которой 	он может посмотреть информацию о своём 	аккаунте, или 	купить билет.</a:t>
            </a:r>
          </a:p>
          <a:p>
            <a:pPr marL="36900" indent="0">
              <a:buNone/>
            </a:pPr>
            <a:r>
              <a:rPr lang="ru-RU" dirty="0"/>
              <a:t>	3.</a:t>
            </a:r>
            <a:r>
              <a:rPr lang="en-GB" dirty="0"/>
              <a:t> </a:t>
            </a:r>
            <a:r>
              <a:rPr lang="en-GB" dirty="0" err="1"/>
              <a:t>DeveloperMenu</a:t>
            </a:r>
            <a:r>
              <a:rPr lang="ru-RU" dirty="0"/>
              <a:t> – панель разработчика, в которой он 	может 	удалять кинотеатры, менять конфигурацию кресел в 	зале, 	посмотрел расписание и много чего </a:t>
            </a:r>
            <a:r>
              <a:rPr lang="ru-RU" dirty="0" err="1"/>
              <a:t>ещё.э</a:t>
            </a:r>
            <a:endParaRPr lang="ru-RU" dirty="0"/>
          </a:p>
          <a:p>
            <a:pPr marL="36900" indent="0">
              <a:buNone/>
            </a:pPr>
            <a:r>
              <a:rPr lang="ru-RU" dirty="0"/>
              <a:t>	4.Так же во время планирования дизайна я отказался от 	верхней рамки окна, поэтому мне пришлось создать отдельный 	класс </a:t>
            </a:r>
            <a:r>
              <a:rPr lang="en-GB" dirty="0" err="1"/>
              <a:t>MovingWindow</a:t>
            </a:r>
            <a:r>
              <a:rPr lang="ru-RU" dirty="0"/>
              <a:t>, который отвечал за возможность 	перетаскивания окна без рамки.</a:t>
            </a:r>
          </a:p>
        </p:txBody>
      </p:sp>
    </p:spTree>
    <p:extLst>
      <p:ext uri="{BB962C8B-B14F-4D97-AF65-F5344CB8AC3E}">
        <p14:creationId xmlns:p14="http://schemas.microsoft.com/office/powerpoint/2010/main" val="2211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3A9DA-18CF-4533-8FAE-D231BC3A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7BB19-922B-4070-AD87-2C702856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Мне очень понравилось самостоятельно разрабатывать свой проект, искать новую информацию и применять её. Идеи для доработки проекта – добавление новых функций разработчику, создание отдельной базы данных с фильмами, их трейлерами для того, чтобы пользователь мог посмотреть трейлер фильма или интересующую информацию о нём.</a:t>
            </a:r>
          </a:p>
        </p:txBody>
      </p:sp>
    </p:spTree>
    <p:extLst>
      <p:ext uri="{BB962C8B-B14F-4D97-AF65-F5344CB8AC3E}">
        <p14:creationId xmlns:p14="http://schemas.microsoft.com/office/powerpoint/2010/main" val="415990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1FC24-B19F-485C-A31C-3CDC4AD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548128"/>
            <a:ext cx="7765322" cy="970450"/>
          </a:xfrm>
        </p:spPr>
        <p:txBody>
          <a:bodyPr>
            <a:noAutofit/>
          </a:bodyPr>
          <a:lstStyle/>
          <a:p>
            <a:r>
              <a:rPr lang="ru-RU" sz="6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41871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182</TotalTime>
  <Words>383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Сланец</vt:lpstr>
      <vt:lpstr>Проект PyQT “Кинотеатры”</vt:lpstr>
      <vt:lpstr>Идея проекта</vt:lpstr>
      <vt:lpstr>Реализация</vt:lpstr>
      <vt:lpstr>Реализация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 “Кинотеатры”</dc:title>
  <dc:creator>Егор Михайлов</dc:creator>
  <cp:lastModifiedBy>Егор Михайлов</cp:lastModifiedBy>
  <cp:revision>9</cp:revision>
  <dcterms:created xsi:type="dcterms:W3CDTF">2020-11-04T11:13:45Z</dcterms:created>
  <dcterms:modified xsi:type="dcterms:W3CDTF">2020-11-05T09:32:57Z</dcterms:modified>
</cp:coreProperties>
</file>