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31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15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2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3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2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33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65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81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8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14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34E533-8558-4B7F-8B01-123A2DB35223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4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71DF-0E71-4534-A105-525D5A202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87" y="2526473"/>
            <a:ext cx="7080026" cy="1254637"/>
          </a:xfrm>
        </p:spPr>
        <p:txBody>
          <a:bodyPr>
            <a:normAutofit/>
          </a:bodyPr>
          <a:lstStyle/>
          <a:p>
            <a:r>
              <a:rPr lang="ru-RU" sz="6600" dirty="0" err="1"/>
              <a:t>Квизы</a:t>
            </a:r>
            <a:endParaRPr lang="ru-RU" sz="66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3A387C5-1173-4E81-A5FF-B1FB9761D240}"/>
              </a:ext>
            </a:extLst>
          </p:cNvPr>
          <p:cNvSpPr>
            <a:spLocks noGrp="1"/>
          </p:cNvSpPr>
          <p:nvPr/>
        </p:nvSpPr>
        <p:spPr>
          <a:xfrm>
            <a:off x="5650553" y="5308069"/>
            <a:ext cx="3493447" cy="13198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Автор:</a:t>
            </a:r>
          </a:p>
          <a:p>
            <a:r>
              <a:rPr lang="ru-RU" sz="3200" dirty="0"/>
              <a:t>Михайлов Егор</a:t>
            </a:r>
          </a:p>
        </p:txBody>
      </p:sp>
    </p:spTree>
    <p:extLst>
      <p:ext uri="{BB962C8B-B14F-4D97-AF65-F5344CB8AC3E}">
        <p14:creationId xmlns:p14="http://schemas.microsoft.com/office/powerpoint/2010/main" val="119993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45CD0-803C-4B2A-84EF-FB411EF2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C4D82-1C71-407C-B7AE-A1C31A0A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/>
              <a:t>Идея для проекта появилась у меня спонтанно, на одном из уроков в школе мы проходили викторины</a:t>
            </a:r>
            <a:r>
              <a:rPr lang="en-GB" sz="2400" dirty="0"/>
              <a:t>/</a:t>
            </a:r>
            <a:r>
              <a:rPr lang="ru-RU" sz="2400" dirty="0" err="1"/>
              <a:t>квизы</a:t>
            </a:r>
            <a:r>
              <a:rPr lang="ru-RU" sz="2400" dirty="0"/>
              <a:t> по теме урока. Еще тогда я подумал – надо сделать такой сайт самостоятельно. </a:t>
            </a:r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r>
              <a:rPr lang="ru-RU" sz="2400" dirty="0"/>
              <a:t>Проект был создан для того, чтобы проверить свои силы в создании сайтов, понять логику создания архитектуры таких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386664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0002D-07E5-468D-B331-DA9B8826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25514"/>
            <a:ext cx="7765322" cy="97045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D9CB1-28CE-47A2-BF4E-F44FC286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84917"/>
            <a:ext cx="7765322" cy="532660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dirty="0"/>
              <a:t>В начале разработки я придумал примерный дизайн для всего сайта. Начать я решил с главной страницы, после её создания я приступил к созданию БД проекта, а именно, я создал модель </a:t>
            </a:r>
            <a:r>
              <a:rPr lang="en-GB" dirty="0"/>
              <a:t>User</a:t>
            </a:r>
            <a:r>
              <a:rPr lang="ru-RU" dirty="0"/>
              <a:t>. Далее я сделал формы регистрации и авторизации пользователей с добавлением в БД.</a:t>
            </a:r>
          </a:p>
          <a:p>
            <a:pPr marL="36900" indent="0">
              <a:buNone/>
            </a:pPr>
            <a:r>
              <a:rPr lang="ru-RU" dirty="0"/>
              <a:t>Далее я решил реализовать прохождение </a:t>
            </a:r>
            <a:r>
              <a:rPr lang="ru-RU" dirty="0" err="1"/>
              <a:t>квизов</a:t>
            </a:r>
            <a:r>
              <a:rPr lang="ru-RU" dirty="0"/>
              <a:t>, это было одной из самых сложных частей проекта. Но после того как я это сделал, я приступил к созданию профиля пользователя, там я разместил такие возможности как: смена почты</a:t>
            </a:r>
            <a:r>
              <a:rPr lang="en-GB" dirty="0"/>
              <a:t>/</a:t>
            </a:r>
            <a:r>
              <a:rPr lang="ru-RU" dirty="0"/>
              <a:t>пароля, создание вопроса для </a:t>
            </a:r>
            <a:r>
              <a:rPr lang="ru-RU" dirty="0" err="1"/>
              <a:t>квиза</a:t>
            </a:r>
            <a:r>
              <a:rPr lang="ru-RU" dirty="0"/>
              <a:t>, просмотр предложенных тобою вопросов, выход из учетной записи и возможность зайти в панель администратора. Далее я реализовал функционал для панели администратора: просмотр информации обо всех пользователях, просмотр всех </a:t>
            </a:r>
            <a:r>
              <a:rPr lang="ru-RU" dirty="0" err="1"/>
              <a:t>квизов</a:t>
            </a:r>
            <a:r>
              <a:rPr lang="en-GB" dirty="0"/>
              <a:t>/</a:t>
            </a:r>
            <a:r>
              <a:rPr lang="ru-RU" dirty="0"/>
              <a:t>вопросов, создание </a:t>
            </a:r>
            <a:r>
              <a:rPr lang="ru-RU" dirty="0" err="1"/>
              <a:t>квиза</a:t>
            </a:r>
            <a:r>
              <a:rPr lang="ru-RU" dirty="0"/>
              <a:t>, а так же модерация вопросов от пользователей. Далее я провел </a:t>
            </a:r>
            <a:r>
              <a:rPr lang="en-GB" dirty="0"/>
              <a:t>code review</a:t>
            </a:r>
            <a:r>
              <a:rPr lang="ru-RU" dirty="0"/>
              <a:t>, удалив ненужные переменные и функции, а также прописал комментарии. 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4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3A9DA-18CF-4533-8FAE-D231BC3A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7BB19-922B-4070-AD87-2C702856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5" y="1732450"/>
            <a:ext cx="8174569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Мне очень понравилось разрабатывать этот проект, так как сама идея создания сайтов мне очень нравится, также я получил опыт по разработке проектов на </a:t>
            </a:r>
            <a:r>
              <a:rPr lang="en-GB" dirty="0"/>
              <a:t>Flask.</a:t>
            </a:r>
            <a:r>
              <a:rPr lang="ru-RU" dirty="0"/>
              <a:t> Идеи для доработки данного проекта</a:t>
            </a:r>
            <a:r>
              <a:rPr lang="en-GB" dirty="0"/>
              <a:t> – </a:t>
            </a:r>
            <a:r>
              <a:rPr lang="ru-RU" dirty="0"/>
              <a:t>добавление большего кол-ва </a:t>
            </a:r>
            <a:r>
              <a:rPr lang="ru-RU" dirty="0" err="1"/>
              <a:t>квизов</a:t>
            </a:r>
            <a:r>
              <a:rPr lang="ru-RU" dirty="0"/>
              <a:t>, возможность пользователям самим создавать </a:t>
            </a:r>
            <a:r>
              <a:rPr lang="ru-RU" dirty="0" err="1"/>
              <a:t>квизы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90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428</TotalTime>
  <Words>269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Сланец</vt:lpstr>
      <vt:lpstr>Квизы</vt:lpstr>
      <vt:lpstr>Идея проекта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City</dc:title>
  <dc:creator>Егор Михайлов</dc:creator>
  <cp:lastModifiedBy>Егор Михайлов</cp:lastModifiedBy>
  <cp:revision>21</cp:revision>
  <dcterms:created xsi:type="dcterms:W3CDTF">2021-01-08T23:52:10Z</dcterms:created>
  <dcterms:modified xsi:type="dcterms:W3CDTF">2021-04-19T21:33:40Z</dcterms:modified>
</cp:coreProperties>
</file>