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embeddings/oleObject1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52" r:id="rId1"/>
  </p:sldMasterIdLst>
  <p:notesMasterIdLst>
    <p:notesMasterId r:id="rId2"/>
  </p:notesMasterIdLst>
  <p:sldIdLst>
    <p:sldId id="256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D7C5C9C2-371F-4D6D-BE39-AF98A20BF9A7}" name="목차">
          <p14:sldIdLst>
            <p14:sldId id="256"/>
            <p14:sldId id="259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dmin" initials="a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2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commentAuthors" Target="commentAuthors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891CBA4-1650-4CCB-950D-5089E49CDEA0}" type="datetime1">
              <a:rPr lang="ko-KR" altLang="en-US"/>
              <a:pPr lvl="0">
                <a:defRPr/>
              </a:pPr>
              <a:t>2024-05-09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877E474-F2AA-428F-A475-A439ABC4457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microsoft.com/office/2007/relationships/hdphoto" Target="../embeddings/oleObject1.wdp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microsoft.com/office/2007/relationships/hdphoto" Target="../embeddings/oleObject1.wdp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microsoft.com/office/2007/relationships/hdphoto" Target="../embeddings/oleObject1.wdp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microsoft.com/office/2007/relationships/hdphoto" Target="../embeddings/oleObject1.wdp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4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microsoft.com/office/2007/relationships/hdphoto" Target="../embeddings/oleObject1.wdp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ko-KR" altLang="en-US" sz="6000" b="1"/>
              <a:t>목차</a:t>
            </a:r>
            <a:endParaRPr lang="ko-KR" altLang="en-US" sz="6000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Part 1.</a:t>
            </a:r>
            <a:r>
              <a:rPr lang="ko-KR" altLang="en-US" sz="1200" b="1">
                <a:solidFill>
                  <a:schemeClr val="bg1"/>
                </a:solidFill>
              </a:rPr>
              <a:t>왕초보 탈출하기</a:t>
            </a:r>
            <a:endParaRPr lang="ko-KR" altLang="en-US" sz="12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(</a:t>
            </a:r>
            <a:r>
              <a:rPr lang="ko-KR" altLang="en-US" sz="80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>
                <a:solidFill>
                  <a:schemeClr val="bg1"/>
                </a:solidFill>
              </a:rPr>
              <a:t>)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/>
              <a:buChar char="•"/>
              <a:defRPr/>
            </a:pPr>
            <a:r>
              <a:rPr lang="en-US" altLang="ko-KR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endParaRPr lang="en-US" altLang="ko-KR" sz="1001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10000"/>
              </a:lnSpc>
              <a:buFont typeface="Arial"/>
              <a:buChar char="•"/>
              <a:defRPr/>
            </a:pP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  <a:endParaRPr lang="ko-KR" altLang="en-US" sz="100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10000"/>
              </a:lnSpc>
              <a:buFont typeface="Arial"/>
              <a:buChar char="•"/>
              <a:defRPr/>
            </a:pP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 대해 알아보자</a:t>
            </a:r>
            <a:r>
              <a:rPr lang="en-US" altLang="ko-KR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자료형과 참조 자료형</a:t>
            </a:r>
            <a:b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기본 자료형 간의 </a:t>
            </a: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Part 2. </a:t>
            </a:r>
            <a:r>
              <a:rPr lang="ko-KR" altLang="en-US" sz="1200" b="1">
                <a:solidFill>
                  <a:schemeClr val="bg1"/>
                </a:solidFill>
              </a:rPr>
              <a:t>초보 탈출</a:t>
            </a:r>
            <a:endParaRPr lang="ko-KR" altLang="en-US" sz="1200" b="1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(</a:t>
            </a:r>
            <a:r>
              <a:rPr lang="ko-KR" altLang="en-US" sz="80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>
                <a:solidFill>
                  <a:schemeClr val="bg1"/>
                </a:solidFill>
              </a:rPr>
              <a:t>)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연산방법</a:t>
            </a:r>
            <a:endParaRPr lang="ko-KR" altLang="en-US" sz="100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 제어키워드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선택 제어문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-[for],[while],[do-while] 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반복 제어문</a:t>
            </a:r>
            <a:endParaRPr lang="ko-KR" altLang="en-US" sz="100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br>
              <a:rPr lang="en-US" altLang="ko-KR" sz="1001" b="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배열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-String</a:t>
            </a:r>
            <a:endParaRPr lang="en-US" altLang="ko-KR" sz="100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/>
              <a:buChar char="•"/>
              <a:defRPr/>
            </a:pPr>
            <a:endParaRPr lang="ko-KR" altLang="en-US" sz="100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Part 3. </a:t>
            </a:r>
            <a:r>
              <a:rPr lang="ko-KR" altLang="en-US" sz="1200" b="1">
                <a:solidFill>
                  <a:schemeClr val="bg1"/>
                </a:solidFill>
              </a:rPr>
              <a:t>나도 이제 개발자</a:t>
            </a:r>
            <a:endParaRPr lang="ko-KR" altLang="en-US" sz="1200" b="1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(</a:t>
            </a:r>
            <a:r>
              <a:rPr lang="ko-KR" altLang="en-US" sz="800">
                <a:solidFill>
                  <a:schemeClr val="bg1"/>
                </a:solidFill>
              </a:rPr>
              <a:t>객체지향언어의 특징을 살린 기본단계</a:t>
            </a:r>
            <a:r>
              <a:rPr lang="en-US" altLang="ko-KR" sz="800">
                <a:solidFill>
                  <a:schemeClr val="bg1"/>
                </a:solidFill>
              </a:rPr>
              <a:t>)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/>
              <a:buChar char="•"/>
              <a:defRPr/>
            </a:pP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ko-KR" altLang="en-US" sz="100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/>
              <a:buChar char="•"/>
              <a:defRPr/>
            </a:pP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ko-KR" altLang="en-US" sz="100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/>
              <a:buChar char="•"/>
              <a:defRPr/>
            </a:pP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임포트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ko-KR" altLang="en-US" sz="100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/>
              <a:buChar char="•"/>
              <a:defRPr/>
            </a:pPr>
            <a:r>
              <a:rPr lang="en-US" altLang="ko-KR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b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/>
              <a:buChar char="•"/>
              <a:defRPr/>
            </a:pP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b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ko-KR" altLang="en-US" sz="100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/>
              <a:buChar char="•"/>
              <a:defRPr/>
            </a:pP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/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Part 4. </a:t>
            </a:r>
            <a:r>
              <a:rPr lang="ko-KR" altLang="en-US" sz="1200" b="1">
                <a:solidFill>
                  <a:schemeClr val="bg1"/>
                </a:solidFill>
              </a:rPr>
              <a:t>나도 이제 개발자</a:t>
            </a:r>
            <a:endParaRPr lang="ko-KR" altLang="en-US" sz="12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800">
                <a:solidFill>
                  <a:schemeClr val="bg1"/>
                </a:solidFill>
              </a:rPr>
              <a:t>(</a:t>
            </a:r>
            <a:r>
              <a:rPr lang="ko-KR" altLang="en-US" sz="800">
                <a:solidFill>
                  <a:schemeClr val="bg1"/>
                </a:solidFill>
              </a:rPr>
              <a:t>객체지향언어의 특징을 살린 심화단계</a:t>
            </a:r>
            <a:r>
              <a:rPr lang="en-US" altLang="ko-KR" sz="800">
                <a:solidFill>
                  <a:schemeClr val="bg1"/>
                </a:solidFill>
              </a:rPr>
              <a:t>)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/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/>
              <a:buChar char="•"/>
              <a:defRPr/>
            </a:pP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ko-KR" altLang="en-US" sz="100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/>
              <a:buChar char="•"/>
              <a:defRPr/>
            </a:pP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ko-KR" altLang="en-US" sz="100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/>
              <a:buChar char="•"/>
              <a:defRPr/>
            </a:pP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-Set&lt;E&gt;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-Stack&lt;E&gt;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컬렉션 클래스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endParaRPr lang="ko-KR" altLang="en-US" sz="100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/>
              <a:buChar char="•"/>
              <a:defRPr/>
            </a:pPr>
            <a:r>
              <a:rPr lang="ko-KR" altLang="en-US" sz="1001" b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br>
              <a:rPr lang="en-US" altLang="ko-KR" sz="100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116</ep:Words>
  <ep:PresentationFormat>와이드스크린</ep:PresentationFormat>
  <ep:Paragraphs>27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베를린</vt:lpstr>
      <vt:lpstr>Java</vt:lpstr>
      <vt:lpstr>목차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2024-04-08T00:46:53.000</dcterms:created>
  <dc:creator>admin</dc:creator>
  <cp:lastModifiedBy>USER</cp:lastModifiedBy>
  <dcterms:modified xsi:type="dcterms:W3CDTF">2024-05-08T17:20:13.316</dcterms:modified>
  <cp:revision>182</cp:revision>
  <dc:title>Java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