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141943"/>
            <a:ext cx="4610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타입을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249939"/>
            <a:ext cx="435087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4065547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618235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23276"/>
              </p:ext>
            </p:extLst>
          </p:nvPr>
        </p:nvGraphicFramePr>
        <p:xfrm>
          <a:off x="815586" y="4397212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64900"/>
              </p:ext>
            </p:extLst>
          </p:nvPr>
        </p:nvGraphicFramePr>
        <p:xfrm>
          <a:off x="1662324" y="3034244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2648</TotalTime>
  <Words>1762</Words>
  <Application>Microsoft Office PowerPoint</Application>
  <PresentationFormat>와이드스크린</PresentationFormat>
  <Paragraphs>322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118</cp:revision>
  <dcterms:created xsi:type="dcterms:W3CDTF">2024-04-08T00:46:53Z</dcterms:created>
  <dcterms:modified xsi:type="dcterms:W3CDTF">2024-04-16T10:40:44Z</dcterms:modified>
</cp:coreProperties>
</file>