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</a:t>
            </a:r>
            <a:r>
              <a:rPr lang="ko-KR" altLang="en-US" sz="1000" dirty="0" smtClean="0">
                <a:solidFill>
                  <a:schemeClr val="bg1"/>
                </a:solidFill>
              </a:rPr>
              <a:t>타입인지 </a:t>
            </a:r>
            <a:r>
              <a:rPr lang="ko-KR" altLang="en-US" sz="1000" dirty="0" smtClean="0">
                <a:solidFill>
                  <a:schemeClr val="bg1"/>
                </a:solidFill>
              </a:rPr>
              <a:t>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</a:t>
            </a:r>
            <a:r>
              <a:rPr lang="ko-KR" altLang="en-US" sz="1000" dirty="0" smtClean="0">
                <a:solidFill>
                  <a:schemeClr val="bg1"/>
                </a:solidFill>
              </a:rPr>
              <a:t>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7306" y="2257638"/>
            <a:ext cx="440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메모리에서의 강제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초깃값</a:t>
            </a:r>
            <a:endParaRPr lang="en-US" altLang="ko-KR" sz="15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------------------------------------------------------------</a:t>
            </a:r>
            <a:b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메모리는 모든 공간에 값이 들어가 있어야 하며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초기화를 하지 않았을 때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 가상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머신이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강제 초기화 한다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153"/>
              </p:ext>
            </p:extLst>
          </p:nvPr>
        </p:nvGraphicFramePr>
        <p:xfrm>
          <a:off x="5887305" y="3633324"/>
          <a:ext cx="4387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52">
                  <a:extLst>
                    <a:ext uri="{9D8B030D-6E8A-4147-A177-3AD203B41FA5}">
                      <a16:colId xmlns:a16="http://schemas.microsoft.com/office/drawing/2014/main" val="955446784"/>
                    </a:ext>
                  </a:extLst>
                </a:gridCol>
                <a:gridCol w="2021874">
                  <a:extLst>
                    <a:ext uri="{9D8B030D-6E8A-4147-A177-3AD203B41FA5}">
                      <a16:colId xmlns:a16="http://schemas.microsoft.com/office/drawing/2014/main" val="2987688014"/>
                    </a:ext>
                  </a:extLst>
                </a:gridCol>
                <a:gridCol w="1131811">
                  <a:extLst>
                    <a:ext uri="{9D8B030D-6E8A-4147-A177-3AD203B41FA5}">
                      <a16:colId xmlns:a16="http://schemas.microsoft.com/office/drawing/2014/main" val="27353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 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자료형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기본값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539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불리언 </a:t>
                      </a:r>
                      <a:r>
                        <a:rPr lang="en-US" altLang="ko-KR" sz="1000" b="1" dirty="0" smtClean="0"/>
                        <a:t>(boolean)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false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23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정수</a:t>
                      </a:r>
                      <a:r>
                        <a:rPr lang="en-US" altLang="ko-KR" sz="1000" b="1" dirty="0" smtClean="0"/>
                        <a:t>(byte, short/char,</a:t>
                      </a:r>
                      <a:r>
                        <a:rPr lang="en-US" altLang="ko-KR" sz="1000" b="1" baseline="0" dirty="0" smtClean="0"/>
                        <a:t> int long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63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실수</a:t>
                      </a:r>
                      <a:r>
                        <a:rPr lang="en-US" altLang="ko-KR" sz="1000" b="1" dirty="0" smtClean="0"/>
                        <a:t>(float,</a:t>
                      </a:r>
                      <a:r>
                        <a:rPr lang="en-US" altLang="ko-KR" sz="1000" b="1" baseline="0" dirty="0" smtClean="0"/>
                        <a:t> double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0.0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클래스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배열 </a:t>
                      </a:r>
                      <a:r>
                        <a:rPr lang="en-US" altLang="ko-KR" sz="1000" b="1" baseline="0" dirty="0" smtClean="0"/>
                        <a:t>…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null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3788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98316"/>
              </p:ext>
            </p:extLst>
          </p:nvPr>
        </p:nvGraphicFramePr>
        <p:xfrm>
          <a:off x="1220652" y="2257638"/>
          <a:ext cx="3537529" cy="42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529">
                  <a:extLst>
                    <a:ext uri="{9D8B030D-6E8A-4147-A177-3AD203B41FA5}">
                      <a16:colId xmlns:a16="http://schemas.microsoft.com/office/drawing/2014/main" val="2984459491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차원 배열을 생성하는 다양한 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27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6860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23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4934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309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030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int[ ]{1, 2, 3};</a:t>
                      </a:r>
                      <a:endParaRPr lang="en-US" altLang="ko-KR" sz="10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41477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245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76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={3, 4, 5};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443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7305" y="5706346"/>
            <a:ext cx="560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▶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배열의 길이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배열의 모든 데이터를 출력하려면 배열의 </a:t>
            </a:r>
            <a:r>
              <a:rPr lang="ko-KR" altLang="en-US" sz="1100" b="1" dirty="0" err="1" smtClean="0"/>
              <a:t>길이만큼을</a:t>
            </a:r>
            <a:r>
              <a:rPr lang="ko-KR" altLang="en-US" sz="1100" b="1" dirty="0" smtClean="0"/>
              <a:t> 출력하면 된다</a:t>
            </a:r>
            <a:r>
              <a:rPr lang="en-US" altLang="ko-KR" sz="1100" b="1" dirty="0" smtClean="0"/>
              <a:t>.</a:t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이때 </a:t>
            </a:r>
            <a:r>
              <a:rPr lang="ko-KR" altLang="en-US" sz="1100" b="1" dirty="0" err="1" smtClean="0"/>
              <a:t>반복문을</a:t>
            </a:r>
            <a:r>
              <a:rPr lang="ko-KR" altLang="en-US" sz="1100" b="1" dirty="0" smtClean="0"/>
              <a:t> 사용할 수 있는데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반복문의</a:t>
            </a:r>
            <a:r>
              <a:rPr lang="ko-KR" altLang="en-US" sz="1100" b="1" dirty="0" smtClean="0"/>
              <a:t> 반복 길이는 배열의 길이가 될 수 있다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자바는 </a:t>
            </a:r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배열 참조 변수</a:t>
            </a:r>
            <a:r>
              <a:rPr lang="en-US" altLang="ko-KR" sz="1100" b="1" dirty="0" smtClean="0"/>
              <a:t>.length’ </a:t>
            </a:r>
            <a:r>
              <a:rPr lang="ko-KR" altLang="en-US" sz="1100" b="1" dirty="0" smtClean="0"/>
              <a:t>로 배열의 길이를 구할 수 있는 쉬운 방법을 제공한다</a:t>
            </a:r>
            <a:r>
              <a:rPr lang="en-US" altLang="ko-KR" sz="1100" b="1" dirty="0" smtClean="0"/>
              <a:t>.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032"/>
              </p:ext>
            </p:extLst>
          </p:nvPr>
        </p:nvGraphicFramePr>
        <p:xfrm>
          <a:off x="681038" y="2040467"/>
          <a:ext cx="3780895" cy="217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배열의 길이 구하기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배열 참조 변수</a:t>
                      </a:r>
                      <a:r>
                        <a:rPr lang="en-US" altLang="ko-KR" sz="1400" dirty="0" smtClean="0"/>
                        <a:t>.length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 [ ] = new int[ ] {3, 4, 5, 6, 7};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Stystem.out.println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a.length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81180"/>
              </p:ext>
            </p:extLst>
          </p:nvPr>
        </p:nvGraphicFramePr>
        <p:xfrm>
          <a:off x="680325" y="4326467"/>
          <a:ext cx="37808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for-each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bg1"/>
                          </a:solidFill>
                        </a:rPr>
                        <a:t>문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for (</a:t>
                      </a:r>
                      <a:r>
                        <a:rPr lang="ko-KR" altLang="en-US" sz="1400" dirty="0" smtClean="0"/>
                        <a:t>원소 자료형 변수명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집합 객체</a:t>
                      </a:r>
                      <a:r>
                        <a:rPr lang="en-US" altLang="ko-KR" sz="14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[ ] a = [100];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a[0] = 1, a[1] =2, … a[99] = 100;</a:t>
                      </a:r>
                    </a:p>
                    <a:p>
                      <a:pPr algn="l" latinLnBrk="1"/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for (int k : a) {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</a:t>
                      </a:r>
                      <a:r>
                        <a:rPr lang="en-US" altLang="ko-KR" sz="1400" baseline="0" dirty="0" err="1" smtClean="0"/>
                        <a:t>System.out.println</a:t>
                      </a:r>
                      <a:r>
                        <a:rPr lang="en-US" altLang="ko-KR" sz="1400" baseline="0" dirty="0" smtClean="0"/>
                        <a:t>(k)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6" y="1998431"/>
            <a:ext cx="4251172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정방 행렬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6" y="2336873"/>
            <a:ext cx="4706322" cy="1445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가로 및 세로 방향의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차원으로 데이터를 저장하는 배열이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그 중 직사각형의 형태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모든 길이가 같은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띤 배열을 </a:t>
            </a:r>
            <a:r>
              <a:rPr lang="en-US" altLang="ko-KR" sz="1400" dirty="0" smtClean="0">
                <a:solidFill>
                  <a:schemeClr val="bg1"/>
                </a:solidFill>
              </a:rPr>
              <a:t>[2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정방 행렬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이라고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62948"/>
              </p:ext>
            </p:extLst>
          </p:nvPr>
        </p:nvGraphicFramePr>
        <p:xfrm>
          <a:off x="2261062" y="3878500"/>
          <a:ext cx="3125586" cy="187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a[][]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a[][]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a[][]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a[][]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a[][]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a[][]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096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7816" y="463078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1569625" y="4815452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77935" y="3878500"/>
            <a:ext cx="0" cy="187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3245</TotalTime>
  <Words>2083</Words>
  <Application>Microsoft Office PowerPoint</Application>
  <PresentationFormat>와이드스크린</PresentationFormat>
  <Paragraphs>386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1차원 배열</vt:lpstr>
      <vt:lpstr>1차원 배열</vt:lpstr>
      <vt:lpstr>1차원 배열</vt:lpstr>
      <vt:lpstr>2차원 정방 행렬 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140</cp:revision>
  <dcterms:created xsi:type="dcterms:W3CDTF">2024-04-08T00:46:53Z</dcterms:created>
  <dcterms:modified xsi:type="dcterms:W3CDTF">2024-04-18T10:24:12Z</dcterms:modified>
</cp:coreProperties>
</file>