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032755"/>
            <a:ext cx="4610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가지 방법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타입인지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103984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3873425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33491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5458"/>
              </p:ext>
            </p:extLst>
          </p:nvPr>
        </p:nvGraphicFramePr>
        <p:xfrm>
          <a:off x="815586" y="4144101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8291"/>
              </p:ext>
            </p:extLst>
          </p:nvPr>
        </p:nvGraphicFramePr>
        <p:xfrm>
          <a:off x="815586" y="5610744"/>
          <a:ext cx="4215610" cy="11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참조 변수명</a:t>
                      </a:r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인덱스</a:t>
                      </a:r>
                      <a:r>
                        <a:rPr lang="en-US" altLang="ko-KR" sz="70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a[0] = 3;</a:t>
                      </a:r>
                    </a:p>
                    <a:p>
                      <a:pPr latinLnBrk="1"/>
                      <a:r>
                        <a:rPr lang="en-US" altLang="ko-KR" sz="700" baseline="0" dirty="0" smtClean="0"/>
                        <a:t>a[1] = 4;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a[2] = 5;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(a[0]);  //3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(a[1]);  //4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(a[2]);  //5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7306" y="2257638"/>
            <a:ext cx="4406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메모리에서의 강제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초깃값</a:t>
            </a:r>
            <a:endParaRPr lang="en-US" altLang="ko-KR" sz="15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------------------------------------------------------------</a:t>
            </a:r>
            <a:b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메모리는 모든 공간에 값이 들어가 있어야 하며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초기화를 하지 않았을 때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자바 가상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머신이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강제 초기화 한다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153"/>
              </p:ext>
            </p:extLst>
          </p:nvPr>
        </p:nvGraphicFramePr>
        <p:xfrm>
          <a:off x="5887305" y="3633324"/>
          <a:ext cx="4387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52">
                  <a:extLst>
                    <a:ext uri="{9D8B030D-6E8A-4147-A177-3AD203B41FA5}">
                      <a16:colId xmlns:a16="http://schemas.microsoft.com/office/drawing/2014/main" val="955446784"/>
                    </a:ext>
                  </a:extLst>
                </a:gridCol>
                <a:gridCol w="2021874">
                  <a:extLst>
                    <a:ext uri="{9D8B030D-6E8A-4147-A177-3AD203B41FA5}">
                      <a16:colId xmlns:a16="http://schemas.microsoft.com/office/drawing/2014/main" val="2987688014"/>
                    </a:ext>
                  </a:extLst>
                </a:gridCol>
                <a:gridCol w="1131811">
                  <a:extLst>
                    <a:ext uri="{9D8B030D-6E8A-4147-A177-3AD203B41FA5}">
                      <a16:colId xmlns:a16="http://schemas.microsoft.com/office/drawing/2014/main" val="27353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 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자료형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기본값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539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불리언 </a:t>
                      </a:r>
                      <a:r>
                        <a:rPr lang="en-US" altLang="ko-KR" sz="1000" b="1" dirty="0" smtClean="0"/>
                        <a:t>(boolean)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false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523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정수</a:t>
                      </a:r>
                      <a:r>
                        <a:rPr lang="en-US" altLang="ko-KR" sz="1000" b="1" dirty="0" smtClean="0"/>
                        <a:t>(byte, short/char,</a:t>
                      </a:r>
                      <a:r>
                        <a:rPr lang="en-US" altLang="ko-KR" sz="1000" b="1" baseline="0" dirty="0" smtClean="0"/>
                        <a:t> int long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63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실수</a:t>
                      </a:r>
                      <a:r>
                        <a:rPr lang="en-US" altLang="ko-KR" sz="1000" b="1" dirty="0" smtClean="0"/>
                        <a:t>(float,</a:t>
                      </a:r>
                      <a:r>
                        <a:rPr lang="en-US" altLang="ko-KR" sz="1000" b="1" baseline="0" dirty="0" smtClean="0"/>
                        <a:t> double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0.0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클래스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배열 </a:t>
                      </a:r>
                      <a:r>
                        <a:rPr lang="en-US" altLang="ko-KR" sz="1000" b="1" baseline="0" dirty="0" smtClean="0"/>
                        <a:t>…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null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37888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98316"/>
              </p:ext>
            </p:extLst>
          </p:nvPr>
        </p:nvGraphicFramePr>
        <p:xfrm>
          <a:off x="1220652" y="2257638"/>
          <a:ext cx="3537529" cy="427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529">
                  <a:extLst>
                    <a:ext uri="{9D8B030D-6E8A-4147-A177-3AD203B41FA5}">
                      <a16:colId xmlns:a16="http://schemas.microsoft.com/office/drawing/2014/main" val="2984459491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차원 배열을 생성하는 다양한 방법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27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6860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[0]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-1]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2923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int[3];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a[0] = 3;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a[1] = 4;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a[2] = 5;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4934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 생성과 함께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309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 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5030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 ]{1, 2, 3};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41477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245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= 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6476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={3, 4, 5};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443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87305" y="5706346"/>
            <a:ext cx="5601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▶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배열의 길이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배열의 모든 데이터를 출력하려면 배열의 </a:t>
            </a:r>
            <a:r>
              <a:rPr lang="ko-KR" altLang="en-US" sz="1100" b="1" dirty="0" err="1" smtClean="0"/>
              <a:t>길이만큼을</a:t>
            </a:r>
            <a:r>
              <a:rPr lang="ko-KR" altLang="en-US" sz="1100" b="1" dirty="0" smtClean="0"/>
              <a:t> 출력하면 된다</a:t>
            </a:r>
            <a:r>
              <a:rPr lang="en-US" altLang="ko-KR" sz="1100" b="1" dirty="0" smtClean="0"/>
              <a:t>.</a:t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이때 </a:t>
            </a:r>
            <a:r>
              <a:rPr lang="ko-KR" altLang="en-US" sz="1100" b="1" dirty="0" err="1" smtClean="0"/>
              <a:t>반복문을</a:t>
            </a:r>
            <a:r>
              <a:rPr lang="ko-KR" altLang="en-US" sz="1100" b="1" dirty="0" smtClean="0"/>
              <a:t> 사용할 수 있는데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반복문의</a:t>
            </a:r>
            <a:r>
              <a:rPr lang="ko-KR" altLang="en-US" sz="1100" b="1" dirty="0" smtClean="0"/>
              <a:t> 반복 길이는 배열의 길이가 될 수 있다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자바는 </a:t>
            </a:r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배열 참조 변수</a:t>
            </a:r>
            <a:r>
              <a:rPr lang="en-US" altLang="ko-KR" sz="1100" b="1" dirty="0" smtClean="0"/>
              <a:t>.length’ </a:t>
            </a:r>
            <a:r>
              <a:rPr lang="ko-KR" altLang="en-US" sz="1100" b="1" dirty="0" smtClean="0"/>
              <a:t>로 배열의 길이를 구할 수 있는 쉬운 방법을 제공한다</a:t>
            </a:r>
            <a:r>
              <a:rPr lang="en-US" altLang="ko-KR" sz="1100" b="1" dirty="0" smtClean="0"/>
              <a:t>.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164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032"/>
              </p:ext>
            </p:extLst>
          </p:nvPr>
        </p:nvGraphicFramePr>
        <p:xfrm>
          <a:off x="681038" y="2040467"/>
          <a:ext cx="3780895" cy="217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배열의 길이 구하기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배열 참조 변수</a:t>
                      </a:r>
                      <a:r>
                        <a:rPr lang="en-US" altLang="ko-KR" sz="1400" dirty="0" smtClean="0"/>
                        <a:t>.length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 [ ] = new int[ ] {3, 4, 5, 6, 7};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Stystem.out.println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a.length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81180"/>
              </p:ext>
            </p:extLst>
          </p:nvPr>
        </p:nvGraphicFramePr>
        <p:xfrm>
          <a:off x="680325" y="4326467"/>
          <a:ext cx="378089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for-each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bg1"/>
                          </a:solidFill>
                        </a:rPr>
                        <a:t>문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for (</a:t>
                      </a:r>
                      <a:r>
                        <a:rPr lang="ko-KR" altLang="en-US" sz="1400" dirty="0" smtClean="0"/>
                        <a:t>원소 자료형 변수명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집합 객체</a:t>
                      </a:r>
                      <a:r>
                        <a:rPr lang="en-US" altLang="ko-KR" sz="1400" dirty="0" smtClean="0"/>
                        <a:t>) {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[ ] a = [100];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a[0] = 1, a[1] =2, … a[99] = 100;</a:t>
                      </a:r>
                    </a:p>
                    <a:p>
                      <a:pPr algn="l" latinLnBrk="1"/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for (int k : a) {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</a:t>
                      </a:r>
                      <a:r>
                        <a:rPr lang="en-US" altLang="ko-KR" sz="1400" baseline="0" dirty="0" err="1" smtClean="0"/>
                        <a:t>System.out.println</a:t>
                      </a:r>
                      <a:r>
                        <a:rPr lang="en-US" altLang="ko-KR" sz="1400" baseline="0" dirty="0" smtClean="0"/>
                        <a:t>(k)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56" y="1998431"/>
            <a:ext cx="4251172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정방 행렬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6" y="2336873"/>
            <a:ext cx="4706322" cy="1445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가로 및 세로 방향의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차원으로 데이터를 저장하는 배열이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그 중 직사각형의 형태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모든 길이가 같은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를 띤 배열을 </a:t>
            </a:r>
            <a:r>
              <a:rPr lang="en-US" altLang="ko-KR" sz="1400" dirty="0" smtClean="0">
                <a:solidFill>
                  <a:schemeClr val="bg1"/>
                </a:solidFill>
              </a:rPr>
              <a:t>[2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정방 행렬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이라고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3288"/>
              </p:ext>
            </p:extLst>
          </p:nvPr>
        </p:nvGraphicFramePr>
        <p:xfrm>
          <a:off x="2261062" y="4069693"/>
          <a:ext cx="3125586" cy="187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a[0][1]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096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7816" y="482198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1569625" y="5006645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77935" y="4069693"/>
            <a:ext cx="0" cy="18739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261062" y="3998422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25" y="6086434"/>
            <a:ext cx="509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선언할 때도 배열을 대괄호</a:t>
            </a:r>
            <a:r>
              <a:rPr lang="en-US" altLang="ko-KR" sz="1200" dirty="0" smtClean="0">
                <a:solidFill>
                  <a:schemeClr val="bg1"/>
                </a:solidFill>
              </a:rPr>
              <a:t>([])</a:t>
            </a:r>
            <a:r>
              <a:rPr lang="ko-KR" altLang="en-US" sz="1200" dirty="0" smtClean="0">
                <a:solidFill>
                  <a:schemeClr val="bg1"/>
                </a:solidFill>
              </a:rPr>
              <a:t>로 표시한다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다만 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배열과 다른 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차원이라는 것을 나타내기 위해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개의 대괄호로 표시한다는 것이다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8311" y="220991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403" y="2326256"/>
            <a:ext cx="3930941" cy="399333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93963"/>
              </p:ext>
            </p:extLst>
          </p:nvPr>
        </p:nvGraphicFramePr>
        <p:xfrm>
          <a:off x="5501039" y="2336873"/>
          <a:ext cx="2442973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973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정방 행렬 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int[][] a;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 [][] b;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String[][] c;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 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 a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c [][]</a:t>
                      </a:r>
                      <a:r>
                        <a:rPr lang="en-US" altLang="ko-KR" sz="1800" baseline="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 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 a[];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double[] b[];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 c[];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차원 정방 행렬 배열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00275"/>
              </p:ext>
            </p:extLst>
          </p:nvPr>
        </p:nvGraphicFramePr>
        <p:xfrm>
          <a:off x="83125" y="2091266"/>
          <a:ext cx="11928768" cy="405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92">
                  <a:extLst>
                    <a:ext uri="{9D8B030D-6E8A-4147-A177-3AD203B41FA5}">
                      <a16:colId xmlns:a16="http://schemas.microsoft.com/office/drawing/2014/main" val="2650694999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431442607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3656934866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1358633935"/>
                    </a:ext>
                  </a:extLst>
                </a:gridCol>
              </a:tblGrid>
              <a:tr h="434473">
                <a:tc gridSpan="4"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차원 정방행렬 배열의 </a:t>
                      </a: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가지 객체 생성 방법</a:t>
                      </a:r>
                    </a:p>
                  </a:txBody>
                  <a:tcPr marL="107130" marR="107130" marT="53565" marB="535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24228"/>
                  </a:ext>
                </a:extLst>
              </a:tr>
              <a:tr h="483468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객체의 행 성분부터 생성하고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열 성분 생성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함께 대입할 값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extLst>
                  <a:ext uri="{0D108BD9-81ED-4DB2-BD59-A6C34878D82A}">
                    <a16:rowId xmlns:a16="http://schemas.microsoft.com/office/drawing/2014/main" val="1297731438"/>
                  </a:ext>
                </a:extLst>
              </a:tr>
              <a:tr h="964277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열의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[0][0]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[0][1]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{{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175332894"/>
                  </a:ext>
                </a:extLst>
              </a:tr>
              <a:tr h="434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 new int [2][3];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a = new int 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int[][] a = new int[2][];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int[]{1,2,3};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int[]{4,5,6};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 a = new int[][] {{1,2,3}, {4,5,6}};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={{1,2,3}, {4,5,6}}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2899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9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" y="1552834"/>
            <a:ext cx="5128332" cy="46733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00" y="2159058"/>
            <a:ext cx="5829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비정방</a:t>
            </a:r>
            <a:r>
              <a:rPr lang="ko-KR" altLang="en-US" dirty="0" smtClean="0"/>
              <a:t> 행렬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86867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비정방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행렬은 </a:t>
            </a:r>
            <a:r>
              <a:rPr lang="ko-KR" altLang="en-US" sz="1200" dirty="0">
                <a:solidFill>
                  <a:schemeClr val="bg1"/>
                </a:solidFill>
              </a:rPr>
              <a:t>각</a:t>
            </a:r>
            <a:r>
              <a:rPr lang="ko-KR" altLang="en-US" sz="1200" dirty="0" smtClean="0">
                <a:solidFill>
                  <a:schemeClr val="bg1"/>
                </a:solidFill>
              </a:rPr>
              <a:t> 행마다 열의 길이가 다른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의미한다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배열의 구조를 보면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각 행 별로 들쑥날쑥한 것을 알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하지만 기본적인 개념은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정방 행렬과 완벽하게 동일하다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2780"/>
              </p:ext>
            </p:extLst>
          </p:nvPr>
        </p:nvGraphicFramePr>
        <p:xfrm>
          <a:off x="2144683" y="3373289"/>
          <a:ext cx="3125586" cy="149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812" y="393818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1436621" y="4122851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61556" y="3373289"/>
            <a:ext cx="0" cy="14991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144683" y="3302018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02442"/>
              </p:ext>
            </p:extLst>
          </p:nvPr>
        </p:nvGraphicFramePr>
        <p:xfrm>
          <a:off x="5501039" y="2336873"/>
          <a:ext cx="2442973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973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행렬의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600" b="1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int[][] a;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 [][] b;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String[][] c;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 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 a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c [][]</a:t>
                      </a:r>
                      <a:r>
                        <a:rPr lang="en-US" altLang="ko-KR" sz="1800" baseline="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 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 a[];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double[] b[];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 c[];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3316</TotalTime>
  <Words>2598</Words>
  <Application>Microsoft Office PowerPoint</Application>
  <PresentationFormat>와이드스크린</PresentationFormat>
  <Paragraphs>462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1차원 배열</vt:lpstr>
      <vt:lpstr>1차원 배열</vt:lpstr>
      <vt:lpstr>1차원 배열</vt:lpstr>
      <vt:lpstr>2차원 정방 행렬 배열</vt:lpstr>
      <vt:lpstr>2차원 정방 행렬 배열</vt:lpstr>
      <vt:lpstr>PowerPoint 프레젠테이션</vt:lpstr>
      <vt:lpstr>2차원 비정방 행렬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153</cp:revision>
  <dcterms:created xsi:type="dcterms:W3CDTF">2024-04-08T00:46:53Z</dcterms:created>
  <dcterms:modified xsi:type="dcterms:W3CDTF">2024-04-22T06:47:25Z</dcterms:modified>
</cp:coreProperties>
</file>