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98E-72DC-48E6-BAB3-460DD8078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50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Performed Attitude Method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atellite body-fixed reference fra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69" y="2596815"/>
            <a:ext cx="4486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6063" y="1909011"/>
            <a:ext cx="46522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orientation of the body frame with respect to the reference frame is given by satellite's 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This orientation is represented by a proper orthogonal matrix called as rotation matrix or attitude matrix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minimum of three coordinates is required to describe the relative angular displacement between two reference frames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1427" y="5848551"/>
                <a:ext cx="62403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𝑐𝑜𝑜𝑟𝑑𝑖𝑛𝑎𝑡𝑒𝑠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𝑓𝑟𝑒𝑒𝑑𝑜𝑚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𝑐𝑜𝑛𝑠𝑡𝑟𝑎𝑛𝑡𝑠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27" y="5848551"/>
                <a:ext cx="62403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671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Lyapunov Function: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346594"/>
            <a:ext cx="5379435" cy="4171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557" y="1678213"/>
                <a:ext cx="527785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The scalar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Lyapunov function for the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it is continuos and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define function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continuous partial derivatives.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negative semi-difinite.</a:t>
                </a: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678213"/>
                <a:ext cx="5277854" cy="3016210"/>
              </a:xfrm>
              <a:prstGeom prst="rect">
                <a:avLst/>
              </a:prstGeom>
              <a:blipFill>
                <a:blip r:embed="rId3"/>
                <a:stretch>
                  <a:fillRect l="-1270" t="-1010" r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4845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Lyapunov Function for Difference Goal: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3557" y="1497143"/>
                <a:ext cx="5053263" cy="46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Equation of Motions: 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Rigid Body Detumbling: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State Vector: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Reference: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497143"/>
                <a:ext cx="5053263" cy="4671920"/>
              </a:xfrm>
              <a:prstGeom prst="rect">
                <a:avLst/>
              </a:prstGeom>
              <a:blipFill>
                <a:blip r:embed="rId2"/>
                <a:stretch>
                  <a:fillRect l="-1206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3915" y="1497143"/>
                <a:ext cx="5053263" cy="2382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State Vector: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𝐾𝑙𝑛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5" y="1497143"/>
                <a:ext cx="5053263" cy="2382127"/>
              </a:xfrm>
              <a:prstGeom prst="rect">
                <a:avLst/>
              </a:prstGeom>
              <a:blipFill>
                <a:blip r:embed="rId3"/>
                <a:stretch>
                  <a:fillRect l="-1327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DCM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Angles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Symmetric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set: 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=0∨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Asymmetrix set: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Quaternions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CRP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3×3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MRP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3×3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 +2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87805" r="-749048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87805" r="-171834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87805" r="-77886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87805" r="-3571" b="-95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67249" r="-749048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67249" r="-171834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67249" r="-77886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67249" r="-57312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7047" r="-749048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7047" r="-77886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257047" r="-3571" b="-272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3333" r="-749048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253333" r="-171834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3333" r="-77886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253333" r="-57312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382474" r="-749048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382474" r="-171834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382474" r="-77886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382474" r="-57312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35340" y="91440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07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Attitude Determination: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889" y="1963403"/>
            <a:ext cx="4858385" cy="3476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3979" y="1770898"/>
                <a:ext cx="5117432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It needs a minimum of two observation vectors to determine the three dimensional orientation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TRIAD 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DCM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𝐵𝑁</m:t>
                        </m:r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Inertial frame to Body fixed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Easy to operate and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Exist case that is 2 vectors parallel each other.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" y="1770898"/>
                <a:ext cx="5117432" cy="4724370"/>
              </a:xfrm>
              <a:prstGeom prst="rect">
                <a:avLst/>
              </a:prstGeom>
              <a:blipFill>
                <a:blip r:embed="rId3"/>
                <a:stretch>
                  <a:fillRect l="-131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78567" y="811977"/>
                <a:ext cx="10106527" cy="872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Wahba’s Problem: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Evaluate the measurements by loss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sPre>
                                      <m:sPre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sPre>
                                  </m:e>
                                </m:sPre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7" y="811977"/>
                <a:ext cx="10106527" cy="872547"/>
              </a:xfrm>
              <a:prstGeom prst="rect">
                <a:avLst/>
              </a:prstGeom>
              <a:blipFill>
                <a:blip r:embed="rId2"/>
                <a:stretch>
                  <a:fillRect l="-664" t="-3497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8567" y="1807834"/>
                <a:ext cx="4299285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Devenport’s q-Method: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quaternions is eigenvector corresponding the largest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4×4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Minimize the loss function J.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Hard to find eigenvalues and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4×4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7" y="1807834"/>
                <a:ext cx="4299285" cy="4376583"/>
              </a:xfrm>
              <a:prstGeom prst="rect">
                <a:avLst/>
              </a:prstGeom>
              <a:blipFill>
                <a:blip r:embed="rId3"/>
                <a:stretch>
                  <a:fillRect l="-1277" t="-836" r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12567" y="1807834"/>
                <a:ext cx="5446296" cy="479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 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CRP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the optimal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4×4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It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classic Newton-Raphson to find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optimal eigenvalue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allows us to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numerically intensive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problem.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It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introduces CRP vector that is easier to calculate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3×3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optimal eigenvalue is a approximate value, therefore accuracy of measurements is lower than q-Method.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567" y="1807834"/>
                <a:ext cx="5446296" cy="4792915"/>
              </a:xfrm>
              <a:prstGeom prst="rect">
                <a:avLst/>
              </a:prstGeom>
              <a:blipFill>
                <a:blip r:embed="rId4"/>
                <a:stretch>
                  <a:fillRect l="-1232" t="-763" r="-112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Rigid Body Dynamics: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10" y="1074822"/>
            <a:ext cx="6561363" cy="3449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558" y="1609439"/>
                <a:ext cx="5197642" cy="508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Energy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Energy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Angular Momentum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Equations of Motion:</a:t>
                </a: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Equation: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8" y="1609439"/>
                <a:ext cx="5197642" cy="5085303"/>
              </a:xfrm>
              <a:prstGeom prst="rect">
                <a:avLst/>
              </a:prstGeom>
              <a:blipFill>
                <a:blip r:embed="rId3"/>
                <a:stretch>
                  <a:fillRect l="-117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2884" y="5118569"/>
                <a:ext cx="44965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rotational equations of motion: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4" y="5118569"/>
                <a:ext cx="4496552" cy="707886"/>
              </a:xfrm>
              <a:prstGeom prst="rect">
                <a:avLst/>
              </a:prstGeom>
              <a:blipFill>
                <a:blip r:embed="rId4"/>
                <a:stretch>
                  <a:fillRect l="-1220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8" y="946484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Momentum/Energy Surface: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30190" y="1346594"/>
            <a:ext cx="4789571" cy="39633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3980" y="1796716"/>
                <a:ext cx="5117432" cy="400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No external torque os acting on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Energy and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Momentum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conserved.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Momentum: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Energy: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admissible angular velocities will be on the intersection of these two ellipsoids.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0" y="1796716"/>
                <a:ext cx="5117432" cy="4008533"/>
              </a:xfrm>
              <a:prstGeom prst="rect">
                <a:avLst/>
              </a:prstGeom>
              <a:blipFill>
                <a:blip r:embed="rId3"/>
                <a:stretch>
                  <a:fillRect l="-1311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4714" y="795935"/>
            <a:ext cx="2881630" cy="24358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80680" y="747357"/>
            <a:ext cx="2421890" cy="25330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86317" y="3658690"/>
            <a:ext cx="2638425" cy="26904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163142" y="3658690"/>
            <a:ext cx="3474720" cy="2665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6344" y="972801"/>
                <a:ext cx="2039020" cy="169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4" y="972801"/>
                <a:ext cx="2039020" cy="1691425"/>
              </a:xfrm>
              <a:prstGeom prst="rect">
                <a:avLst/>
              </a:prstGeom>
              <a:blipFill>
                <a:blip r:embed="rId6"/>
                <a:stretch>
                  <a:fillRect l="-3293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02064" y="972801"/>
                <a:ext cx="2034842" cy="185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Intermadiate energy case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064" y="972801"/>
                <a:ext cx="2034842" cy="1850828"/>
              </a:xfrm>
              <a:prstGeom prst="rect">
                <a:avLst/>
              </a:prstGeom>
              <a:blipFill>
                <a:blip r:embed="rId7"/>
                <a:stretch>
                  <a:fillRect l="-2994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46344" y="3658690"/>
                <a:ext cx="2068708" cy="1852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energy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case: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4" y="3658690"/>
                <a:ext cx="2068708" cy="1852045"/>
              </a:xfrm>
              <a:prstGeom prst="rect">
                <a:avLst/>
              </a:prstGeom>
              <a:blipFill>
                <a:blip r:embed="rId8"/>
                <a:stretch>
                  <a:fillRect l="-3245" t="-1645" r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46680" y="3850379"/>
            <a:ext cx="1687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Family of energy ellipsoid and momentum sphere intersections.</a:t>
            </a:r>
          </a:p>
        </p:txBody>
      </p:sp>
    </p:spTree>
    <p:extLst>
      <p:ext uri="{BB962C8B-B14F-4D97-AF65-F5344CB8AC3E}">
        <p14:creationId xmlns:p14="http://schemas.microsoft.com/office/powerpoint/2010/main" val="37148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Stability Definitions: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454" y="4457023"/>
            <a:ext cx="3528060" cy="155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4611" y="1748589"/>
                <a:ext cx="4138863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Neighborhood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state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in the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if: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1748589"/>
                <a:ext cx="4138863" cy="2708434"/>
              </a:xfrm>
              <a:prstGeom prst="rect">
                <a:avLst/>
              </a:prstGeom>
              <a:blipFill>
                <a:blip r:embed="rId3"/>
                <a:stretch>
                  <a:fillRect l="-1325" t="-1351" r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24863" y="1748589"/>
                <a:ext cx="41388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Lagrange stable (or bound)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863" y="1748589"/>
                <a:ext cx="4138863" cy="2554545"/>
              </a:xfrm>
              <a:prstGeom prst="rect">
                <a:avLst/>
              </a:prstGeom>
              <a:blipFill>
                <a:blip r:embed="rId4"/>
                <a:stretch>
                  <a:fillRect l="-1325" t="-1432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80726" y="4498928"/>
            <a:ext cx="3683000" cy="15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2316" y="994610"/>
                <a:ext cx="4668252" cy="236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Lyapunov stable (or bound)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  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994610"/>
                <a:ext cx="4668252" cy="2365648"/>
              </a:xfrm>
              <a:prstGeom prst="rect">
                <a:avLst/>
              </a:prstGeom>
              <a:blipFill>
                <a:blip r:embed="rId2"/>
                <a:stretch>
                  <a:fillRect l="-1175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0694" y="994610"/>
                <a:ext cx="4965032" cy="244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asymptotic stable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Lyapunov stable and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smtClean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4" y="994610"/>
                <a:ext cx="4965032" cy="2445221"/>
              </a:xfrm>
              <a:prstGeom prst="rect">
                <a:avLst/>
              </a:prstGeom>
              <a:blipFill>
                <a:blip r:embed="rId3"/>
                <a:stretch>
                  <a:fillRect l="-110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53352" y="3508647"/>
            <a:ext cx="3726180" cy="16332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768665" y="3566704"/>
            <a:ext cx="4149090" cy="134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2316" y="5497702"/>
                <a:ext cx="962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asymptotic stable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stable for any initial state vector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497702"/>
                <a:ext cx="9627468" cy="1015663"/>
              </a:xfrm>
              <a:prstGeom prst="rect">
                <a:avLst/>
              </a:prstGeom>
              <a:blipFill>
                <a:blip r:embed="rId6"/>
                <a:stretch>
                  <a:fillRect l="-570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525</Words>
  <Application>Microsoft Office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LAM 20181566</dc:creator>
  <cp:lastModifiedBy>HOANG VAN LAM 20181566</cp:lastModifiedBy>
  <cp:revision>26</cp:revision>
  <dcterms:created xsi:type="dcterms:W3CDTF">2023-04-13T09:28:24Z</dcterms:created>
  <dcterms:modified xsi:type="dcterms:W3CDTF">2023-04-17T09:07:35Z</dcterms:modified>
</cp:coreProperties>
</file>