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9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8003-D1FD-40A9-8CDF-D6083333302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EF81-64EC-459F-B279-0234D941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6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8003-D1FD-40A9-8CDF-D6083333302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EF81-64EC-459F-B279-0234D941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3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8003-D1FD-40A9-8CDF-D6083333302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EF81-64EC-459F-B279-0234D941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8003-D1FD-40A9-8CDF-D6083333302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EF81-64EC-459F-B279-0234D941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8003-D1FD-40A9-8CDF-D6083333302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EF81-64EC-459F-B279-0234D941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6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8003-D1FD-40A9-8CDF-D6083333302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EF81-64EC-459F-B279-0234D941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9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8003-D1FD-40A9-8CDF-D6083333302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EF81-64EC-459F-B279-0234D941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8003-D1FD-40A9-8CDF-D6083333302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EF81-64EC-459F-B279-0234D941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5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8003-D1FD-40A9-8CDF-D6083333302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EF81-64EC-459F-B279-0234D941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2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8003-D1FD-40A9-8CDF-D6083333302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EF81-64EC-459F-B279-0234D941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9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8003-D1FD-40A9-8CDF-D6083333302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EF81-64EC-459F-B279-0234D941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9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C8003-D1FD-40A9-8CDF-D6083333302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EF81-64EC-459F-B279-0234D941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498" y="498455"/>
            <a:ext cx="2682240" cy="6705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201168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173"/>
              </a:spcAft>
            </a:pPr>
            <a:r>
              <a:rPr lang="en-US" sz="176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EMERGENCY SHUT-OFF</a:t>
            </a:r>
            <a:endParaRPr lang="en-US" sz="176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95291" y="412862"/>
            <a:ext cx="670560" cy="6705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0234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587"/>
              </a:spcAft>
            </a:pPr>
            <a:r>
              <a:rPr lang="en-US" sz="880" b="1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PULL TO START</a:t>
            </a:r>
            <a:endParaRPr lang="en-US" sz="176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587"/>
              </a:spcAft>
            </a:pPr>
            <a:r>
              <a:rPr lang="en-US" sz="880" b="1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PUSH TO STOP</a:t>
            </a:r>
            <a:endParaRPr lang="en-US" sz="176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183" y="239366"/>
            <a:ext cx="399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Front of sim </a:t>
            </a:r>
            <a:r>
              <a:rPr lang="en-US" sz="1200" dirty="0" smtClean="0"/>
              <a:t>machine: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059901" y="412862"/>
            <a:ext cx="2682240" cy="6705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201168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173"/>
              </a:spcAft>
            </a:pPr>
            <a:r>
              <a:rPr lang="en-US" sz="176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EMERGENCY SHUT-OFF</a:t>
            </a:r>
            <a:endParaRPr lang="en-US" sz="176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3436" y="412862"/>
            <a:ext cx="670560" cy="6705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0234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587"/>
              </a:spcAft>
            </a:pPr>
            <a:r>
              <a:rPr lang="en-US" sz="880" b="1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PULL TO START</a:t>
            </a:r>
            <a:endParaRPr lang="en-US" sz="176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587"/>
              </a:spcAft>
            </a:pPr>
            <a:r>
              <a:rPr lang="en-US" sz="880" b="1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PUSH TO STOP</a:t>
            </a:r>
            <a:endParaRPr lang="en-US" sz="176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7632" y="1135302"/>
            <a:ext cx="399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Back </a:t>
            </a:r>
            <a:r>
              <a:rPr lang="en-US" sz="1200" dirty="0"/>
              <a:t>of sim </a:t>
            </a:r>
            <a:r>
              <a:rPr lang="en-US" sz="1200" dirty="0" smtClean="0"/>
              <a:t>machine:</a:t>
            </a:r>
            <a:endParaRPr lang="en-US" sz="1200" dirty="0"/>
          </a:p>
        </p:txBody>
      </p:sp>
      <p:grpSp>
        <p:nvGrpSpPr>
          <p:cNvPr id="2" name="Group 1"/>
          <p:cNvGrpSpPr/>
          <p:nvPr/>
        </p:nvGrpSpPr>
        <p:grpSpPr>
          <a:xfrm>
            <a:off x="265260" y="1294715"/>
            <a:ext cx="3209803" cy="6502867"/>
            <a:chOff x="-149902" y="1318195"/>
            <a:chExt cx="3209803" cy="6502867"/>
          </a:xfrm>
        </p:grpSpPr>
        <p:sp>
          <p:nvSpPr>
            <p:cNvPr id="12" name="Freeform 11"/>
            <p:cNvSpPr/>
            <p:nvPr/>
          </p:nvSpPr>
          <p:spPr>
            <a:xfrm rot="5400000" flipH="1">
              <a:off x="927806" y="556014"/>
              <a:ext cx="1059485" cy="2583847"/>
            </a:xfrm>
            <a:custGeom>
              <a:avLst/>
              <a:gdLst>
                <a:gd name="connsiteX0" fmla="*/ 0 w 722376"/>
                <a:gd name="connsiteY0" fmla="*/ 0 h 1761714"/>
                <a:gd name="connsiteX1" fmla="*/ 3211 w 722376"/>
                <a:gd name="connsiteY1" fmla="*/ 324 h 1761714"/>
                <a:gd name="connsiteX2" fmla="*/ 722376 w 722376"/>
                <a:gd name="connsiteY2" fmla="*/ 882709 h 1761714"/>
                <a:gd name="connsiteX3" fmla="*/ 78924 w 722376"/>
                <a:gd name="connsiteY3" fmla="*/ 1746126 h 1761714"/>
                <a:gd name="connsiteX4" fmla="*/ 0 w 722376"/>
                <a:gd name="connsiteY4" fmla="*/ 1761714 h 1761714"/>
                <a:gd name="connsiteX5" fmla="*/ 0 w 722376"/>
                <a:gd name="connsiteY5" fmla="*/ 1485569 h 1761714"/>
                <a:gd name="connsiteX6" fmla="*/ 53018 w 722376"/>
                <a:gd name="connsiteY6" fmla="*/ 1469823 h 1761714"/>
                <a:gd name="connsiteX7" fmla="*/ 452565 w 722376"/>
                <a:gd name="connsiteY7" fmla="*/ 882709 h 1761714"/>
                <a:gd name="connsiteX8" fmla="*/ 53018 w 722376"/>
                <a:gd name="connsiteY8" fmla="*/ 295596 h 1761714"/>
                <a:gd name="connsiteX9" fmla="*/ 0 w 722376"/>
                <a:gd name="connsiteY9" fmla="*/ 279849 h 176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2376" h="1761714">
                  <a:moveTo>
                    <a:pt x="0" y="0"/>
                  </a:moveTo>
                  <a:lnTo>
                    <a:pt x="3211" y="324"/>
                  </a:lnTo>
                  <a:cubicBezTo>
                    <a:pt x="413638" y="84309"/>
                    <a:pt x="722376" y="447454"/>
                    <a:pt x="722376" y="882709"/>
                  </a:cubicBezTo>
                  <a:cubicBezTo>
                    <a:pt x="722376" y="1290761"/>
                    <a:pt x="451024" y="1635434"/>
                    <a:pt x="78924" y="1746126"/>
                  </a:cubicBezTo>
                  <a:lnTo>
                    <a:pt x="0" y="1761714"/>
                  </a:lnTo>
                  <a:lnTo>
                    <a:pt x="0" y="1485569"/>
                  </a:lnTo>
                  <a:lnTo>
                    <a:pt x="53018" y="1469823"/>
                  </a:lnTo>
                  <a:cubicBezTo>
                    <a:pt x="286998" y="1377560"/>
                    <a:pt x="452565" y="1149469"/>
                    <a:pt x="452565" y="882709"/>
                  </a:cubicBezTo>
                  <a:cubicBezTo>
                    <a:pt x="452565" y="615949"/>
                    <a:pt x="286998" y="387859"/>
                    <a:pt x="53018" y="295596"/>
                  </a:cubicBezTo>
                  <a:lnTo>
                    <a:pt x="0" y="279849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4112" tIns="67056" rIns="134112" bIns="670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64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49902" y="1489433"/>
              <a:ext cx="3209803" cy="6331629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580000"/>
                </a:avLst>
              </a:prstTxWarp>
              <a:spAutoFit/>
            </a:bodyPr>
            <a:lstStyle/>
            <a:p>
              <a:pPr algn="ctr"/>
              <a:r>
                <a:rPr lang="en-US" sz="264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EMERGENCY SHUT-OFF</a:t>
              </a:r>
              <a:endParaRPr lang="en-US" sz="264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18195" y="-3773502"/>
            <a:ext cx="3454754" cy="6710166"/>
            <a:chOff x="-2508297" y="135863"/>
            <a:chExt cx="3454754" cy="6710166"/>
          </a:xfrm>
        </p:grpSpPr>
        <p:sp>
          <p:nvSpPr>
            <p:cNvPr id="11" name="Freeform 10"/>
            <p:cNvSpPr/>
            <p:nvPr/>
          </p:nvSpPr>
          <p:spPr>
            <a:xfrm rot="5400000">
              <a:off x="-1310662" y="5024363"/>
              <a:ext cx="1059485" cy="2583847"/>
            </a:xfrm>
            <a:custGeom>
              <a:avLst/>
              <a:gdLst>
                <a:gd name="connsiteX0" fmla="*/ 0 w 722376"/>
                <a:gd name="connsiteY0" fmla="*/ 0 h 1761714"/>
                <a:gd name="connsiteX1" fmla="*/ 3211 w 722376"/>
                <a:gd name="connsiteY1" fmla="*/ 324 h 1761714"/>
                <a:gd name="connsiteX2" fmla="*/ 722376 w 722376"/>
                <a:gd name="connsiteY2" fmla="*/ 882709 h 1761714"/>
                <a:gd name="connsiteX3" fmla="*/ 78924 w 722376"/>
                <a:gd name="connsiteY3" fmla="*/ 1746126 h 1761714"/>
                <a:gd name="connsiteX4" fmla="*/ 0 w 722376"/>
                <a:gd name="connsiteY4" fmla="*/ 1761714 h 1761714"/>
                <a:gd name="connsiteX5" fmla="*/ 0 w 722376"/>
                <a:gd name="connsiteY5" fmla="*/ 1485569 h 1761714"/>
                <a:gd name="connsiteX6" fmla="*/ 53018 w 722376"/>
                <a:gd name="connsiteY6" fmla="*/ 1469823 h 1761714"/>
                <a:gd name="connsiteX7" fmla="*/ 452565 w 722376"/>
                <a:gd name="connsiteY7" fmla="*/ 882709 h 1761714"/>
                <a:gd name="connsiteX8" fmla="*/ 53018 w 722376"/>
                <a:gd name="connsiteY8" fmla="*/ 295596 h 1761714"/>
                <a:gd name="connsiteX9" fmla="*/ 0 w 722376"/>
                <a:gd name="connsiteY9" fmla="*/ 279849 h 176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2376" h="1761714">
                  <a:moveTo>
                    <a:pt x="0" y="0"/>
                  </a:moveTo>
                  <a:lnTo>
                    <a:pt x="3211" y="324"/>
                  </a:lnTo>
                  <a:cubicBezTo>
                    <a:pt x="413638" y="84309"/>
                    <a:pt x="722376" y="447454"/>
                    <a:pt x="722376" y="882709"/>
                  </a:cubicBezTo>
                  <a:cubicBezTo>
                    <a:pt x="722376" y="1290761"/>
                    <a:pt x="451024" y="1635434"/>
                    <a:pt x="78924" y="1746126"/>
                  </a:cubicBezTo>
                  <a:lnTo>
                    <a:pt x="0" y="1761714"/>
                  </a:lnTo>
                  <a:lnTo>
                    <a:pt x="0" y="1485569"/>
                  </a:lnTo>
                  <a:lnTo>
                    <a:pt x="53018" y="1469823"/>
                  </a:lnTo>
                  <a:cubicBezTo>
                    <a:pt x="286998" y="1377560"/>
                    <a:pt x="452565" y="1149469"/>
                    <a:pt x="452565" y="882709"/>
                  </a:cubicBezTo>
                  <a:cubicBezTo>
                    <a:pt x="452565" y="615949"/>
                    <a:pt x="286998" y="387859"/>
                    <a:pt x="53018" y="295596"/>
                  </a:cubicBezTo>
                  <a:lnTo>
                    <a:pt x="0" y="279849"/>
                  </a:lnTo>
                  <a:close/>
                </a:path>
              </a:pathLst>
            </a:cu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4112" tIns="67056" rIns="134112" bIns="670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64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2508297" y="135863"/>
              <a:ext cx="3454754" cy="6602634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2872817"/>
                </a:avLst>
              </a:prstTxWarp>
              <a:spAutoFit/>
            </a:bodyPr>
            <a:lstStyle/>
            <a:p>
              <a:pPr algn="ctr"/>
              <a:r>
                <a:rPr lang="en-US" sz="264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PULL TO START      PUSH TO STOP</a:t>
              </a:r>
              <a:endParaRPr lang="en-US" sz="264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14764" y="-3839762"/>
            <a:ext cx="3454754" cy="6710166"/>
            <a:chOff x="-2508297" y="135863"/>
            <a:chExt cx="3454754" cy="6710166"/>
          </a:xfrm>
        </p:grpSpPr>
        <p:sp>
          <p:nvSpPr>
            <p:cNvPr id="16" name="Freeform 15"/>
            <p:cNvSpPr/>
            <p:nvPr/>
          </p:nvSpPr>
          <p:spPr>
            <a:xfrm rot="5400000">
              <a:off x="-1310662" y="5024363"/>
              <a:ext cx="1059485" cy="2583847"/>
            </a:xfrm>
            <a:custGeom>
              <a:avLst/>
              <a:gdLst>
                <a:gd name="connsiteX0" fmla="*/ 0 w 722376"/>
                <a:gd name="connsiteY0" fmla="*/ 0 h 1761714"/>
                <a:gd name="connsiteX1" fmla="*/ 3211 w 722376"/>
                <a:gd name="connsiteY1" fmla="*/ 324 h 1761714"/>
                <a:gd name="connsiteX2" fmla="*/ 722376 w 722376"/>
                <a:gd name="connsiteY2" fmla="*/ 882709 h 1761714"/>
                <a:gd name="connsiteX3" fmla="*/ 78924 w 722376"/>
                <a:gd name="connsiteY3" fmla="*/ 1746126 h 1761714"/>
                <a:gd name="connsiteX4" fmla="*/ 0 w 722376"/>
                <a:gd name="connsiteY4" fmla="*/ 1761714 h 1761714"/>
                <a:gd name="connsiteX5" fmla="*/ 0 w 722376"/>
                <a:gd name="connsiteY5" fmla="*/ 1485569 h 1761714"/>
                <a:gd name="connsiteX6" fmla="*/ 53018 w 722376"/>
                <a:gd name="connsiteY6" fmla="*/ 1469823 h 1761714"/>
                <a:gd name="connsiteX7" fmla="*/ 452565 w 722376"/>
                <a:gd name="connsiteY7" fmla="*/ 882709 h 1761714"/>
                <a:gd name="connsiteX8" fmla="*/ 53018 w 722376"/>
                <a:gd name="connsiteY8" fmla="*/ 295596 h 1761714"/>
                <a:gd name="connsiteX9" fmla="*/ 0 w 722376"/>
                <a:gd name="connsiteY9" fmla="*/ 279849 h 176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2376" h="1761714">
                  <a:moveTo>
                    <a:pt x="0" y="0"/>
                  </a:moveTo>
                  <a:lnTo>
                    <a:pt x="3211" y="324"/>
                  </a:lnTo>
                  <a:cubicBezTo>
                    <a:pt x="413638" y="84309"/>
                    <a:pt x="722376" y="447454"/>
                    <a:pt x="722376" y="882709"/>
                  </a:cubicBezTo>
                  <a:cubicBezTo>
                    <a:pt x="722376" y="1290761"/>
                    <a:pt x="451024" y="1635434"/>
                    <a:pt x="78924" y="1746126"/>
                  </a:cubicBezTo>
                  <a:lnTo>
                    <a:pt x="0" y="1761714"/>
                  </a:lnTo>
                  <a:lnTo>
                    <a:pt x="0" y="1485569"/>
                  </a:lnTo>
                  <a:lnTo>
                    <a:pt x="53018" y="1469823"/>
                  </a:lnTo>
                  <a:cubicBezTo>
                    <a:pt x="286998" y="1377560"/>
                    <a:pt x="452565" y="1149469"/>
                    <a:pt x="452565" y="882709"/>
                  </a:cubicBezTo>
                  <a:cubicBezTo>
                    <a:pt x="452565" y="615949"/>
                    <a:pt x="286998" y="387859"/>
                    <a:pt x="53018" y="295596"/>
                  </a:cubicBezTo>
                  <a:lnTo>
                    <a:pt x="0" y="279849"/>
                  </a:lnTo>
                  <a:close/>
                </a:path>
              </a:pathLst>
            </a:cu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4112" tIns="67056" rIns="134112" bIns="670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64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2508297" y="135863"/>
              <a:ext cx="3454754" cy="6602634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2872817"/>
                </a:avLst>
              </a:prstTxWarp>
              <a:spAutoFit/>
            </a:bodyPr>
            <a:lstStyle/>
            <a:p>
              <a:pPr algn="ctr"/>
              <a:r>
                <a:rPr lang="en-US" sz="264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PULL TO START      PUSH TO STOP</a:t>
              </a:r>
              <a:endParaRPr lang="en-US" sz="264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63206" y="1211375"/>
            <a:ext cx="3209803" cy="6502867"/>
            <a:chOff x="-149902" y="1318195"/>
            <a:chExt cx="3209803" cy="6502867"/>
          </a:xfrm>
        </p:grpSpPr>
        <p:sp>
          <p:nvSpPr>
            <p:cNvPr id="19" name="Freeform 18"/>
            <p:cNvSpPr/>
            <p:nvPr/>
          </p:nvSpPr>
          <p:spPr>
            <a:xfrm rot="5400000" flipH="1">
              <a:off x="927806" y="556014"/>
              <a:ext cx="1059485" cy="2583847"/>
            </a:xfrm>
            <a:custGeom>
              <a:avLst/>
              <a:gdLst>
                <a:gd name="connsiteX0" fmla="*/ 0 w 722376"/>
                <a:gd name="connsiteY0" fmla="*/ 0 h 1761714"/>
                <a:gd name="connsiteX1" fmla="*/ 3211 w 722376"/>
                <a:gd name="connsiteY1" fmla="*/ 324 h 1761714"/>
                <a:gd name="connsiteX2" fmla="*/ 722376 w 722376"/>
                <a:gd name="connsiteY2" fmla="*/ 882709 h 1761714"/>
                <a:gd name="connsiteX3" fmla="*/ 78924 w 722376"/>
                <a:gd name="connsiteY3" fmla="*/ 1746126 h 1761714"/>
                <a:gd name="connsiteX4" fmla="*/ 0 w 722376"/>
                <a:gd name="connsiteY4" fmla="*/ 1761714 h 1761714"/>
                <a:gd name="connsiteX5" fmla="*/ 0 w 722376"/>
                <a:gd name="connsiteY5" fmla="*/ 1485569 h 1761714"/>
                <a:gd name="connsiteX6" fmla="*/ 53018 w 722376"/>
                <a:gd name="connsiteY6" fmla="*/ 1469823 h 1761714"/>
                <a:gd name="connsiteX7" fmla="*/ 452565 w 722376"/>
                <a:gd name="connsiteY7" fmla="*/ 882709 h 1761714"/>
                <a:gd name="connsiteX8" fmla="*/ 53018 w 722376"/>
                <a:gd name="connsiteY8" fmla="*/ 295596 h 1761714"/>
                <a:gd name="connsiteX9" fmla="*/ 0 w 722376"/>
                <a:gd name="connsiteY9" fmla="*/ 279849 h 176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2376" h="1761714">
                  <a:moveTo>
                    <a:pt x="0" y="0"/>
                  </a:moveTo>
                  <a:lnTo>
                    <a:pt x="3211" y="324"/>
                  </a:lnTo>
                  <a:cubicBezTo>
                    <a:pt x="413638" y="84309"/>
                    <a:pt x="722376" y="447454"/>
                    <a:pt x="722376" y="882709"/>
                  </a:cubicBezTo>
                  <a:cubicBezTo>
                    <a:pt x="722376" y="1290761"/>
                    <a:pt x="451024" y="1635434"/>
                    <a:pt x="78924" y="1746126"/>
                  </a:cubicBezTo>
                  <a:lnTo>
                    <a:pt x="0" y="1761714"/>
                  </a:lnTo>
                  <a:lnTo>
                    <a:pt x="0" y="1485569"/>
                  </a:lnTo>
                  <a:lnTo>
                    <a:pt x="53018" y="1469823"/>
                  </a:lnTo>
                  <a:cubicBezTo>
                    <a:pt x="286998" y="1377560"/>
                    <a:pt x="452565" y="1149469"/>
                    <a:pt x="452565" y="882709"/>
                  </a:cubicBezTo>
                  <a:cubicBezTo>
                    <a:pt x="452565" y="615949"/>
                    <a:pt x="286998" y="387859"/>
                    <a:pt x="53018" y="295596"/>
                  </a:cubicBezTo>
                  <a:lnTo>
                    <a:pt x="0" y="279849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4112" tIns="67056" rIns="134112" bIns="670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64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149902" y="1489433"/>
              <a:ext cx="3209803" cy="6331629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580000"/>
                </a:avLst>
              </a:prstTxWarp>
              <a:spAutoFit/>
            </a:bodyPr>
            <a:lstStyle/>
            <a:p>
              <a:pPr algn="ctr"/>
              <a:r>
                <a:rPr lang="en-US" sz="264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EMERGENCY SHUT-OFF</a:t>
              </a:r>
              <a:endParaRPr lang="en-US" sz="264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6043" y="2854655"/>
            <a:ext cx="399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E1 closet: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271643" y="3131654"/>
            <a:ext cx="2682240" cy="6705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201168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173"/>
              </a:spcAft>
            </a:pPr>
            <a:r>
              <a:rPr lang="en-US" sz="1760" b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EMERGENCY SHUT-OFF</a:t>
            </a:r>
            <a:endParaRPr lang="en-US" sz="176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77789" y="3118321"/>
            <a:ext cx="2682240" cy="6705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201168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173"/>
              </a:spcAft>
            </a:pPr>
            <a:r>
              <a:rPr lang="en-US" sz="1760" b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EMERGENCY SHUT-OFF</a:t>
            </a:r>
            <a:endParaRPr lang="en-US" sz="176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9696" y="3825465"/>
            <a:ext cx="399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E1 </a:t>
            </a:r>
            <a:r>
              <a:rPr lang="en-US" sz="1200" dirty="0" err="1" smtClean="0"/>
              <a:t>tx</a:t>
            </a:r>
            <a:r>
              <a:rPr lang="en-US" sz="1200" dirty="0" smtClean="0"/>
              <a:t> room walls: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271643" y="4079213"/>
            <a:ext cx="2682240" cy="6705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201168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173"/>
              </a:spcAft>
            </a:pPr>
            <a:r>
              <a:rPr lang="en-US" sz="1760" b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EMERGENCY SHUT-OFF</a:t>
            </a:r>
            <a:endParaRPr lang="en-US" sz="176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88630" y="4052547"/>
            <a:ext cx="2682240" cy="6705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201168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173"/>
              </a:spcAft>
            </a:pPr>
            <a:r>
              <a:rPr lang="en-US" sz="1760" b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EMERGENCY SHUT-OFF</a:t>
            </a:r>
            <a:endParaRPr lang="en-US" sz="176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6043" y="4713954"/>
            <a:ext cx="399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E2 closet: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271643" y="4990953"/>
            <a:ext cx="2682240" cy="6705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201168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173"/>
              </a:spcAft>
            </a:pPr>
            <a:r>
              <a:rPr lang="en-US" sz="1760" b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EMERGENCY SHUT-OFF</a:t>
            </a:r>
            <a:endParaRPr lang="en-US" sz="176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77789" y="4977620"/>
            <a:ext cx="2682240" cy="6705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201168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173"/>
              </a:spcAft>
            </a:pPr>
            <a:r>
              <a:rPr lang="en-US" sz="1760" b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EMERGENCY SHUT-OFF</a:t>
            </a:r>
            <a:endParaRPr lang="en-US" sz="176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9696" y="5684764"/>
            <a:ext cx="399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E2 </a:t>
            </a:r>
            <a:r>
              <a:rPr lang="en-US" sz="1200" dirty="0" err="1" smtClean="0"/>
              <a:t>tx</a:t>
            </a:r>
            <a:r>
              <a:rPr lang="en-US" sz="1200" dirty="0" smtClean="0"/>
              <a:t> room walls: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71643" y="5938512"/>
            <a:ext cx="2682240" cy="6705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201168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173"/>
              </a:spcAft>
            </a:pPr>
            <a:r>
              <a:rPr lang="en-US" sz="1760" b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EMERGENCY SHUT-OFF</a:t>
            </a:r>
            <a:endParaRPr lang="en-US" sz="176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88630" y="5911846"/>
            <a:ext cx="2682240" cy="6705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201168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173"/>
              </a:spcAft>
            </a:pPr>
            <a:r>
              <a:rPr lang="en-US" sz="1760" b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EMERGENCY SHUT-OFF</a:t>
            </a:r>
            <a:endParaRPr lang="en-US" sz="176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608457" y="2924492"/>
            <a:ext cx="3343874" cy="4954599"/>
            <a:chOff x="-3972143" y="3495467"/>
            <a:chExt cx="3343874" cy="4954599"/>
          </a:xfrm>
        </p:grpSpPr>
        <p:sp>
          <p:nvSpPr>
            <p:cNvPr id="36" name="Freeform 35"/>
            <p:cNvSpPr/>
            <p:nvPr/>
          </p:nvSpPr>
          <p:spPr>
            <a:xfrm rot="14199756">
              <a:off x="-2849575" y="6638545"/>
              <a:ext cx="1455115" cy="2167927"/>
            </a:xfrm>
            <a:custGeom>
              <a:avLst/>
              <a:gdLst>
                <a:gd name="connsiteX0" fmla="*/ 992123 w 992124"/>
                <a:gd name="connsiteY0" fmla="*/ 0 h 1478132"/>
                <a:gd name="connsiteX1" fmla="*/ 992124 w 992124"/>
                <a:gd name="connsiteY1" fmla="*/ 361188 h 1478132"/>
                <a:gd name="connsiteX2" fmla="*/ 864969 w 992124"/>
                <a:gd name="connsiteY2" fmla="*/ 374006 h 1478132"/>
                <a:gd name="connsiteX3" fmla="*/ 361188 w 992124"/>
                <a:gd name="connsiteY3" fmla="*/ 992124 h 1478132"/>
                <a:gd name="connsiteX4" fmla="*/ 410770 w 992124"/>
                <a:gd name="connsiteY4" fmla="*/ 1237713 h 1478132"/>
                <a:gd name="connsiteX5" fmla="*/ 444568 w 992124"/>
                <a:gd name="connsiteY5" fmla="*/ 1299980 h 1478132"/>
                <a:gd name="connsiteX6" fmla="*/ 127704 w 992124"/>
                <a:gd name="connsiteY6" fmla="*/ 1478132 h 1478132"/>
                <a:gd name="connsiteX7" fmla="*/ 119744 w 992124"/>
                <a:gd name="connsiteY7" fmla="*/ 1465029 h 1478132"/>
                <a:gd name="connsiteX8" fmla="*/ 0 w 992124"/>
                <a:gd name="connsiteY8" fmla="*/ 992124 h 1478132"/>
                <a:gd name="connsiteX9" fmla="*/ 890685 w 992124"/>
                <a:gd name="connsiteY9" fmla="*/ 5122 h 147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2124" h="1478132">
                  <a:moveTo>
                    <a:pt x="992123" y="0"/>
                  </a:moveTo>
                  <a:lnTo>
                    <a:pt x="992124" y="361188"/>
                  </a:lnTo>
                  <a:lnTo>
                    <a:pt x="864969" y="374006"/>
                  </a:lnTo>
                  <a:cubicBezTo>
                    <a:pt x="577462" y="432839"/>
                    <a:pt x="361188" y="687225"/>
                    <a:pt x="361188" y="992124"/>
                  </a:cubicBezTo>
                  <a:cubicBezTo>
                    <a:pt x="361188" y="1079238"/>
                    <a:pt x="378843" y="1162229"/>
                    <a:pt x="410770" y="1237713"/>
                  </a:cubicBezTo>
                  <a:lnTo>
                    <a:pt x="444568" y="1299980"/>
                  </a:lnTo>
                  <a:lnTo>
                    <a:pt x="127704" y="1478132"/>
                  </a:lnTo>
                  <a:lnTo>
                    <a:pt x="119744" y="1465029"/>
                  </a:lnTo>
                  <a:cubicBezTo>
                    <a:pt x="43378" y="1324452"/>
                    <a:pt x="0" y="1163354"/>
                    <a:pt x="0" y="992124"/>
                  </a:cubicBezTo>
                  <a:cubicBezTo>
                    <a:pt x="0" y="478435"/>
                    <a:pt x="390401" y="55929"/>
                    <a:pt x="890685" y="5122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0"/>
            </a:p>
          </p:txBody>
        </p:sp>
        <p:sp>
          <p:nvSpPr>
            <p:cNvPr id="37" name="TextBox 36"/>
            <p:cNvSpPr txBox="1"/>
            <p:nvPr/>
          </p:nvSpPr>
          <p:spPr>
            <a:xfrm rot="21377139">
              <a:off x="-3972143" y="3495467"/>
              <a:ext cx="3343874" cy="4682052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2861826"/>
                </a:avLst>
              </a:prstTxWarp>
              <a:spAutoFit/>
            </a:bodyPr>
            <a:lstStyle/>
            <a:p>
              <a:pPr algn="ctr"/>
              <a:r>
                <a:rPr lang="en-US" sz="264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EMERGENCY SHUT-OFF</a:t>
              </a:r>
              <a:endParaRPr lang="en-US" sz="264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12707" y="6614413"/>
            <a:ext cx="399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E1 couch:</a:t>
            </a:r>
            <a:endParaRPr lang="en-US" sz="12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-309151" y="2963593"/>
            <a:ext cx="3343874" cy="4954599"/>
            <a:chOff x="-3972143" y="3495467"/>
            <a:chExt cx="3343874" cy="4954599"/>
          </a:xfrm>
        </p:grpSpPr>
        <p:sp>
          <p:nvSpPr>
            <p:cNvPr id="40" name="Freeform 39"/>
            <p:cNvSpPr/>
            <p:nvPr/>
          </p:nvSpPr>
          <p:spPr>
            <a:xfrm rot="14199756">
              <a:off x="-2849575" y="6638545"/>
              <a:ext cx="1455115" cy="2167927"/>
            </a:xfrm>
            <a:custGeom>
              <a:avLst/>
              <a:gdLst>
                <a:gd name="connsiteX0" fmla="*/ 992123 w 992124"/>
                <a:gd name="connsiteY0" fmla="*/ 0 h 1478132"/>
                <a:gd name="connsiteX1" fmla="*/ 992124 w 992124"/>
                <a:gd name="connsiteY1" fmla="*/ 361188 h 1478132"/>
                <a:gd name="connsiteX2" fmla="*/ 864969 w 992124"/>
                <a:gd name="connsiteY2" fmla="*/ 374006 h 1478132"/>
                <a:gd name="connsiteX3" fmla="*/ 361188 w 992124"/>
                <a:gd name="connsiteY3" fmla="*/ 992124 h 1478132"/>
                <a:gd name="connsiteX4" fmla="*/ 410770 w 992124"/>
                <a:gd name="connsiteY4" fmla="*/ 1237713 h 1478132"/>
                <a:gd name="connsiteX5" fmla="*/ 444568 w 992124"/>
                <a:gd name="connsiteY5" fmla="*/ 1299980 h 1478132"/>
                <a:gd name="connsiteX6" fmla="*/ 127704 w 992124"/>
                <a:gd name="connsiteY6" fmla="*/ 1478132 h 1478132"/>
                <a:gd name="connsiteX7" fmla="*/ 119744 w 992124"/>
                <a:gd name="connsiteY7" fmla="*/ 1465029 h 1478132"/>
                <a:gd name="connsiteX8" fmla="*/ 0 w 992124"/>
                <a:gd name="connsiteY8" fmla="*/ 992124 h 1478132"/>
                <a:gd name="connsiteX9" fmla="*/ 890685 w 992124"/>
                <a:gd name="connsiteY9" fmla="*/ 5122 h 147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2124" h="1478132">
                  <a:moveTo>
                    <a:pt x="992123" y="0"/>
                  </a:moveTo>
                  <a:lnTo>
                    <a:pt x="992124" y="361188"/>
                  </a:lnTo>
                  <a:lnTo>
                    <a:pt x="864969" y="374006"/>
                  </a:lnTo>
                  <a:cubicBezTo>
                    <a:pt x="577462" y="432839"/>
                    <a:pt x="361188" y="687225"/>
                    <a:pt x="361188" y="992124"/>
                  </a:cubicBezTo>
                  <a:cubicBezTo>
                    <a:pt x="361188" y="1079238"/>
                    <a:pt x="378843" y="1162229"/>
                    <a:pt x="410770" y="1237713"/>
                  </a:cubicBezTo>
                  <a:lnTo>
                    <a:pt x="444568" y="1299980"/>
                  </a:lnTo>
                  <a:lnTo>
                    <a:pt x="127704" y="1478132"/>
                  </a:lnTo>
                  <a:lnTo>
                    <a:pt x="119744" y="1465029"/>
                  </a:lnTo>
                  <a:cubicBezTo>
                    <a:pt x="43378" y="1324452"/>
                    <a:pt x="0" y="1163354"/>
                    <a:pt x="0" y="992124"/>
                  </a:cubicBezTo>
                  <a:cubicBezTo>
                    <a:pt x="0" y="478435"/>
                    <a:pt x="390401" y="55929"/>
                    <a:pt x="890685" y="5122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0"/>
            </a:p>
          </p:txBody>
        </p:sp>
        <p:sp>
          <p:nvSpPr>
            <p:cNvPr id="41" name="TextBox 40"/>
            <p:cNvSpPr txBox="1"/>
            <p:nvPr/>
          </p:nvSpPr>
          <p:spPr>
            <a:xfrm rot="21377139">
              <a:off x="-3972143" y="3495467"/>
              <a:ext cx="3343874" cy="4682052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2861826"/>
                </a:avLst>
              </a:prstTxWarp>
              <a:spAutoFit/>
            </a:bodyPr>
            <a:lstStyle/>
            <a:p>
              <a:pPr algn="ctr"/>
              <a:r>
                <a:rPr lang="en-US" sz="264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EMERGENCY SHUT-OFF</a:t>
              </a:r>
              <a:endParaRPr lang="en-US" sz="264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389155" y="6632599"/>
            <a:ext cx="399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E2 couch:</a:t>
            </a:r>
            <a:endParaRPr lang="en-US" sz="12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-247698" y="3786482"/>
            <a:ext cx="3343874" cy="4954599"/>
            <a:chOff x="-3972143" y="3495467"/>
            <a:chExt cx="3343874" cy="4954599"/>
          </a:xfrm>
        </p:grpSpPr>
        <p:sp>
          <p:nvSpPr>
            <p:cNvPr id="44" name="Freeform 43"/>
            <p:cNvSpPr/>
            <p:nvPr/>
          </p:nvSpPr>
          <p:spPr>
            <a:xfrm rot="14199756">
              <a:off x="-2849575" y="6638545"/>
              <a:ext cx="1455115" cy="2167927"/>
            </a:xfrm>
            <a:custGeom>
              <a:avLst/>
              <a:gdLst>
                <a:gd name="connsiteX0" fmla="*/ 992123 w 992124"/>
                <a:gd name="connsiteY0" fmla="*/ 0 h 1478132"/>
                <a:gd name="connsiteX1" fmla="*/ 992124 w 992124"/>
                <a:gd name="connsiteY1" fmla="*/ 361188 h 1478132"/>
                <a:gd name="connsiteX2" fmla="*/ 864969 w 992124"/>
                <a:gd name="connsiteY2" fmla="*/ 374006 h 1478132"/>
                <a:gd name="connsiteX3" fmla="*/ 361188 w 992124"/>
                <a:gd name="connsiteY3" fmla="*/ 992124 h 1478132"/>
                <a:gd name="connsiteX4" fmla="*/ 410770 w 992124"/>
                <a:gd name="connsiteY4" fmla="*/ 1237713 h 1478132"/>
                <a:gd name="connsiteX5" fmla="*/ 444568 w 992124"/>
                <a:gd name="connsiteY5" fmla="*/ 1299980 h 1478132"/>
                <a:gd name="connsiteX6" fmla="*/ 127704 w 992124"/>
                <a:gd name="connsiteY6" fmla="*/ 1478132 h 1478132"/>
                <a:gd name="connsiteX7" fmla="*/ 119744 w 992124"/>
                <a:gd name="connsiteY7" fmla="*/ 1465029 h 1478132"/>
                <a:gd name="connsiteX8" fmla="*/ 0 w 992124"/>
                <a:gd name="connsiteY8" fmla="*/ 992124 h 1478132"/>
                <a:gd name="connsiteX9" fmla="*/ 890685 w 992124"/>
                <a:gd name="connsiteY9" fmla="*/ 5122 h 147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2124" h="1478132">
                  <a:moveTo>
                    <a:pt x="992123" y="0"/>
                  </a:moveTo>
                  <a:lnTo>
                    <a:pt x="992124" y="361188"/>
                  </a:lnTo>
                  <a:lnTo>
                    <a:pt x="864969" y="374006"/>
                  </a:lnTo>
                  <a:cubicBezTo>
                    <a:pt x="577462" y="432839"/>
                    <a:pt x="361188" y="687225"/>
                    <a:pt x="361188" y="992124"/>
                  </a:cubicBezTo>
                  <a:cubicBezTo>
                    <a:pt x="361188" y="1079238"/>
                    <a:pt x="378843" y="1162229"/>
                    <a:pt x="410770" y="1237713"/>
                  </a:cubicBezTo>
                  <a:lnTo>
                    <a:pt x="444568" y="1299980"/>
                  </a:lnTo>
                  <a:lnTo>
                    <a:pt x="127704" y="1478132"/>
                  </a:lnTo>
                  <a:lnTo>
                    <a:pt x="119744" y="1465029"/>
                  </a:lnTo>
                  <a:cubicBezTo>
                    <a:pt x="43378" y="1324452"/>
                    <a:pt x="0" y="1163354"/>
                    <a:pt x="0" y="992124"/>
                  </a:cubicBezTo>
                  <a:cubicBezTo>
                    <a:pt x="0" y="478435"/>
                    <a:pt x="390401" y="55929"/>
                    <a:pt x="890685" y="5122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0"/>
            </a:p>
          </p:txBody>
        </p:sp>
        <p:sp>
          <p:nvSpPr>
            <p:cNvPr id="45" name="TextBox 44"/>
            <p:cNvSpPr txBox="1"/>
            <p:nvPr/>
          </p:nvSpPr>
          <p:spPr>
            <a:xfrm rot="21377139">
              <a:off x="-3972143" y="3495467"/>
              <a:ext cx="3343874" cy="4682052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2861826"/>
                </a:avLst>
              </a:prstTxWarp>
              <a:spAutoFit/>
            </a:bodyPr>
            <a:lstStyle/>
            <a:p>
              <a:pPr algn="ctr"/>
              <a:r>
                <a:rPr lang="en-US" sz="264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EMERGENCY SHUT-OFF</a:t>
              </a:r>
              <a:endParaRPr lang="en-US" sz="264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683702" y="3755669"/>
            <a:ext cx="3343874" cy="4954599"/>
            <a:chOff x="-3972143" y="3495467"/>
            <a:chExt cx="3343874" cy="4954599"/>
          </a:xfrm>
        </p:grpSpPr>
        <p:sp>
          <p:nvSpPr>
            <p:cNvPr id="47" name="Freeform 46"/>
            <p:cNvSpPr/>
            <p:nvPr/>
          </p:nvSpPr>
          <p:spPr>
            <a:xfrm rot="14199756">
              <a:off x="-2849575" y="6638545"/>
              <a:ext cx="1455115" cy="2167927"/>
            </a:xfrm>
            <a:custGeom>
              <a:avLst/>
              <a:gdLst>
                <a:gd name="connsiteX0" fmla="*/ 992123 w 992124"/>
                <a:gd name="connsiteY0" fmla="*/ 0 h 1478132"/>
                <a:gd name="connsiteX1" fmla="*/ 992124 w 992124"/>
                <a:gd name="connsiteY1" fmla="*/ 361188 h 1478132"/>
                <a:gd name="connsiteX2" fmla="*/ 864969 w 992124"/>
                <a:gd name="connsiteY2" fmla="*/ 374006 h 1478132"/>
                <a:gd name="connsiteX3" fmla="*/ 361188 w 992124"/>
                <a:gd name="connsiteY3" fmla="*/ 992124 h 1478132"/>
                <a:gd name="connsiteX4" fmla="*/ 410770 w 992124"/>
                <a:gd name="connsiteY4" fmla="*/ 1237713 h 1478132"/>
                <a:gd name="connsiteX5" fmla="*/ 444568 w 992124"/>
                <a:gd name="connsiteY5" fmla="*/ 1299980 h 1478132"/>
                <a:gd name="connsiteX6" fmla="*/ 127704 w 992124"/>
                <a:gd name="connsiteY6" fmla="*/ 1478132 h 1478132"/>
                <a:gd name="connsiteX7" fmla="*/ 119744 w 992124"/>
                <a:gd name="connsiteY7" fmla="*/ 1465029 h 1478132"/>
                <a:gd name="connsiteX8" fmla="*/ 0 w 992124"/>
                <a:gd name="connsiteY8" fmla="*/ 992124 h 1478132"/>
                <a:gd name="connsiteX9" fmla="*/ 890685 w 992124"/>
                <a:gd name="connsiteY9" fmla="*/ 5122 h 147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2124" h="1478132">
                  <a:moveTo>
                    <a:pt x="992123" y="0"/>
                  </a:moveTo>
                  <a:lnTo>
                    <a:pt x="992124" y="361188"/>
                  </a:lnTo>
                  <a:lnTo>
                    <a:pt x="864969" y="374006"/>
                  </a:lnTo>
                  <a:cubicBezTo>
                    <a:pt x="577462" y="432839"/>
                    <a:pt x="361188" y="687225"/>
                    <a:pt x="361188" y="992124"/>
                  </a:cubicBezTo>
                  <a:cubicBezTo>
                    <a:pt x="361188" y="1079238"/>
                    <a:pt x="378843" y="1162229"/>
                    <a:pt x="410770" y="1237713"/>
                  </a:cubicBezTo>
                  <a:lnTo>
                    <a:pt x="444568" y="1299980"/>
                  </a:lnTo>
                  <a:lnTo>
                    <a:pt x="127704" y="1478132"/>
                  </a:lnTo>
                  <a:lnTo>
                    <a:pt x="119744" y="1465029"/>
                  </a:lnTo>
                  <a:cubicBezTo>
                    <a:pt x="43378" y="1324452"/>
                    <a:pt x="0" y="1163354"/>
                    <a:pt x="0" y="992124"/>
                  </a:cubicBezTo>
                  <a:cubicBezTo>
                    <a:pt x="0" y="478435"/>
                    <a:pt x="390401" y="55929"/>
                    <a:pt x="890685" y="5122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0"/>
            </a:p>
          </p:txBody>
        </p:sp>
        <p:sp>
          <p:nvSpPr>
            <p:cNvPr id="48" name="TextBox 47"/>
            <p:cNvSpPr txBox="1"/>
            <p:nvPr/>
          </p:nvSpPr>
          <p:spPr>
            <a:xfrm rot="21377139">
              <a:off x="-3972143" y="3495467"/>
              <a:ext cx="3343874" cy="4682052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2861826"/>
                </a:avLst>
              </a:prstTxWarp>
              <a:spAutoFit/>
            </a:bodyPr>
            <a:lstStyle/>
            <a:p>
              <a:pPr algn="ctr"/>
              <a:r>
                <a:rPr lang="en-US" sz="264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EMERGENCY SHUT-OFF</a:t>
              </a:r>
              <a:endParaRPr lang="en-US" sz="264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883436" y="2971839"/>
            <a:ext cx="399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Tomo</a:t>
            </a:r>
            <a:r>
              <a:rPr lang="en-US" sz="1200" dirty="0" smtClean="0"/>
              <a:t> </a:t>
            </a:r>
            <a:r>
              <a:rPr lang="en-US" sz="1200" dirty="0" err="1" smtClean="0"/>
              <a:t>tx</a:t>
            </a:r>
            <a:r>
              <a:rPr lang="en-US" sz="1200" dirty="0" smtClean="0"/>
              <a:t> room walls:</a:t>
            </a:r>
            <a:endParaRPr lang="en-US" sz="1200" dirty="0"/>
          </a:p>
        </p:txBody>
      </p:sp>
      <p:sp>
        <p:nvSpPr>
          <p:cNvPr id="50" name="Oval 49"/>
          <p:cNvSpPr/>
          <p:nvPr/>
        </p:nvSpPr>
        <p:spPr>
          <a:xfrm>
            <a:off x="5982276" y="3323796"/>
            <a:ext cx="925373" cy="92537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587"/>
              </a:spcAft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PULL TO START</a:t>
            </a:r>
          </a:p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PUSH TO STOP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5506" y="4324127"/>
            <a:ext cx="925373" cy="92537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587"/>
              </a:spcAft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PULL TO START</a:t>
            </a:r>
          </a:p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PUSH TO STOP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4357" y="8918290"/>
            <a:ext cx="2682240" cy="6705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201168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173"/>
              </a:spcAft>
            </a:pPr>
            <a:r>
              <a:rPr lang="en-US" sz="1760" b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EMERGENCY SHUT-OFF</a:t>
            </a:r>
            <a:endParaRPr lang="en-US" sz="176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1643" y="8653372"/>
            <a:ext cx="399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Tomo</a:t>
            </a:r>
            <a:r>
              <a:rPr lang="en-US" sz="1200" dirty="0" smtClean="0"/>
              <a:t> machine: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3311317" y="8916696"/>
            <a:ext cx="2682240" cy="6705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201168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173"/>
              </a:spcAft>
            </a:pPr>
            <a:r>
              <a:rPr lang="en-US" sz="176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EMERGENCY SHUT-OFF</a:t>
            </a:r>
            <a:endParaRPr lang="en-US" sz="176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0" y="1142872"/>
            <a:ext cx="7772400" cy="104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-5061" y="2950778"/>
            <a:ext cx="7881705" cy="34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5854579" y="2967897"/>
            <a:ext cx="218431" cy="7090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-24871" y="3890937"/>
            <a:ext cx="5908307" cy="87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-24871" y="4792768"/>
            <a:ext cx="5908307" cy="108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-24871" y="5748389"/>
            <a:ext cx="5980377" cy="41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-24871" y="6622430"/>
            <a:ext cx="6018428" cy="91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-24871" y="8730819"/>
            <a:ext cx="6018428" cy="11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08541" y="6676518"/>
            <a:ext cx="107652" cy="2054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26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112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Cookeville Regional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Kaley E. White</dc:creator>
  <cp:lastModifiedBy>Kaley E. White</cp:lastModifiedBy>
  <cp:revision>6</cp:revision>
  <dcterms:created xsi:type="dcterms:W3CDTF">2022-05-06T12:55:28Z</dcterms:created>
  <dcterms:modified xsi:type="dcterms:W3CDTF">2022-05-06T13:46:59Z</dcterms:modified>
</cp:coreProperties>
</file>