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8003-D1FD-40A9-8CDF-D6083333302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498" y="498455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5291" y="412862"/>
            <a:ext cx="670560" cy="6705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0234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PULL TO START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PUSH TO STOP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183" y="239366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Front of sim </a:t>
            </a:r>
            <a:r>
              <a:rPr lang="en-US" sz="1200" dirty="0" smtClean="0"/>
              <a:t>machine: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059901" y="412862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436" y="412862"/>
            <a:ext cx="670560" cy="6705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0234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PULL TO START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PUSH TO STOP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632" y="1135302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 </a:t>
            </a:r>
            <a:r>
              <a:rPr lang="en-US" sz="1200" dirty="0"/>
              <a:t>of sim </a:t>
            </a:r>
            <a:r>
              <a:rPr lang="en-US" sz="1200" dirty="0" smtClean="0"/>
              <a:t>machine: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65260" y="1294715"/>
            <a:ext cx="3209803" cy="6502867"/>
            <a:chOff x="-149902" y="1318195"/>
            <a:chExt cx="3209803" cy="6502867"/>
          </a:xfrm>
        </p:grpSpPr>
        <p:sp>
          <p:nvSpPr>
            <p:cNvPr id="12" name="Freeform 11"/>
            <p:cNvSpPr/>
            <p:nvPr/>
          </p:nvSpPr>
          <p:spPr>
            <a:xfrm rot="5400000" flipH="1">
              <a:off x="927806" y="556014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49902" y="1489433"/>
              <a:ext cx="3209803" cy="6331629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580000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8195" y="-3773502"/>
            <a:ext cx="3454754" cy="6710166"/>
            <a:chOff x="-2508297" y="135863"/>
            <a:chExt cx="3454754" cy="6710166"/>
          </a:xfrm>
        </p:grpSpPr>
        <p:sp>
          <p:nvSpPr>
            <p:cNvPr id="11" name="Freeform 10"/>
            <p:cNvSpPr/>
            <p:nvPr/>
          </p:nvSpPr>
          <p:spPr>
            <a:xfrm rot="5400000">
              <a:off x="-1310662" y="5024363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508297" y="135863"/>
              <a:ext cx="3454754" cy="6602634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72817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PULL TO START      PUSH TO STOP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4764" y="-3839762"/>
            <a:ext cx="3454754" cy="6710166"/>
            <a:chOff x="-2508297" y="135863"/>
            <a:chExt cx="3454754" cy="6710166"/>
          </a:xfrm>
        </p:grpSpPr>
        <p:sp>
          <p:nvSpPr>
            <p:cNvPr id="16" name="Freeform 15"/>
            <p:cNvSpPr/>
            <p:nvPr/>
          </p:nvSpPr>
          <p:spPr>
            <a:xfrm rot="5400000">
              <a:off x="-1310662" y="5024363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508297" y="135863"/>
              <a:ext cx="3454754" cy="6602634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72817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PULL TO START      PUSH TO STOP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63206" y="1211375"/>
            <a:ext cx="3209803" cy="6502867"/>
            <a:chOff x="-149902" y="1318195"/>
            <a:chExt cx="3209803" cy="6502867"/>
          </a:xfrm>
        </p:grpSpPr>
        <p:sp>
          <p:nvSpPr>
            <p:cNvPr id="19" name="Freeform 18"/>
            <p:cNvSpPr/>
            <p:nvPr/>
          </p:nvSpPr>
          <p:spPr>
            <a:xfrm rot="5400000" flipH="1">
              <a:off x="927806" y="556014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49902" y="1489433"/>
              <a:ext cx="3209803" cy="6331629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580000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6968" y="2946426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 </a:t>
            </a:r>
            <a:r>
              <a:rPr lang="en-US" sz="1200" dirty="0" smtClean="0"/>
              <a:t>console: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696" y="3825465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 </a:t>
            </a:r>
            <a:r>
              <a:rPr lang="en-US" sz="1200" dirty="0" err="1" smtClean="0"/>
              <a:t>tx</a:t>
            </a:r>
            <a:r>
              <a:rPr lang="en-US" sz="1200" dirty="0" smtClean="0"/>
              <a:t> room walls: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88630" y="4052547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43" y="4713954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E2 </a:t>
            </a:r>
            <a:r>
              <a:rPr lang="en-US" sz="1200" dirty="0" smtClean="0"/>
              <a:t>console: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9696" y="5684764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E2 </a:t>
            </a:r>
            <a:r>
              <a:rPr lang="en-US" sz="1200" dirty="0" err="1" smtClean="0"/>
              <a:t>tx</a:t>
            </a:r>
            <a:r>
              <a:rPr lang="en-US" sz="1200" dirty="0" smtClean="0"/>
              <a:t> room walls: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71643" y="5938512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8630" y="5911846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61169" y="2944777"/>
            <a:ext cx="3343874" cy="4954599"/>
            <a:chOff x="-3972143" y="3495467"/>
            <a:chExt cx="3343874" cy="4954599"/>
          </a:xfrm>
        </p:grpSpPr>
        <p:sp>
          <p:nvSpPr>
            <p:cNvPr id="36" name="Freeform 35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37" name="TextBox 36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2707" y="6614413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 couch: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-267893" y="3828376"/>
            <a:ext cx="3343874" cy="4954599"/>
            <a:chOff x="-3972143" y="3495467"/>
            <a:chExt cx="3343874" cy="4954599"/>
          </a:xfrm>
        </p:grpSpPr>
        <p:sp>
          <p:nvSpPr>
            <p:cNvPr id="40" name="Freeform 39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41" name="TextBox 40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89155" y="6632599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E2 couch:</a:t>
            </a:r>
            <a:endParaRPr lang="en-US" sz="1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-288482" y="2939923"/>
            <a:ext cx="3343874" cy="4954599"/>
            <a:chOff x="-3972143" y="3495467"/>
            <a:chExt cx="3343874" cy="4954599"/>
          </a:xfrm>
        </p:grpSpPr>
        <p:sp>
          <p:nvSpPr>
            <p:cNvPr id="44" name="Freeform 43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45" name="TextBox 44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01538" y="3798724"/>
            <a:ext cx="3343874" cy="4954599"/>
            <a:chOff x="-3972143" y="3495467"/>
            <a:chExt cx="3343874" cy="4954599"/>
          </a:xfrm>
        </p:grpSpPr>
        <p:sp>
          <p:nvSpPr>
            <p:cNvPr id="47" name="Freeform 46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48" name="TextBox 47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83436" y="2971839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Tomo</a:t>
            </a:r>
            <a:r>
              <a:rPr lang="en-US" sz="1200" dirty="0" smtClean="0"/>
              <a:t> </a:t>
            </a:r>
            <a:r>
              <a:rPr lang="en-US" sz="1200" dirty="0" err="1" smtClean="0"/>
              <a:t>tx</a:t>
            </a:r>
            <a:r>
              <a:rPr lang="en-US" sz="1200" dirty="0" smtClean="0"/>
              <a:t> room walls: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5982276" y="3323796"/>
            <a:ext cx="925373" cy="9253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587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PULL TO START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PUSH TO STOP</a:t>
            </a:r>
          </a:p>
        </p:txBody>
      </p:sp>
      <p:sp>
        <p:nvSpPr>
          <p:cNvPr id="51" name="Oval 50"/>
          <p:cNvSpPr/>
          <p:nvPr/>
        </p:nvSpPr>
        <p:spPr>
          <a:xfrm>
            <a:off x="5955506" y="4324127"/>
            <a:ext cx="925373" cy="9253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587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PULL TO START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PUSH TO STOP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4357" y="8918290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643" y="8653372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Tomo</a:t>
            </a:r>
            <a:r>
              <a:rPr lang="en-US" sz="1200" dirty="0" smtClean="0"/>
              <a:t> machine: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3311317" y="8916696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0" y="1142872"/>
            <a:ext cx="7772400" cy="104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-5061" y="2950778"/>
            <a:ext cx="7881705" cy="34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5854579" y="2967897"/>
            <a:ext cx="218431" cy="7090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-24871" y="3890937"/>
            <a:ext cx="5908307" cy="87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-24871" y="4792768"/>
            <a:ext cx="5908307" cy="10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-24871" y="5748389"/>
            <a:ext cx="5980377" cy="4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-24871" y="6622430"/>
            <a:ext cx="6018428" cy="91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-24871" y="8730819"/>
            <a:ext cx="6018428" cy="11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08541" y="6676518"/>
            <a:ext cx="107652" cy="205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851996" y="3020455"/>
            <a:ext cx="925373" cy="9253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587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PULL TO START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PUSH TO STOP</a:t>
            </a:r>
          </a:p>
        </p:txBody>
      </p:sp>
      <p:sp>
        <p:nvSpPr>
          <p:cNvPr id="62" name="Oval 61"/>
          <p:cNvSpPr/>
          <p:nvPr/>
        </p:nvSpPr>
        <p:spPr>
          <a:xfrm>
            <a:off x="936664" y="4821325"/>
            <a:ext cx="925373" cy="9253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587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PULL TO START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PUSH TO STOP</a:t>
            </a:r>
          </a:p>
        </p:txBody>
      </p:sp>
    </p:spTree>
    <p:extLst>
      <p:ext uri="{BB962C8B-B14F-4D97-AF65-F5344CB8AC3E}">
        <p14:creationId xmlns:p14="http://schemas.microsoft.com/office/powerpoint/2010/main" val="27882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114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Cookeville Regional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Kaley E. White</dc:creator>
  <cp:lastModifiedBy>Kaley E. White</cp:lastModifiedBy>
  <cp:revision>7</cp:revision>
  <dcterms:created xsi:type="dcterms:W3CDTF">2022-05-06T12:55:28Z</dcterms:created>
  <dcterms:modified xsi:type="dcterms:W3CDTF">2022-05-11T18:33:48Z</dcterms:modified>
</cp:coreProperties>
</file>