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1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5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54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0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9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0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3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5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74E59C-A9F0-4832-BC55-2A50A81CC6B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7683-2D20-44F9-9832-E5D37E98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0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Group Diplomat: Heather Beck</a:t>
            </a:r>
          </a:p>
          <a:p>
            <a:r>
              <a:rPr lang="en-US" dirty="0" smtClean="0"/>
              <a:t>Group members: Jacob Babione, Kali </a:t>
            </a:r>
            <a:r>
              <a:rPr lang="en-US" dirty="0" err="1" smtClean="0"/>
              <a:t>Dumpert</a:t>
            </a:r>
            <a:r>
              <a:rPr lang="en-US" dirty="0" smtClean="0"/>
              <a:t>, Lucas Kelley-</a:t>
            </a:r>
            <a:r>
              <a:rPr lang="en-US" dirty="0" err="1" smtClean="0"/>
              <a:t>Kieffer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 at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Client: Dr. </a:t>
            </a:r>
            <a:r>
              <a:rPr lang="en-US" dirty="0" err="1" smtClean="0"/>
              <a:t>Brougher</a:t>
            </a:r>
            <a:endParaRPr lang="en-US" dirty="0" smtClean="0"/>
          </a:p>
          <a:p>
            <a:r>
              <a:rPr lang="en-US" dirty="0" smtClean="0"/>
              <a:t>Seating Chart App</a:t>
            </a:r>
          </a:p>
          <a:p>
            <a:pPr lvl="1"/>
            <a:r>
              <a:rPr lang="en-US" dirty="0" smtClean="0"/>
              <a:t>Web app instead of iPad</a:t>
            </a:r>
          </a:p>
          <a:p>
            <a:pPr lvl="1"/>
            <a:r>
              <a:rPr lang="en-US" dirty="0" smtClean="0"/>
              <a:t>Create seating arrangement</a:t>
            </a:r>
          </a:p>
          <a:p>
            <a:pPr lvl="1"/>
            <a:r>
              <a:rPr lang="en-US" dirty="0" smtClean="0"/>
              <a:t>Assign seats</a:t>
            </a:r>
          </a:p>
          <a:p>
            <a:pPr lvl="1"/>
            <a:r>
              <a:rPr lang="en-US" dirty="0" smtClean="0"/>
              <a:t>Take Attendance</a:t>
            </a:r>
          </a:p>
          <a:p>
            <a:pPr lvl="1"/>
            <a:r>
              <a:rPr lang="en-US" dirty="0" smtClean="0"/>
              <a:t>Pull up student info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7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been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Approved and edited to client’s liking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Example sheets</a:t>
            </a:r>
          </a:p>
          <a:p>
            <a:pPr lvl="1"/>
            <a:r>
              <a:rPr lang="en-US" dirty="0" smtClean="0"/>
              <a:t>Attendance and student info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Make from user stories</a:t>
            </a:r>
          </a:p>
          <a:p>
            <a:pPr lvl="1"/>
            <a:r>
              <a:rPr lang="en-US" dirty="0" smtClean="0"/>
              <a:t>Add time estimates</a:t>
            </a:r>
          </a:p>
          <a:p>
            <a:r>
              <a:rPr lang="en-US" dirty="0" smtClean="0"/>
              <a:t>Potential access to student database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Brougher</a:t>
            </a:r>
            <a:r>
              <a:rPr lang="en-US" dirty="0" smtClean="0"/>
              <a:t> talking to Student Services</a:t>
            </a:r>
          </a:p>
          <a:p>
            <a:pPr lvl="1"/>
            <a:r>
              <a:rPr lang="en-US" dirty="0" smtClean="0"/>
              <a:t>Would make it easier to link rather than manual data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98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Status Updates</vt:lpstr>
      <vt:lpstr>The Task at Hand</vt:lpstr>
      <vt:lpstr>What’s been completed</vt:lpstr>
      <vt:lpstr>Looking forward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Jacob Babione</dc:creator>
  <cp:lastModifiedBy>Jacob Babione</cp:lastModifiedBy>
  <cp:revision>2</cp:revision>
  <dcterms:created xsi:type="dcterms:W3CDTF">2015-02-11T13:10:41Z</dcterms:created>
  <dcterms:modified xsi:type="dcterms:W3CDTF">2015-02-11T13:12:11Z</dcterms:modified>
</cp:coreProperties>
</file>