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562950" y="4539675"/>
            <a:ext cx="73533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by Antal Calina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54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4410475" y="885763"/>
            <a:ext cx="4298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Home surveillance system with face recognition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410475" y="2268138"/>
            <a:ext cx="4298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Easy data access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10475" y="3262938"/>
            <a:ext cx="4298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Keep an eye on what’s happening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2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34200" y="1134238"/>
            <a:ext cx="4298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Server that stores the events in a database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34200" y="2876913"/>
            <a:ext cx="4298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Mobile application with a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user-friendly interface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425" y="2646250"/>
            <a:ext cx="5761400" cy="57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25" y="514988"/>
            <a:ext cx="3040575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150" y="738625"/>
            <a:ext cx="2411775" cy="297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425" y="3492675"/>
            <a:ext cx="2747826" cy="13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7">
            <a:alphaModFix/>
          </a:blip>
          <a:srcRect b="34009" l="0" r="0" t="30440"/>
          <a:stretch/>
        </p:blipFill>
        <p:spPr>
          <a:xfrm>
            <a:off x="1804725" y="2041886"/>
            <a:ext cx="3665075" cy="13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425" y="2646250"/>
            <a:ext cx="5761400" cy="57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825" y="2809963"/>
            <a:ext cx="2605691" cy="4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726" y="2835893"/>
            <a:ext cx="2294564" cy="41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050" y="2855342"/>
            <a:ext cx="1711200" cy="37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091" y="476075"/>
            <a:ext cx="6911823" cy="20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59750" y="3871600"/>
            <a:ext cx="65664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https://github.com/KaliAnt/Privaseer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00" y="-745425"/>
            <a:ext cx="5761400" cy="57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3494250" y="3938350"/>
            <a:ext cx="2155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2400">
                <a:latin typeface="Lato"/>
                <a:ea typeface="Lato"/>
                <a:cs typeface="Lato"/>
                <a:sym typeface="Lato"/>
              </a:rPr>
              <a:t>DEMO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