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y Captcha"/>
          <p:cNvSpPr txBox="1"/>
          <p:nvPr>
            <p:ph type="body" idx="21"/>
          </p:nvPr>
        </p:nvSpPr>
        <p:spPr>
          <a:xfrm>
            <a:off x="1206499" y="9113917"/>
            <a:ext cx="21971002" cy="636979"/>
          </a:xfrm>
          <a:prstGeom prst="rect">
            <a:avLst/>
          </a:prstGeom>
          <a:extLst>
            <a:ext uri="{C572A759-6A51-4108-AA02-DFA0A04FC94B}">
              <ma14:wrappingTextBoxFlag xmlns:ma14="http://schemas.microsoft.com/office/mac/drawingml/2011/main" val="1"/>
            </a:ext>
          </a:extLst>
        </p:spPr>
        <p:txBody>
          <a:bodyPr/>
          <a:lstStyle/>
          <a:p>
            <a:pPr/>
            <a:r>
              <a:t>-By Captcha</a:t>
            </a:r>
          </a:p>
        </p:txBody>
      </p:sp>
      <p:sp>
        <p:nvSpPr>
          <p:cNvPr id="152" name="Cyber Cypher - Presentation"/>
          <p:cNvSpPr txBox="1"/>
          <p:nvPr>
            <p:ph type="ctrTitle"/>
          </p:nvPr>
        </p:nvSpPr>
        <p:spPr>
          <a:prstGeom prst="rect">
            <a:avLst/>
          </a:prstGeom>
        </p:spPr>
        <p:txBody>
          <a:bodyPr/>
          <a:lstStyle/>
          <a:p>
            <a:pPr/>
            <a:r>
              <a:t>Cyber Cypher - Presentation</a:t>
            </a:r>
          </a:p>
        </p:txBody>
      </p:sp>
      <p:sp>
        <p:nvSpPr>
          <p:cNvPr id="153" name="Infrastructure of EVs and Charging stations"/>
          <p:cNvSpPr txBox="1"/>
          <p:nvPr>
            <p:ph type="subTitle" sz="quarter" idx="1"/>
          </p:nvPr>
        </p:nvSpPr>
        <p:spPr>
          <a:xfrm>
            <a:off x="1206500" y="7410136"/>
            <a:ext cx="21971001" cy="1905001"/>
          </a:xfrm>
          <a:prstGeom prst="rect">
            <a:avLst/>
          </a:prstGeom>
        </p:spPr>
        <p:txBody>
          <a:bodyPr/>
          <a:lstStyle/>
          <a:p>
            <a:pPr/>
            <a:r>
              <a:t>Infrastructure of EVs and Charging stations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What all problems we tackled?"/>
          <p:cNvSpPr txBox="1"/>
          <p:nvPr>
            <p:ph type="body" idx="21"/>
          </p:nvPr>
        </p:nvSpPr>
        <p:spPr>
          <a:xfrm>
            <a:off x="1206500" y="1198149"/>
            <a:ext cx="21971000" cy="934780"/>
          </a:xfrm>
          <a:prstGeom prst="rect">
            <a:avLst/>
          </a:prstGeom>
          <a:extLst>
            <a:ext uri="{C572A759-6A51-4108-AA02-DFA0A04FC94B}">
              <ma14:wrappingTextBoxFlag xmlns:ma14="http://schemas.microsoft.com/office/mac/drawingml/2011/main" val="1"/>
            </a:ext>
          </a:extLst>
        </p:spPr>
        <p:txBody>
          <a:bodyPr/>
          <a:lstStyle/>
          <a:p>
            <a:pPr/>
            <a:r>
              <a:t>What all problems we tackled?</a:t>
            </a:r>
          </a:p>
        </p:txBody>
      </p:sp>
      <p:sp>
        <p:nvSpPr>
          <p:cNvPr id="156" name="Spreading awareness about EVs and their benefits to the citizens.…"/>
          <p:cNvSpPr txBox="1"/>
          <p:nvPr>
            <p:ph type="body" idx="1"/>
          </p:nvPr>
        </p:nvSpPr>
        <p:spPr>
          <a:xfrm>
            <a:off x="1206500" y="2907784"/>
            <a:ext cx="21971000" cy="9596732"/>
          </a:xfrm>
          <a:prstGeom prst="rect">
            <a:avLst/>
          </a:prstGeom>
        </p:spPr>
        <p:txBody>
          <a:bodyPr/>
          <a:lstStyle/>
          <a:p>
            <a:pPr/>
            <a:r>
              <a:t>Spreading awareness about EVs and their benefits to the citizens.</a:t>
            </a:r>
          </a:p>
          <a:p>
            <a:pPr/>
            <a:r>
              <a:t>Infrastructure to make charging stations</a:t>
            </a:r>
          </a:p>
          <a:p>
            <a:pPr/>
            <a:r>
              <a:t>The lack of Charging stations in urban and rural areas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How we tackled the problems."/>
          <p:cNvSpPr txBox="1"/>
          <p:nvPr>
            <p:ph type="body" idx="21"/>
          </p:nvPr>
        </p:nvSpPr>
        <p:spPr>
          <a:xfrm>
            <a:off x="1206500" y="1198149"/>
            <a:ext cx="21971001" cy="934780"/>
          </a:xfrm>
          <a:prstGeom prst="rect">
            <a:avLst/>
          </a:prstGeom>
          <a:extLst>
            <a:ext uri="{C572A759-6A51-4108-AA02-DFA0A04FC94B}">
              <ma14:wrappingTextBoxFlag xmlns:ma14="http://schemas.microsoft.com/office/mac/drawingml/2011/main" val="1"/>
            </a:ext>
          </a:extLst>
        </p:spPr>
        <p:txBody>
          <a:bodyPr/>
          <a:lstStyle/>
          <a:p>
            <a:pPr/>
            <a:r>
              <a:t>How we tackled the problems.</a:t>
            </a:r>
          </a:p>
        </p:txBody>
      </p:sp>
      <p:sp>
        <p:nvSpPr>
          <p:cNvPr id="159" name="For spreading awareness about the benefits of using EVs and providing the infrastructure for charging stations we made a website.…"/>
          <p:cNvSpPr txBox="1"/>
          <p:nvPr>
            <p:ph type="body" idx="1"/>
          </p:nvPr>
        </p:nvSpPr>
        <p:spPr>
          <a:xfrm>
            <a:off x="1206499" y="2729994"/>
            <a:ext cx="21971001" cy="8256012"/>
          </a:xfrm>
          <a:prstGeom prst="rect">
            <a:avLst/>
          </a:prstGeom>
        </p:spPr>
        <p:txBody>
          <a:bodyPr/>
          <a:lstStyle/>
          <a:p>
            <a:pPr/>
            <a:r>
              <a:t>For spreading awareness about the benefits of using EVs and providing the infrastructure for charging stations we made a website.</a:t>
            </a:r>
          </a:p>
          <a:p>
            <a:pPr/>
            <a:r>
              <a:t>We are promoting the installation of charging stations to citizens who are eligible in urban and rural areas. This not only increases the number of the charging stations but also gives some passive income to those who install these charging stations in their homes by the govt who will pay them for every unit of electricity used.</a:t>
            </a:r>
          </a:p>
          <a:p>
            <a:pPr/>
            <a:r>
              <a:t>For the above solution we made a python script using machine learning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Working of the code"/>
          <p:cNvSpPr txBox="1"/>
          <p:nvPr>
            <p:ph type="body" idx="21"/>
          </p:nvPr>
        </p:nvSpPr>
        <p:spPr>
          <a:xfrm>
            <a:off x="1206499" y="1198149"/>
            <a:ext cx="21971001" cy="934780"/>
          </a:xfrm>
          <a:prstGeom prst="rect">
            <a:avLst/>
          </a:prstGeom>
          <a:extLst>
            <a:ext uri="{C572A759-6A51-4108-AA02-DFA0A04FC94B}">
              <ma14:wrappingTextBoxFlag xmlns:ma14="http://schemas.microsoft.com/office/mac/drawingml/2011/main" val="1"/>
            </a:ext>
          </a:extLst>
        </p:spPr>
        <p:txBody>
          <a:bodyPr/>
          <a:lstStyle/>
          <a:p>
            <a:pPr/>
            <a:r>
              <a:t>Working of the code</a:t>
            </a:r>
          </a:p>
        </p:txBody>
      </p:sp>
      <p:sp>
        <p:nvSpPr>
          <p:cNvPr id="162" name="We imported the panda library and used machine learning…"/>
          <p:cNvSpPr txBox="1"/>
          <p:nvPr>
            <p:ph type="body" idx="1"/>
          </p:nvPr>
        </p:nvSpPr>
        <p:spPr>
          <a:xfrm>
            <a:off x="1206499" y="2729994"/>
            <a:ext cx="21971001" cy="8256012"/>
          </a:xfrm>
          <a:prstGeom prst="rect">
            <a:avLst/>
          </a:prstGeom>
        </p:spPr>
        <p:txBody>
          <a:bodyPr/>
          <a:lstStyle/>
          <a:p>
            <a:pPr/>
            <a:r>
              <a:t>We imported the panda library and used machine learning </a:t>
            </a:r>
          </a:p>
          <a:p>
            <a:pPr/>
            <a:r>
              <a:t>The code asks the user for their area of residency and asks for the electricity generated by the user if they meet our criteria which varies from region to region they can enrol for our services</a:t>
            </a:r>
          </a:p>
          <a:p>
            <a:pPr/>
            <a:r>
              <a:t>It also gives a pretty accurate idea of how much they will earn in a month by using the charging stations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