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890" y="251460"/>
            <a:ext cx="11666855" cy="2117725"/>
          </a:xfrm>
        </p:spPr>
        <p:txBody>
          <a:bodyPr/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Разработка базы данных с использованием СУБД PostgreSQL для учета работы отдела АСУ в ГБУЗ «Лабинская центральная районная больница» МЗ КК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1451" y="3726180"/>
            <a:ext cx="9218083" cy="1752600"/>
          </a:xfrm>
        </p:spPr>
        <p:txBody>
          <a:bodyPr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ФИО студента: Федоренко Андрей Юрьевич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Группа: 541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Руководитель: Ефентьева Ирина Петровна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238865" y="636778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2025</a:t>
            </a:r>
            <a:endParaRPr lang="en-US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Заключение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Итоги работы: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Разработана база данных и интерфейс для учета работы отдела АСУ.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Решены задачи автоматизации учета и управления данными.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Перспективы: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Дальнейшее развитие системы, интеграция с другими подразделениями больницы.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Введение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Цель работы: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Разработка базы данных для автоматизации учета работы отдела АСУ в ГБУЗ «Лабинская ЦРБ» МЗ КК.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Задачи: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Анализ предметной области.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Разработка моделей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Реализация базы данных в PostgreSQL.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Разработка пользовательского интерфейса.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Актуальность: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Необходимость автоматизации учета данных для повышения эффективности работы отдела АСУ.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Анализ предметной области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ГБУЗ «Лабинская ЦРБ» МЗ КК: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Многопрофильное медицинское учреждение с широким спектром услуг.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Отдел АСУ: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Поддержка информационных систем, техническое обслуживание, обеспечение безопасности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Проблемы: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Отсутствие единой системы учета.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Ручной ввод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Недостаточная автоматизация процессов.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Проектирование базы данных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1330" y="974090"/>
            <a:ext cx="2855595" cy="1965325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Основные сущности: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Пользователи (Users)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Заявки (Requests)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Статусы (Statuses)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Отчеты (Reports)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2" descr="Coursework-2025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2939415"/>
            <a:ext cx="9214485" cy="37115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458845" y="974090"/>
            <a:ext cx="72218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Нормализация: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Приведение базы данных к третьей нормальной форме (3NF).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Выбор инструментов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4827905" cy="495300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СУБД: PostgreSQL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Надежность, поддержка сложных запросов, расширяемость.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5522595" y="1174750"/>
            <a:ext cx="579501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Инструмент разработки: Visual Studio Community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Универсальность, поддержка множества языков, мощные инструменты для создания интерфейсов.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 descr="Pasted image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845" y="2656205"/>
            <a:ext cx="5869940" cy="2806700"/>
          </a:xfrm>
          <a:prstGeom prst="rect">
            <a:avLst/>
          </a:prstGeom>
        </p:spPr>
      </p:pic>
      <p:pic>
        <p:nvPicPr>
          <p:cNvPr id="8" name="Изображение 7" descr="pgAdmin - repor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656205"/>
            <a:ext cx="5739765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Реализация базы данных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Таблицы: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Statuses, Users, Requests, Reports.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Пример SQL-запросов: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889250"/>
            <a:ext cx="6648450" cy="32385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993005" y="1174750"/>
            <a:ext cx="64452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Связи между таблицами: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Внешние ключи для обеспечения целостности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Разработка интерфейса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Основные функции: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Аутентификация и регистрация пользователей.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Управление заявками.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Генерация отчетов.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Пример э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кран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интерфейса: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 descr="Sign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8555" y="1969135"/>
            <a:ext cx="7747635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Примеры работы с интерфейсом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Создание заявки: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 descr="Create reque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837690"/>
            <a:ext cx="5505450" cy="305689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514465" y="1174750"/>
            <a:ext cx="2263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Генерация отчетов: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 descr="Generate repor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837690"/>
            <a:ext cx="548894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Пример запросов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87830"/>
            <a:ext cx="70961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609600" y="1240155"/>
            <a:ext cx="1869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Вход в систему:</a:t>
            </a:r>
            <a:endParaRPr lang="en-US" alt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24730"/>
            <a:ext cx="593217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609600" y="4348480"/>
            <a:ext cx="204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Создание заявки:</a:t>
            </a:r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Presentation</Application>
  <PresentationFormat>Широкоэкранный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Разработка базы данных с использованием СУБД PostgreSQL для учета работы отдела АСУ в ГБУЗ «Лабинская центральная районная больница» МЗ КК</vt:lpstr>
      <vt:lpstr>Введение</vt:lpstr>
      <vt:lpstr>Анализ предметной области</vt:lpstr>
      <vt:lpstr>Проектирование базы данных</vt:lpstr>
      <vt:lpstr>Выбор инструментов</vt:lpstr>
      <vt:lpstr>Реализация базы данных</vt:lpstr>
      <vt:lpstr>Разработка интерфейса</vt:lpstr>
      <vt:lpstr>Примеры работы с интерфейсом</vt:lpstr>
      <vt:lpstr>Практическая значимость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Shau</dc:creator>
  <cp:lastModifiedBy>Shau</cp:lastModifiedBy>
  <cp:revision>5</cp:revision>
  <dcterms:created xsi:type="dcterms:W3CDTF">2025-02-27T16:51:16Z</dcterms:created>
  <dcterms:modified xsi:type="dcterms:W3CDTF">2025-02-27T16:51:16Z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1049-11.1.0.11723</vt:lpwstr>
  </property>
</Properties>
</file>