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Замещающая дата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8" name="Замещающий 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9" name="Замещающий 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Замещающая дата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4" name="Замещающий 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ая дата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3" name="Замещающий 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ru-RU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62890" y="251460"/>
            <a:ext cx="11666855" cy="2117725"/>
          </a:xfrm>
        </p:spPr>
        <p:txBody>
          <a:bodyPr/>
          <a:p>
            <a:r>
              <a:rPr lang="ru-RU" altLang="en-US" sz="3200">
                <a:latin typeface="Times New Roman" panose="02020603050405020304" charset="0"/>
                <a:cs typeface="Times New Roman" panose="02020603050405020304" charset="0"/>
              </a:rPr>
              <a:t>Разработка базы данных с использованием СУБД PostgreSQL для учета работы отдела АСУ в ГБУЗ «Лабинская центральная районная больница» МЗ КК</a:t>
            </a:r>
            <a:endParaRPr lang="ru-RU" altLang="en-US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711451" y="3726180"/>
            <a:ext cx="9218083" cy="1752600"/>
          </a:xfrm>
        </p:spPr>
        <p:txBody>
          <a:bodyPr/>
          <a:p>
            <a:r>
              <a:rPr lang="ru-RU" altLang="en-US" sz="2400">
                <a:latin typeface="Times New Roman" panose="02020603050405020304" charset="0"/>
                <a:cs typeface="Times New Roman" panose="02020603050405020304" charset="0"/>
              </a:rPr>
              <a:t>ФИО студента: Федоренко Андрей Юрьевич</a:t>
            </a:r>
            <a:endParaRPr lang="ru-RU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 sz="2400">
                <a:latin typeface="Times New Roman" panose="02020603050405020304" charset="0"/>
                <a:cs typeface="Times New Roman" panose="02020603050405020304" charset="0"/>
              </a:rPr>
              <a:t>Группа: 541</a:t>
            </a:r>
            <a:endParaRPr lang="ru-RU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 sz="2400">
                <a:latin typeface="Times New Roman" panose="02020603050405020304" charset="0"/>
                <a:cs typeface="Times New Roman" panose="02020603050405020304" charset="0"/>
              </a:rPr>
              <a:t>Руководитель: Ефентьева Ирина Петровна</a:t>
            </a:r>
            <a:endParaRPr lang="ru-RU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238865" y="6367780"/>
            <a:ext cx="690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ru-RU"/>
              <a:t>2025</a:t>
            </a:r>
            <a:endParaRPr lang="en-US" alt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Заключение</a:t>
            </a:r>
            <a:endParaRPr lang="ru-RU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Итоги работы: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Разработана база данных и интерфейс для учета работы отдела АСУ.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Решены задачи автоматизации учета и управления данными.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Перспективы: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Дальнейшее развитие системы, интеграция с другими подразделениями больницы.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Введение</a:t>
            </a:r>
            <a:endParaRPr lang="ru-RU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Цель работы: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Разработка базы данных для автоматизации учета работы отдела АСУ в ГБУЗ «Лабинская ЦРБ» МЗ КК.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Задачи: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Анализ предметной области.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Разработка моделей данных.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Реализация базы данных в PostgreSQL.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Разработка пользовательского интерфейса.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Актуальность: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Необходимость автоматизации учета данных для повышения эффективности работы отдела АСУ.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Анализ предметной области</a:t>
            </a:r>
            <a:endParaRPr lang="ru-RU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ГБУЗ «Лабинская ЦРБ» МЗ КК: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Многопрофильное медицинское учреждение с широким спектром услуг.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Отдел АСУ: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Поддержка информационных систем, техническое обслуживание, обеспечение безопасности данных.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Проблемы: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Отсутствие единой системы учета.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Ручной ввод данных.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Недостаточная автоматизация процессов.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Проектирование базы данных</a:t>
            </a:r>
            <a:endParaRPr lang="ru-RU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481330" y="974090"/>
            <a:ext cx="2855595" cy="1965325"/>
          </a:xfrm>
        </p:spPr>
        <p:txBody>
          <a:bodyPr/>
          <a:p>
            <a:pPr marL="0" indent="0">
              <a:buNone/>
            </a:pPr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Основные сущности: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Пользователи (Users)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Заявки (Requests)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Статусы (Statuses)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Отчеты (Reports)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Изображение 2" descr="Coursework-2025.drawio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4665" y="2939415"/>
            <a:ext cx="9214485" cy="3711575"/>
          </a:xfrm>
          <a:prstGeom prst="rect">
            <a:avLst/>
          </a:prstGeom>
        </p:spPr>
      </p:pic>
      <p:sp>
        <p:nvSpPr>
          <p:cNvPr id="5" name="Текстовое поле 4"/>
          <p:cNvSpPr txBox="1"/>
          <p:nvPr/>
        </p:nvSpPr>
        <p:spPr>
          <a:xfrm>
            <a:off x="3458845" y="974090"/>
            <a:ext cx="722185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Нормализация: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Приведение базы данных к третьей нормальной форме (3NF).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Выбор инструментов</a:t>
            </a:r>
            <a:endParaRPr lang="ru-RU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09600" y="1174750"/>
            <a:ext cx="4827905" cy="4953000"/>
          </a:xfrm>
        </p:spPr>
        <p:txBody>
          <a:bodyPr/>
          <a:p>
            <a:pPr marL="0" indent="0">
              <a:buNone/>
            </a:pPr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СУБД: PostgreSQL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Надежность, поддержка сложных запросов, расширяемость.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Замещающее содержимое 2"/>
          <p:cNvSpPr>
            <a:spLocks noGrp="1"/>
          </p:cNvSpPr>
          <p:nvPr/>
        </p:nvSpPr>
        <p:spPr>
          <a:xfrm>
            <a:off x="5522595" y="1174750"/>
            <a:ext cx="579501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Инструмент разработки: Visual Studio Community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Универсальность, поддержка множества языков, мощные инструменты для создания интерфейсов.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Изображение 5" descr="Pasted image (3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98845" y="2656205"/>
            <a:ext cx="5869940" cy="2806700"/>
          </a:xfrm>
          <a:prstGeom prst="rect">
            <a:avLst/>
          </a:prstGeom>
        </p:spPr>
      </p:pic>
      <p:pic>
        <p:nvPicPr>
          <p:cNvPr id="8" name="Изображение 7" descr="pgAdmin - report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70" y="2656205"/>
            <a:ext cx="5739765" cy="34715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Реализация базы данных</a:t>
            </a:r>
            <a:endParaRPr lang="ru-RU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Таблицы: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Statuses, Users, Requests, Reports.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Пример SQL-запросов: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2889250"/>
            <a:ext cx="6648450" cy="3238500"/>
          </a:xfrm>
          <a:prstGeom prst="rect">
            <a:avLst/>
          </a:prstGeom>
        </p:spPr>
      </p:pic>
      <p:sp>
        <p:nvSpPr>
          <p:cNvPr id="5" name="Текстовое поле 4"/>
          <p:cNvSpPr txBox="1"/>
          <p:nvPr/>
        </p:nvSpPr>
        <p:spPr>
          <a:xfrm>
            <a:off x="4993005" y="1174750"/>
            <a:ext cx="644525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indent="0" algn="l">
              <a:buNone/>
            </a:pPr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Связи между таблицами: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Внешние ключи для обеспечения целостности данных.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Разработка интерфейса</a:t>
            </a:r>
            <a:endParaRPr lang="ru-RU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Основные функции: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Аутентификация и регистрация пользователей.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Управление заявками.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Генерация отчетов.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Пример э</a:t>
            </a:r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кран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а</a:t>
            </a:r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интерфейса: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Изображение 3" descr="Sign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8555" y="1969135"/>
            <a:ext cx="7747635" cy="43313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Примеры работы с интерфейсом</a:t>
            </a:r>
            <a:endParaRPr lang="ru-RU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Создание заявки: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Изображение 3" descr="Create request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1837690"/>
            <a:ext cx="5505450" cy="3056890"/>
          </a:xfrm>
          <a:prstGeom prst="rect">
            <a:avLst/>
          </a:prstGeom>
        </p:spPr>
      </p:pic>
      <p:sp>
        <p:nvSpPr>
          <p:cNvPr id="5" name="Текстовое поле 4"/>
          <p:cNvSpPr txBox="1"/>
          <p:nvPr/>
        </p:nvSpPr>
        <p:spPr>
          <a:xfrm>
            <a:off x="6514465" y="1174750"/>
            <a:ext cx="226377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Генерация отчетов: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Изображение 5" descr="Generate report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1837690"/>
            <a:ext cx="5488940" cy="30568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Практическая значимость</a:t>
            </a:r>
            <a:endParaRPr lang="ru-RU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Результаты: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Автоматизация учета данных.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Централизованное хранение и обработка информации.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Повышение эффективности работы отдела АСУ.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Интеграция: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Возможность внедрения в существующую инфраструктуру больницы.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2115</Words>
  <Application>WPS Presentation</Application>
  <PresentationFormat>Широкоэкранный</PresentationFormat>
  <Paragraphs>103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Times New Roman</vt:lpstr>
      <vt:lpstr>Gear Drives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Shau</dc:creator>
  <cp:lastModifiedBy>Shau</cp:lastModifiedBy>
  <cp:revision>3</cp:revision>
  <dcterms:created xsi:type="dcterms:W3CDTF">2025-02-27T16:24:57Z</dcterms:created>
  <dcterms:modified xsi:type="dcterms:W3CDTF">2025-02-27T16:24:57Z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1049-11.1.0.11723</vt:lpwstr>
  </property>
</Properties>
</file>