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24"/>
  </p:notesMasterIdLst>
  <p:handoutMasterIdLst>
    <p:handoutMasterId r:id="rId25"/>
  </p:handoutMasterIdLst>
  <p:sldIdLst>
    <p:sldId id="257" r:id="rId5"/>
    <p:sldId id="392" r:id="rId6"/>
    <p:sldId id="393" r:id="rId7"/>
    <p:sldId id="279" r:id="rId8"/>
    <p:sldId id="389" r:id="rId9"/>
    <p:sldId id="384" r:id="rId10"/>
    <p:sldId id="406" r:id="rId11"/>
    <p:sldId id="407" r:id="rId12"/>
    <p:sldId id="395" r:id="rId13"/>
    <p:sldId id="396" r:id="rId14"/>
    <p:sldId id="397" r:id="rId15"/>
    <p:sldId id="398" r:id="rId16"/>
    <p:sldId id="399" r:id="rId17"/>
    <p:sldId id="400" r:id="rId18"/>
    <p:sldId id="401" r:id="rId19"/>
    <p:sldId id="404" r:id="rId20"/>
    <p:sldId id="402" r:id="rId21"/>
    <p:sldId id="403" r:id="rId22"/>
    <p:sldId id="39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0205F"/>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24CD7F-E79E-44D6-8138-B0509172AADF}" v="912" dt="2023-08-06T11:35:35.75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25" autoAdjust="0"/>
  </p:normalViewPr>
  <p:slideViewPr>
    <p:cSldViewPr snapToGrid="0">
      <p:cViewPr varScale="1">
        <p:scale>
          <a:sx n="82" d="100"/>
          <a:sy n="82" d="100"/>
        </p:scale>
        <p:origin x="720" y="72"/>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likrishna Prasanna Yalamati" userId="8326d16e23ecd0c7" providerId="LiveId" clId="{C424CD7F-E79E-44D6-8138-B0509172AADF}"/>
    <pc:docChg chg="undo custSel addSld delSld modSld sldOrd modMainMaster">
      <pc:chgData name="Kalikrishna Prasanna Yalamati" userId="8326d16e23ecd0c7" providerId="LiveId" clId="{C424CD7F-E79E-44D6-8138-B0509172AADF}" dt="2023-08-06T11:55:29.784" v="7122" actId="207"/>
      <pc:docMkLst>
        <pc:docMk/>
      </pc:docMkLst>
      <pc:sldChg chg="modSp mod">
        <pc:chgData name="Kalikrishna Prasanna Yalamati" userId="8326d16e23ecd0c7" providerId="LiveId" clId="{C424CD7F-E79E-44D6-8138-B0509172AADF}" dt="2023-08-06T09:59:04.732" v="5826" actId="1076"/>
        <pc:sldMkLst>
          <pc:docMk/>
          <pc:sldMk cId="752814286" sldId="257"/>
        </pc:sldMkLst>
        <pc:spChg chg="mod">
          <ac:chgData name="Kalikrishna Prasanna Yalamati" userId="8326d16e23ecd0c7" providerId="LiveId" clId="{C424CD7F-E79E-44D6-8138-B0509172AADF}" dt="2023-08-06T09:30:17.186" v="5578" actId="14100"/>
          <ac:spMkLst>
            <pc:docMk/>
            <pc:sldMk cId="752814286" sldId="257"/>
            <ac:spMk id="2" creationId="{286E938C-9D94-4B05-979A-D39FFC457291}"/>
          </ac:spMkLst>
        </pc:spChg>
        <pc:spChg chg="mod">
          <ac:chgData name="Kalikrishna Prasanna Yalamati" userId="8326d16e23ecd0c7" providerId="LiveId" clId="{C424CD7F-E79E-44D6-8138-B0509172AADF}" dt="2023-08-06T09:30:08.977" v="5577" actId="20577"/>
          <ac:spMkLst>
            <pc:docMk/>
            <pc:sldMk cId="752814286" sldId="257"/>
            <ac:spMk id="3" creationId="{D9A11267-FC52-4990-8D98-010AFABA5544}"/>
          </ac:spMkLst>
        </pc:spChg>
        <pc:picChg chg="mod ord">
          <ac:chgData name="Kalikrishna Prasanna Yalamati" userId="8326d16e23ecd0c7" providerId="LiveId" clId="{C424CD7F-E79E-44D6-8138-B0509172AADF}" dt="2023-08-06T09:59:04.732" v="5826" actId="1076"/>
          <ac:picMkLst>
            <pc:docMk/>
            <pc:sldMk cId="752814286" sldId="257"/>
            <ac:picMk id="14" creationId="{9A8AD548-922D-4E1D-B19C-5F6E808B8160}"/>
          </ac:picMkLst>
        </pc:picChg>
      </pc:sldChg>
      <pc:sldChg chg="del">
        <pc:chgData name="Kalikrishna Prasanna Yalamati" userId="8326d16e23ecd0c7" providerId="LiveId" clId="{C424CD7F-E79E-44D6-8138-B0509172AADF}" dt="2023-08-06T04:48:54.850" v="1248" actId="2696"/>
        <pc:sldMkLst>
          <pc:docMk/>
          <pc:sldMk cId="2979876663" sldId="268"/>
        </pc:sldMkLst>
      </pc:sldChg>
      <pc:sldChg chg="del">
        <pc:chgData name="Kalikrishna Prasanna Yalamati" userId="8326d16e23ecd0c7" providerId="LiveId" clId="{C424CD7F-E79E-44D6-8138-B0509172AADF}" dt="2023-08-06T04:49:06.294" v="1250" actId="2696"/>
        <pc:sldMkLst>
          <pc:docMk/>
          <pc:sldMk cId="3891345585" sldId="270"/>
        </pc:sldMkLst>
      </pc:sldChg>
      <pc:sldChg chg="del">
        <pc:chgData name="Kalikrishna Prasanna Yalamati" userId="8326d16e23ecd0c7" providerId="LiveId" clId="{C424CD7F-E79E-44D6-8138-B0509172AADF}" dt="2023-08-06T04:49:02.166" v="1249" actId="2696"/>
        <pc:sldMkLst>
          <pc:docMk/>
          <pc:sldMk cId="2624630061" sldId="272"/>
        </pc:sldMkLst>
      </pc:sldChg>
      <pc:sldChg chg="del">
        <pc:chgData name="Kalikrishna Prasanna Yalamati" userId="8326d16e23ecd0c7" providerId="LiveId" clId="{C424CD7F-E79E-44D6-8138-B0509172AADF}" dt="2023-08-06T04:48:47.088" v="1246" actId="2696"/>
        <pc:sldMkLst>
          <pc:docMk/>
          <pc:sldMk cId="3740286033" sldId="277"/>
        </pc:sldMkLst>
      </pc:sldChg>
      <pc:sldChg chg="del">
        <pc:chgData name="Kalikrishna Prasanna Yalamati" userId="8326d16e23ecd0c7" providerId="LiveId" clId="{C424CD7F-E79E-44D6-8138-B0509172AADF}" dt="2023-08-06T04:48:51.342" v="1247" actId="2696"/>
        <pc:sldMkLst>
          <pc:docMk/>
          <pc:sldMk cId="2496947791" sldId="278"/>
        </pc:sldMkLst>
      </pc:sldChg>
      <pc:sldChg chg="addSp delSp modSp mod ord">
        <pc:chgData name="Kalikrishna Prasanna Yalamati" userId="8326d16e23ecd0c7" providerId="LiveId" clId="{C424CD7F-E79E-44D6-8138-B0509172AADF}" dt="2023-08-06T09:31:18.794" v="5583" actId="120"/>
        <pc:sldMkLst>
          <pc:docMk/>
          <pc:sldMk cId="395518310" sldId="279"/>
        </pc:sldMkLst>
        <pc:spChg chg="add del mod">
          <ac:chgData name="Kalikrishna Prasanna Yalamati" userId="8326d16e23ecd0c7" providerId="LiveId" clId="{C424CD7F-E79E-44D6-8138-B0509172AADF}" dt="2023-08-06T04:10:27.469" v="601" actId="478"/>
          <ac:spMkLst>
            <pc:docMk/>
            <pc:sldMk cId="395518310" sldId="279"/>
            <ac:spMk id="3" creationId="{B310CC1F-248B-2FF7-2995-F40605E98FD2}"/>
          </ac:spMkLst>
        </pc:spChg>
        <pc:spChg chg="mod">
          <ac:chgData name="Kalikrishna Prasanna Yalamati" userId="8326d16e23ecd0c7" providerId="LiveId" clId="{C424CD7F-E79E-44D6-8138-B0509172AADF}" dt="2023-08-06T09:31:18.794" v="5583" actId="120"/>
          <ac:spMkLst>
            <pc:docMk/>
            <pc:sldMk cId="395518310" sldId="279"/>
            <ac:spMk id="14" creationId="{C15EE852-24F1-4643-8082-AB45CFF2BA10}"/>
          </ac:spMkLst>
        </pc:spChg>
        <pc:spChg chg="del mod">
          <ac:chgData name="Kalikrishna Prasanna Yalamati" userId="8326d16e23ecd0c7" providerId="LiveId" clId="{C424CD7F-E79E-44D6-8138-B0509172AADF}" dt="2023-08-06T04:10:22.324" v="600" actId="478"/>
          <ac:spMkLst>
            <pc:docMk/>
            <pc:sldMk cId="395518310" sldId="279"/>
            <ac:spMk id="15" creationId="{4139825C-53C7-44F4-A064-9795CECD081B}"/>
          </ac:spMkLst>
        </pc:spChg>
        <pc:spChg chg="del">
          <ac:chgData name="Kalikrishna Prasanna Yalamati" userId="8326d16e23ecd0c7" providerId="LiveId" clId="{C424CD7F-E79E-44D6-8138-B0509172AADF}" dt="2023-08-06T04:09:15.471" v="587" actId="478"/>
          <ac:spMkLst>
            <pc:docMk/>
            <pc:sldMk cId="395518310" sldId="279"/>
            <ac:spMk id="19" creationId="{386DB667-0553-4FB8-B0E0-776539934AFF}"/>
          </ac:spMkLst>
        </pc:spChg>
        <pc:spChg chg="del">
          <ac:chgData name="Kalikrishna Prasanna Yalamati" userId="8326d16e23ecd0c7" providerId="LiveId" clId="{C424CD7F-E79E-44D6-8138-B0509172AADF}" dt="2023-08-06T04:09:21.786" v="588" actId="478"/>
          <ac:spMkLst>
            <pc:docMk/>
            <pc:sldMk cId="395518310" sldId="279"/>
            <ac:spMk id="20" creationId="{C77C6228-C5A8-44DC-ABD7-A22A4475D3DF}"/>
          </ac:spMkLst>
        </pc:spChg>
        <pc:spChg chg="add del">
          <ac:chgData name="Kalikrishna Prasanna Yalamati" userId="8326d16e23ecd0c7" providerId="LiveId" clId="{C424CD7F-E79E-44D6-8138-B0509172AADF}" dt="2023-08-06T09:28:56.800" v="5558" actId="478"/>
          <ac:spMkLst>
            <pc:docMk/>
            <pc:sldMk cId="395518310" sldId="279"/>
            <ac:spMk id="21" creationId="{1C563B34-DD53-4FB1-B8C2-8914E01C6365}"/>
          </ac:spMkLst>
        </pc:spChg>
      </pc:sldChg>
      <pc:sldChg chg="del">
        <pc:chgData name="Kalikrishna Prasanna Yalamati" userId="8326d16e23ecd0c7" providerId="LiveId" clId="{C424CD7F-E79E-44D6-8138-B0509172AADF}" dt="2023-08-06T04:49:15.336" v="1251" actId="2696"/>
        <pc:sldMkLst>
          <pc:docMk/>
          <pc:sldMk cId="1420547054" sldId="281"/>
        </pc:sldMkLst>
      </pc:sldChg>
      <pc:sldChg chg="addSp delSp modSp del mod">
        <pc:chgData name="Kalikrishna Prasanna Yalamati" userId="8326d16e23ecd0c7" providerId="LiveId" clId="{C424CD7F-E79E-44D6-8138-B0509172AADF}" dt="2023-08-06T09:50:44.399" v="5705" actId="47"/>
        <pc:sldMkLst>
          <pc:docMk/>
          <pc:sldMk cId="560021826" sldId="317"/>
        </pc:sldMkLst>
        <pc:spChg chg="del">
          <ac:chgData name="Kalikrishna Prasanna Yalamati" userId="8326d16e23ecd0c7" providerId="LiveId" clId="{C424CD7F-E79E-44D6-8138-B0509172AADF}" dt="2023-08-06T04:19:34.042" v="706" actId="478"/>
          <ac:spMkLst>
            <pc:docMk/>
            <pc:sldMk cId="560021826" sldId="317"/>
            <ac:spMk id="2" creationId="{2910D835-B454-4270-BB35-86A187307E6F}"/>
          </ac:spMkLst>
        </pc:spChg>
        <pc:spChg chg="del">
          <ac:chgData name="Kalikrishna Prasanna Yalamati" userId="8326d16e23ecd0c7" providerId="LiveId" clId="{C424CD7F-E79E-44D6-8138-B0509172AADF}" dt="2023-08-06T04:19:37.638" v="707" actId="478"/>
          <ac:spMkLst>
            <pc:docMk/>
            <pc:sldMk cId="560021826" sldId="317"/>
            <ac:spMk id="3" creationId="{7F7F653B-90B5-4F47-A33F-93DCB2EF68C2}"/>
          </ac:spMkLst>
        </pc:spChg>
        <pc:spChg chg="del">
          <ac:chgData name="Kalikrishna Prasanna Yalamati" userId="8326d16e23ecd0c7" providerId="LiveId" clId="{C424CD7F-E79E-44D6-8138-B0509172AADF}" dt="2023-08-06T04:26:09.786" v="763" actId="478"/>
          <ac:spMkLst>
            <pc:docMk/>
            <pc:sldMk cId="560021826" sldId="317"/>
            <ac:spMk id="4" creationId="{E1E7D98D-6710-41D2-B258-E1A1059D29F8}"/>
          </ac:spMkLst>
        </pc:spChg>
        <pc:spChg chg="add del mod">
          <ac:chgData name="Kalikrishna Prasanna Yalamati" userId="8326d16e23ecd0c7" providerId="LiveId" clId="{C424CD7F-E79E-44D6-8138-B0509172AADF}" dt="2023-08-06T04:17:07.790" v="682" actId="21"/>
          <ac:spMkLst>
            <pc:docMk/>
            <pc:sldMk cId="560021826" sldId="317"/>
            <ac:spMk id="5" creationId="{8350715E-A243-F85D-F1A1-6BEA499B73B6}"/>
          </ac:spMkLst>
        </pc:spChg>
        <pc:spChg chg="add del">
          <ac:chgData name="Kalikrishna Prasanna Yalamati" userId="8326d16e23ecd0c7" providerId="LiveId" clId="{C424CD7F-E79E-44D6-8138-B0509172AADF}" dt="2023-08-06T04:17:50.869" v="685"/>
          <ac:spMkLst>
            <pc:docMk/>
            <pc:sldMk cId="560021826" sldId="317"/>
            <ac:spMk id="6" creationId="{B31822BB-F04D-FD13-E799-D1CE148ADE22}"/>
          </ac:spMkLst>
        </pc:spChg>
        <pc:spChg chg="mod">
          <ac:chgData name="Kalikrishna Prasanna Yalamati" userId="8326d16e23ecd0c7" providerId="LiveId" clId="{C424CD7F-E79E-44D6-8138-B0509172AADF}" dt="2023-08-06T09:47:19.646" v="5682" actId="255"/>
          <ac:spMkLst>
            <pc:docMk/>
            <pc:sldMk cId="560021826" sldId="317"/>
            <ac:spMk id="15" creationId="{40F1DF5B-353A-4270-8C10-6A1509441174}"/>
          </ac:spMkLst>
        </pc:spChg>
        <pc:spChg chg="mod">
          <ac:chgData name="Kalikrishna Prasanna Yalamati" userId="8326d16e23ecd0c7" providerId="LiveId" clId="{C424CD7F-E79E-44D6-8138-B0509172AADF}" dt="2023-08-06T09:50:40.800" v="5704" actId="21"/>
          <ac:spMkLst>
            <pc:docMk/>
            <pc:sldMk cId="560021826" sldId="317"/>
            <ac:spMk id="16" creationId="{4BDCF583-1D5D-4235-97C2-39272B80A0B1}"/>
          </ac:spMkLst>
        </pc:spChg>
        <pc:spChg chg="mod">
          <ac:chgData name="Kalikrishna Prasanna Yalamati" userId="8326d16e23ecd0c7" providerId="LiveId" clId="{C424CD7F-E79E-44D6-8138-B0509172AADF}" dt="2023-08-06T09:46:38.515" v="5675" actId="2711"/>
          <ac:spMkLst>
            <pc:docMk/>
            <pc:sldMk cId="560021826" sldId="317"/>
            <ac:spMk id="34" creationId="{82184FF4-7029-4ED7-813A-192E60608764}"/>
          </ac:spMkLst>
        </pc:spChg>
        <pc:spChg chg="mod">
          <ac:chgData name="Kalikrishna Prasanna Yalamati" userId="8326d16e23ecd0c7" providerId="LiveId" clId="{C424CD7F-E79E-44D6-8138-B0509172AADF}" dt="2023-08-06T09:46:38.515" v="5675" actId="2711"/>
          <ac:spMkLst>
            <pc:docMk/>
            <pc:sldMk cId="560021826" sldId="317"/>
            <ac:spMk id="36" creationId="{AAA7AB09-557C-41AD-9113-FF9F68FA1035}"/>
          </ac:spMkLst>
        </pc:spChg>
        <pc:spChg chg="mod">
          <ac:chgData name="Kalikrishna Prasanna Yalamati" userId="8326d16e23ecd0c7" providerId="LiveId" clId="{C424CD7F-E79E-44D6-8138-B0509172AADF}" dt="2023-08-06T09:46:38.515" v="5675" actId="2711"/>
          <ac:spMkLst>
            <pc:docMk/>
            <pc:sldMk cId="560021826" sldId="317"/>
            <ac:spMk id="38" creationId="{EF99ECAA-1F11-4937-BBA6-51935AB44C9D}"/>
          </ac:spMkLst>
        </pc:spChg>
        <pc:spChg chg="mod">
          <ac:chgData name="Kalikrishna Prasanna Yalamati" userId="8326d16e23ecd0c7" providerId="LiveId" clId="{C424CD7F-E79E-44D6-8138-B0509172AADF}" dt="2023-08-06T09:46:38.515" v="5675" actId="2711"/>
          <ac:spMkLst>
            <pc:docMk/>
            <pc:sldMk cId="560021826" sldId="317"/>
            <ac:spMk id="46" creationId="{1DB043B4-68C6-45B9-82AC-A5800EADB8DB}"/>
          </ac:spMkLst>
        </pc:spChg>
        <pc:spChg chg="mod">
          <ac:chgData name="Kalikrishna Prasanna Yalamati" userId="8326d16e23ecd0c7" providerId="LiveId" clId="{C424CD7F-E79E-44D6-8138-B0509172AADF}" dt="2023-08-06T09:46:38.515" v="5675" actId="2711"/>
          <ac:spMkLst>
            <pc:docMk/>
            <pc:sldMk cId="560021826" sldId="317"/>
            <ac:spMk id="48" creationId="{3C64A91D-E535-4C24-A0E3-96A3810E3FDC}"/>
          </ac:spMkLst>
        </pc:spChg>
        <pc:spChg chg="mod">
          <ac:chgData name="Kalikrishna Prasanna Yalamati" userId="8326d16e23ecd0c7" providerId="LiveId" clId="{C424CD7F-E79E-44D6-8138-B0509172AADF}" dt="2023-08-06T09:46:38.515" v="5675" actId="2711"/>
          <ac:spMkLst>
            <pc:docMk/>
            <pc:sldMk cId="560021826" sldId="317"/>
            <ac:spMk id="50" creationId="{26FC4867-BA3E-4F8E-AB23-684F34DF3D31}"/>
          </ac:spMkLst>
        </pc:spChg>
        <pc:grpChg chg="mod">
          <ac:chgData name="Kalikrishna Prasanna Yalamati" userId="8326d16e23ecd0c7" providerId="LiveId" clId="{C424CD7F-E79E-44D6-8138-B0509172AADF}" dt="2023-08-06T09:46:38.515" v="5675" actId="2711"/>
          <ac:grpSpMkLst>
            <pc:docMk/>
            <pc:sldMk cId="560021826" sldId="317"/>
            <ac:grpSpMk id="40" creationId="{79DE9FAB-6BBA-4CFE-B67D-77B47F01ECA4}"/>
          </ac:grpSpMkLst>
        </pc:grpChg>
        <pc:graphicFrameChg chg="add mod modGraphic">
          <ac:chgData name="Kalikrishna Prasanna Yalamati" userId="8326d16e23ecd0c7" providerId="LiveId" clId="{C424CD7F-E79E-44D6-8138-B0509172AADF}" dt="2023-08-06T09:50:37.495" v="5703"/>
          <ac:graphicFrameMkLst>
            <pc:docMk/>
            <pc:sldMk cId="560021826" sldId="317"/>
            <ac:graphicFrameMk id="7" creationId="{8F33773F-56A1-4719-A3BA-43C862039ACA}"/>
          </ac:graphicFrameMkLst>
        </pc:graphicFrameChg>
        <pc:picChg chg="mod">
          <ac:chgData name="Kalikrishna Prasanna Yalamati" userId="8326d16e23ecd0c7" providerId="LiveId" clId="{C424CD7F-E79E-44D6-8138-B0509172AADF}" dt="2023-08-06T09:46:38.515" v="5675" actId="2711"/>
          <ac:picMkLst>
            <pc:docMk/>
            <pc:sldMk cId="560021826" sldId="317"/>
            <ac:picMk id="8" creationId="{5FED7C55-F545-49A1-90FD-D853A25AB453}"/>
          </ac:picMkLst>
        </pc:picChg>
      </pc:sldChg>
      <pc:sldChg chg="del">
        <pc:chgData name="Kalikrishna Prasanna Yalamati" userId="8326d16e23ecd0c7" providerId="LiveId" clId="{C424CD7F-E79E-44D6-8138-B0509172AADF}" dt="2023-08-06T04:49:18.240" v="1252" actId="2696"/>
        <pc:sldMkLst>
          <pc:docMk/>
          <pc:sldMk cId="3521561301" sldId="321"/>
        </pc:sldMkLst>
      </pc:sldChg>
      <pc:sldChg chg="delSp modSp mod">
        <pc:chgData name="Kalikrishna Prasanna Yalamati" userId="8326d16e23ecd0c7" providerId="LiveId" clId="{C424CD7F-E79E-44D6-8138-B0509172AADF}" dt="2023-08-06T10:44:43.203" v="6494" actId="255"/>
        <pc:sldMkLst>
          <pc:docMk/>
          <pc:sldMk cId="2158886557" sldId="384"/>
        </pc:sldMkLst>
        <pc:spChg chg="del">
          <ac:chgData name="Kalikrishna Prasanna Yalamati" userId="8326d16e23ecd0c7" providerId="LiveId" clId="{C424CD7F-E79E-44D6-8138-B0509172AADF}" dt="2023-08-06T04:08:41.636" v="583" actId="478"/>
          <ac:spMkLst>
            <pc:docMk/>
            <pc:sldMk cId="2158886557" sldId="384"/>
            <ac:spMk id="4" creationId="{0C329F70-04F7-4C70-BCF8-D4371F54EF2F}"/>
          </ac:spMkLst>
        </pc:spChg>
        <pc:spChg chg="del mod">
          <ac:chgData name="Kalikrishna Prasanna Yalamati" userId="8326d16e23ecd0c7" providerId="LiveId" clId="{C424CD7F-E79E-44D6-8138-B0509172AADF}" dt="2023-08-06T04:08:48.713" v="586" actId="478"/>
          <ac:spMkLst>
            <pc:docMk/>
            <pc:sldMk cId="2158886557" sldId="384"/>
            <ac:spMk id="5" creationId="{06A3302E-502D-4151-81C9-5FD6AF9596D6}"/>
          </ac:spMkLst>
        </pc:spChg>
        <pc:spChg chg="del">
          <ac:chgData name="Kalikrishna Prasanna Yalamati" userId="8326d16e23ecd0c7" providerId="LiveId" clId="{C424CD7F-E79E-44D6-8138-B0509172AADF}" dt="2023-08-06T09:29:12.365" v="5560" actId="478"/>
          <ac:spMkLst>
            <pc:docMk/>
            <pc:sldMk cId="2158886557" sldId="384"/>
            <ac:spMk id="6" creationId="{9ED907F8-C614-4D59-A03F-BF9CD5E35703}"/>
          </ac:spMkLst>
        </pc:spChg>
        <pc:spChg chg="mod">
          <ac:chgData name="Kalikrishna Prasanna Yalamati" userId="8326d16e23ecd0c7" providerId="LiveId" clId="{C424CD7F-E79E-44D6-8138-B0509172AADF}" dt="2023-08-06T10:44:43.203" v="6494" actId="255"/>
          <ac:spMkLst>
            <pc:docMk/>
            <pc:sldMk cId="2158886557" sldId="384"/>
            <ac:spMk id="11" creationId="{23418ADF-358F-4647-A511-FCFFEDA83429}"/>
          </ac:spMkLst>
        </pc:spChg>
        <pc:spChg chg="mod">
          <ac:chgData name="Kalikrishna Prasanna Yalamati" userId="8326d16e23ecd0c7" providerId="LiveId" clId="{C424CD7F-E79E-44D6-8138-B0509172AADF}" dt="2023-08-06T09:45:12.197" v="5658" actId="313"/>
          <ac:spMkLst>
            <pc:docMk/>
            <pc:sldMk cId="2158886557" sldId="384"/>
            <ac:spMk id="12" creationId="{E5127060-CDBF-435F-9009-A5451CCE305D}"/>
          </ac:spMkLst>
        </pc:spChg>
        <pc:picChg chg="mod">
          <ac:chgData name="Kalikrishna Prasanna Yalamati" userId="8326d16e23ecd0c7" providerId="LiveId" clId="{C424CD7F-E79E-44D6-8138-B0509172AADF}" dt="2023-08-06T09:44:42.210" v="5648" actId="14100"/>
          <ac:picMkLst>
            <pc:docMk/>
            <pc:sldMk cId="2158886557" sldId="384"/>
            <ac:picMk id="18" creationId="{E2536017-F539-430C-A901-70AB81CA612A}"/>
          </ac:picMkLst>
        </pc:picChg>
        <pc:picChg chg="mod">
          <ac:chgData name="Kalikrishna Prasanna Yalamati" userId="8326d16e23ecd0c7" providerId="LiveId" clId="{C424CD7F-E79E-44D6-8138-B0509172AADF}" dt="2023-08-06T09:44:42.210" v="5648" actId="14100"/>
          <ac:picMkLst>
            <pc:docMk/>
            <pc:sldMk cId="2158886557" sldId="384"/>
            <ac:picMk id="20" creationId="{528A7D8D-1AB5-46C4-93FA-D92C2FD51692}"/>
          </ac:picMkLst>
        </pc:picChg>
        <pc:picChg chg="mod">
          <ac:chgData name="Kalikrishna Prasanna Yalamati" userId="8326d16e23ecd0c7" providerId="LiveId" clId="{C424CD7F-E79E-44D6-8138-B0509172AADF}" dt="2023-08-06T09:44:42.210" v="5648" actId="14100"/>
          <ac:picMkLst>
            <pc:docMk/>
            <pc:sldMk cId="2158886557" sldId="384"/>
            <ac:picMk id="23" creationId="{2B3C4F95-A0FA-45D9-BF43-1C398F65B891}"/>
          </ac:picMkLst>
        </pc:picChg>
        <pc:picChg chg="mod">
          <ac:chgData name="Kalikrishna Prasanna Yalamati" userId="8326d16e23ecd0c7" providerId="LiveId" clId="{C424CD7F-E79E-44D6-8138-B0509172AADF}" dt="2023-08-06T09:44:42.210" v="5648" actId="14100"/>
          <ac:picMkLst>
            <pc:docMk/>
            <pc:sldMk cId="2158886557" sldId="384"/>
            <ac:picMk id="25" creationId="{B7353C46-ACC1-4078-85C2-26B57B0E58B7}"/>
          </ac:picMkLst>
        </pc:picChg>
      </pc:sldChg>
      <pc:sldChg chg="addSp delSp modSp mod">
        <pc:chgData name="Kalikrishna Prasanna Yalamati" userId="8326d16e23ecd0c7" providerId="LiveId" clId="{C424CD7F-E79E-44D6-8138-B0509172AADF}" dt="2023-08-06T10:44:30.740" v="6493" actId="255"/>
        <pc:sldMkLst>
          <pc:docMk/>
          <pc:sldMk cId="2313234867" sldId="389"/>
        </pc:sldMkLst>
        <pc:spChg chg="mod">
          <ac:chgData name="Kalikrishna Prasanna Yalamati" userId="8326d16e23ecd0c7" providerId="LiveId" clId="{C424CD7F-E79E-44D6-8138-B0509172AADF}" dt="2023-08-06T10:44:30.740" v="6493" actId="255"/>
          <ac:spMkLst>
            <pc:docMk/>
            <pc:sldMk cId="2313234867" sldId="389"/>
            <ac:spMk id="2" creationId="{0046426E-F6F6-4A7C-9181-8C3090996261}"/>
          </ac:spMkLst>
        </pc:spChg>
        <pc:spChg chg="mod">
          <ac:chgData name="Kalikrishna Prasanna Yalamati" userId="8326d16e23ecd0c7" providerId="LiveId" clId="{C424CD7F-E79E-44D6-8138-B0509172AADF}" dt="2023-08-06T09:41:01.985" v="5645" actId="2711"/>
          <ac:spMkLst>
            <pc:docMk/>
            <pc:sldMk cId="2313234867" sldId="389"/>
            <ac:spMk id="3" creationId="{D3B60D6F-4D0F-4D33-B2A7-159C8583FF00}"/>
          </ac:spMkLst>
        </pc:spChg>
        <pc:spChg chg="del">
          <ac:chgData name="Kalikrishna Prasanna Yalamati" userId="8326d16e23ecd0c7" providerId="LiveId" clId="{C424CD7F-E79E-44D6-8138-B0509172AADF}" dt="2023-08-06T03:45:28.754" v="131" actId="21"/>
          <ac:spMkLst>
            <pc:docMk/>
            <pc:sldMk cId="2313234867" sldId="389"/>
            <ac:spMk id="13" creationId="{915FE2C5-E66A-4405-B19E-2C5C546C98E4}"/>
          </ac:spMkLst>
        </pc:spChg>
        <pc:spChg chg="del">
          <ac:chgData name="Kalikrishna Prasanna Yalamati" userId="8326d16e23ecd0c7" providerId="LiveId" clId="{C424CD7F-E79E-44D6-8138-B0509172AADF}" dt="2023-08-06T03:38:33.016" v="121" actId="21"/>
          <ac:spMkLst>
            <pc:docMk/>
            <pc:sldMk cId="2313234867" sldId="389"/>
            <ac:spMk id="14" creationId="{B01DF4D0-78BC-4C8C-9570-26F0B225433A}"/>
          </ac:spMkLst>
        </pc:spChg>
        <pc:spChg chg="add del">
          <ac:chgData name="Kalikrishna Prasanna Yalamati" userId="8326d16e23ecd0c7" providerId="LiveId" clId="{C424CD7F-E79E-44D6-8138-B0509172AADF}" dt="2023-08-06T09:29:02.171" v="5559" actId="478"/>
          <ac:spMkLst>
            <pc:docMk/>
            <pc:sldMk cId="2313234867" sldId="389"/>
            <ac:spMk id="15" creationId="{3B199C97-F175-437D-8311-DB662925C063}"/>
          </ac:spMkLst>
        </pc:spChg>
      </pc:sldChg>
      <pc:sldChg chg="addSp delSp modSp mod">
        <pc:chgData name="Kalikrishna Prasanna Yalamati" userId="8326d16e23ecd0c7" providerId="LiveId" clId="{C424CD7F-E79E-44D6-8138-B0509172AADF}" dt="2023-08-06T11:20:01.257" v="7106" actId="1076"/>
        <pc:sldMkLst>
          <pc:docMk/>
          <pc:sldMk cId="3247798845" sldId="391"/>
        </pc:sldMkLst>
        <pc:spChg chg="add del mod">
          <ac:chgData name="Kalikrishna Prasanna Yalamati" userId="8326d16e23ecd0c7" providerId="LiveId" clId="{C424CD7F-E79E-44D6-8138-B0509172AADF}" dt="2023-08-06T08:16:02.361" v="5146" actId="21"/>
          <ac:spMkLst>
            <pc:docMk/>
            <pc:sldMk cId="3247798845" sldId="391"/>
            <ac:spMk id="3" creationId="{B39586AF-ED96-AE59-2AB5-85FCEA1CFCB5}"/>
          </ac:spMkLst>
        </pc:spChg>
        <pc:spChg chg="del">
          <ac:chgData name="Kalikrishna Prasanna Yalamati" userId="8326d16e23ecd0c7" providerId="LiveId" clId="{C424CD7F-E79E-44D6-8138-B0509172AADF}" dt="2023-08-06T06:32:45.503" v="4717" actId="21"/>
          <ac:spMkLst>
            <pc:docMk/>
            <pc:sldMk cId="3247798845" sldId="391"/>
            <ac:spMk id="4" creationId="{7823E305-6365-4345-8BD1-4A31C61D96CB}"/>
          </ac:spMkLst>
        </pc:spChg>
        <pc:spChg chg="del">
          <ac:chgData name="Kalikrishna Prasanna Yalamati" userId="8326d16e23ecd0c7" providerId="LiveId" clId="{C424CD7F-E79E-44D6-8138-B0509172AADF}" dt="2023-08-06T06:32:48.061" v="4718" actId="478"/>
          <ac:spMkLst>
            <pc:docMk/>
            <pc:sldMk cId="3247798845" sldId="391"/>
            <ac:spMk id="5" creationId="{0B37A3FF-ED32-4C4A-A21F-848A3BF6F896}"/>
          </ac:spMkLst>
        </pc:spChg>
        <pc:spChg chg="add del">
          <ac:chgData name="Kalikrishna Prasanna Yalamati" userId="8326d16e23ecd0c7" providerId="LiveId" clId="{C424CD7F-E79E-44D6-8138-B0509172AADF}" dt="2023-08-06T09:28:36.170" v="5555" actId="478"/>
          <ac:spMkLst>
            <pc:docMk/>
            <pc:sldMk cId="3247798845" sldId="391"/>
            <ac:spMk id="6" creationId="{36E60F23-FB58-4EF8-82FD-E86CED25FDD4}"/>
          </ac:spMkLst>
        </pc:spChg>
        <pc:spChg chg="add del mod">
          <ac:chgData name="Kalikrishna Prasanna Yalamati" userId="8326d16e23ecd0c7" providerId="LiveId" clId="{C424CD7F-E79E-44D6-8138-B0509172AADF}" dt="2023-08-06T08:16:13.730" v="5177" actId="21"/>
          <ac:spMkLst>
            <pc:docMk/>
            <pc:sldMk cId="3247798845" sldId="391"/>
            <ac:spMk id="8" creationId="{2DDBD165-48D8-FA35-5FA6-3A26341FB7B4}"/>
          </ac:spMkLst>
        </pc:spChg>
        <pc:spChg chg="add mod">
          <ac:chgData name="Kalikrishna Prasanna Yalamati" userId="8326d16e23ecd0c7" providerId="LiveId" clId="{C424CD7F-E79E-44D6-8138-B0509172AADF}" dt="2023-08-06T11:19:07.038" v="7056" actId="14100"/>
          <ac:spMkLst>
            <pc:docMk/>
            <pc:sldMk cId="3247798845" sldId="391"/>
            <ac:spMk id="9" creationId="{08D38DFB-F5A6-D00F-F3AA-ABC816840D07}"/>
          </ac:spMkLst>
        </pc:spChg>
        <pc:spChg chg="add mod">
          <ac:chgData name="Kalikrishna Prasanna Yalamati" userId="8326d16e23ecd0c7" providerId="LiveId" clId="{C424CD7F-E79E-44D6-8138-B0509172AADF}" dt="2023-08-06T11:20:01.257" v="7106" actId="1076"/>
          <ac:spMkLst>
            <pc:docMk/>
            <pc:sldMk cId="3247798845" sldId="391"/>
            <ac:spMk id="10" creationId="{4C6B90C8-38F1-67A4-87F9-20F5D52A4D72}"/>
          </ac:spMkLst>
        </pc:spChg>
        <pc:spChg chg="del">
          <ac:chgData name="Kalikrishna Prasanna Yalamati" userId="8326d16e23ecd0c7" providerId="LiveId" clId="{C424CD7F-E79E-44D6-8138-B0509172AADF}" dt="2023-08-06T08:15:56.327" v="5145" actId="21"/>
          <ac:spMkLst>
            <pc:docMk/>
            <pc:sldMk cId="3247798845" sldId="391"/>
            <ac:spMk id="22" creationId="{F8FAEED9-1ECD-45F9-87A0-9394BAEABB79}"/>
          </ac:spMkLst>
        </pc:spChg>
        <pc:spChg chg="del mod">
          <ac:chgData name="Kalikrishna Prasanna Yalamati" userId="8326d16e23ecd0c7" providerId="LiveId" clId="{C424CD7F-E79E-44D6-8138-B0509172AADF}" dt="2023-08-06T08:16:09.951" v="5176" actId="21"/>
          <ac:spMkLst>
            <pc:docMk/>
            <pc:sldMk cId="3247798845" sldId="391"/>
            <ac:spMk id="23" creationId="{8E5E4638-9BCB-4C2E-914F-CC868E2020D5}"/>
          </ac:spMkLst>
        </pc:spChg>
      </pc:sldChg>
      <pc:sldChg chg="addSp delSp modSp new mod ord setBg">
        <pc:chgData name="Kalikrishna Prasanna Yalamati" userId="8326d16e23ecd0c7" providerId="LiveId" clId="{C424CD7F-E79E-44D6-8138-B0509172AADF}" dt="2023-08-06T10:44:18.865" v="6492" actId="255"/>
        <pc:sldMkLst>
          <pc:docMk/>
          <pc:sldMk cId="3770717824" sldId="392"/>
        </pc:sldMkLst>
        <pc:spChg chg="del">
          <ac:chgData name="Kalikrishna Prasanna Yalamati" userId="8326d16e23ecd0c7" providerId="LiveId" clId="{C424CD7F-E79E-44D6-8138-B0509172AADF}" dt="2023-08-06T03:45:36.967" v="132" actId="21"/>
          <ac:spMkLst>
            <pc:docMk/>
            <pc:sldMk cId="3770717824" sldId="392"/>
            <ac:spMk id="2" creationId="{B2350B3B-0883-EF9D-38B8-DA257F67E910}"/>
          </ac:spMkLst>
        </pc:spChg>
        <pc:spChg chg="del">
          <ac:chgData name="Kalikrishna Prasanna Yalamati" userId="8326d16e23ecd0c7" providerId="LiveId" clId="{C424CD7F-E79E-44D6-8138-B0509172AADF}" dt="2023-08-06T03:45:41.570" v="133" actId="21"/>
          <ac:spMkLst>
            <pc:docMk/>
            <pc:sldMk cId="3770717824" sldId="392"/>
            <ac:spMk id="3" creationId="{9CA184E2-14FA-BFC7-F590-F37F2C912D37}"/>
          </ac:spMkLst>
        </pc:spChg>
        <pc:spChg chg="add del">
          <ac:chgData name="Kalikrishna Prasanna Yalamati" userId="8326d16e23ecd0c7" providerId="LiveId" clId="{C424CD7F-E79E-44D6-8138-B0509172AADF}" dt="2023-08-06T09:28:47.359" v="5556" actId="478"/>
          <ac:spMkLst>
            <pc:docMk/>
            <pc:sldMk cId="3770717824" sldId="392"/>
            <ac:spMk id="4" creationId="{3AD302E5-5E49-2F49-96E0-ED002F52F431}"/>
          </ac:spMkLst>
        </pc:spChg>
        <pc:spChg chg="add mod">
          <ac:chgData name="Kalikrishna Prasanna Yalamati" userId="8326d16e23ecd0c7" providerId="LiveId" clId="{C424CD7F-E79E-44D6-8138-B0509172AADF}" dt="2023-08-06T10:44:18.865" v="6492" actId="255"/>
          <ac:spMkLst>
            <pc:docMk/>
            <pc:sldMk cId="3770717824" sldId="392"/>
            <ac:spMk id="5" creationId="{6902E9C8-C956-3F93-041D-0ECF2BCE0B94}"/>
          </ac:spMkLst>
        </pc:spChg>
        <pc:spChg chg="add del mod">
          <ac:chgData name="Kalikrishna Prasanna Yalamati" userId="8326d16e23ecd0c7" providerId="LiveId" clId="{C424CD7F-E79E-44D6-8138-B0509172AADF}" dt="2023-08-06T09:21:32.984" v="5452"/>
          <ac:spMkLst>
            <pc:docMk/>
            <pc:sldMk cId="3770717824" sldId="392"/>
            <ac:spMk id="6" creationId="{55BCBE54-B5E2-A7FF-8726-1947155806F0}"/>
          </ac:spMkLst>
        </pc:spChg>
        <pc:graphicFrameChg chg="add mod modGraphic">
          <ac:chgData name="Kalikrishna Prasanna Yalamati" userId="8326d16e23ecd0c7" providerId="LiveId" clId="{C424CD7F-E79E-44D6-8138-B0509172AADF}" dt="2023-08-06T09:32:10.114" v="5592" actId="1076"/>
          <ac:graphicFrameMkLst>
            <pc:docMk/>
            <pc:sldMk cId="3770717824" sldId="392"/>
            <ac:graphicFrameMk id="7" creationId="{8065DEE3-208E-904A-6B2F-925DE5DCCA2F}"/>
          </ac:graphicFrameMkLst>
        </pc:graphicFrameChg>
        <pc:graphicFrameChg chg="add del mod">
          <ac:chgData name="Kalikrishna Prasanna Yalamati" userId="8326d16e23ecd0c7" providerId="LiveId" clId="{C424CD7F-E79E-44D6-8138-B0509172AADF}" dt="2023-08-06T09:18:02.145" v="5383"/>
          <ac:graphicFrameMkLst>
            <pc:docMk/>
            <pc:sldMk cId="3770717824" sldId="392"/>
            <ac:graphicFrameMk id="8" creationId="{A016EE40-FA93-239D-25E2-443F70F0EB30}"/>
          </ac:graphicFrameMkLst>
        </pc:graphicFrameChg>
        <pc:graphicFrameChg chg="add del mod">
          <ac:chgData name="Kalikrishna Prasanna Yalamati" userId="8326d16e23ecd0c7" providerId="LiveId" clId="{C424CD7F-E79E-44D6-8138-B0509172AADF}" dt="2023-08-06T09:17:59.066" v="5382"/>
          <ac:graphicFrameMkLst>
            <pc:docMk/>
            <pc:sldMk cId="3770717824" sldId="392"/>
            <ac:graphicFrameMk id="9" creationId="{A61C5A97-CA5A-D8FF-3778-8CA06A6E93F6}"/>
          </ac:graphicFrameMkLst>
        </pc:graphicFrameChg>
        <pc:graphicFrameChg chg="add del mod">
          <ac:chgData name="Kalikrishna Prasanna Yalamati" userId="8326d16e23ecd0c7" providerId="LiveId" clId="{C424CD7F-E79E-44D6-8138-B0509172AADF}" dt="2023-08-06T09:22:02.281" v="5457"/>
          <ac:graphicFrameMkLst>
            <pc:docMk/>
            <pc:sldMk cId="3770717824" sldId="392"/>
            <ac:graphicFrameMk id="10" creationId="{8AF1EF2B-E637-A57D-9265-516632D0BDC0}"/>
          </ac:graphicFrameMkLst>
        </pc:graphicFrameChg>
        <pc:graphicFrameChg chg="add del mod">
          <ac:chgData name="Kalikrishna Prasanna Yalamati" userId="8326d16e23ecd0c7" providerId="LiveId" clId="{C424CD7F-E79E-44D6-8138-B0509172AADF}" dt="2023-08-06T09:22:13.989" v="5460"/>
          <ac:graphicFrameMkLst>
            <pc:docMk/>
            <pc:sldMk cId="3770717824" sldId="392"/>
            <ac:graphicFrameMk id="11" creationId="{44D9E75B-23E6-5EE3-8C4D-0BCC807F507F}"/>
          </ac:graphicFrameMkLst>
        </pc:graphicFrameChg>
        <pc:graphicFrameChg chg="add del mod">
          <ac:chgData name="Kalikrishna Prasanna Yalamati" userId="8326d16e23ecd0c7" providerId="LiveId" clId="{C424CD7F-E79E-44D6-8138-B0509172AADF}" dt="2023-08-06T09:22:21.334" v="5463"/>
          <ac:graphicFrameMkLst>
            <pc:docMk/>
            <pc:sldMk cId="3770717824" sldId="392"/>
            <ac:graphicFrameMk id="12" creationId="{F9E3B7A2-E876-E7A6-6A21-44AE25C2285D}"/>
          </ac:graphicFrameMkLst>
        </pc:graphicFrameChg>
      </pc:sldChg>
      <pc:sldChg chg="addSp delSp modSp new mod">
        <pc:chgData name="Kalikrishna Prasanna Yalamati" userId="8326d16e23ecd0c7" providerId="LiveId" clId="{C424CD7F-E79E-44D6-8138-B0509172AADF}" dt="2023-08-06T11:54:43.979" v="7115" actId="207"/>
        <pc:sldMkLst>
          <pc:docMk/>
          <pc:sldMk cId="4202744459" sldId="393"/>
        </pc:sldMkLst>
        <pc:spChg chg="del">
          <ac:chgData name="Kalikrishna Prasanna Yalamati" userId="8326d16e23ecd0c7" providerId="LiveId" clId="{C424CD7F-E79E-44D6-8138-B0509172AADF}" dt="2023-08-06T03:55:39.868" v="495" actId="478"/>
          <ac:spMkLst>
            <pc:docMk/>
            <pc:sldMk cId="4202744459" sldId="393"/>
            <ac:spMk id="2" creationId="{8B086228-AF44-ECAD-8BE3-709F416B229F}"/>
          </ac:spMkLst>
        </pc:spChg>
        <pc:spChg chg="del mod">
          <ac:chgData name="Kalikrishna Prasanna Yalamati" userId="8326d16e23ecd0c7" providerId="LiveId" clId="{C424CD7F-E79E-44D6-8138-B0509172AADF}" dt="2023-08-06T03:55:45.726" v="497" actId="478"/>
          <ac:spMkLst>
            <pc:docMk/>
            <pc:sldMk cId="4202744459" sldId="393"/>
            <ac:spMk id="3" creationId="{F77BE78F-F4F1-11FB-ECF7-2BA6AF0179F3}"/>
          </ac:spMkLst>
        </pc:spChg>
        <pc:spChg chg="add del">
          <ac:chgData name="Kalikrishna Prasanna Yalamati" userId="8326d16e23ecd0c7" providerId="LiveId" clId="{C424CD7F-E79E-44D6-8138-B0509172AADF}" dt="2023-08-06T09:28:51.052" v="5557" actId="478"/>
          <ac:spMkLst>
            <pc:docMk/>
            <pc:sldMk cId="4202744459" sldId="393"/>
            <ac:spMk id="4" creationId="{EDAF173E-0FFD-A90D-148B-5C6D270A5E73}"/>
          </ac:spMkLst>
        </pc:spChg>
        <pc:spChg chg="add del mod">
          <ac:chgData name="Kalikrishna Prasanna Yalamati" userId="8326d16e23ecd0c7" providerId="LiveId" clId="{C424CD7F-E79E-44D6-8138-B0509172AADF}" dt="2023-08-06T03:58:08.206" v="503"/>
          <ac:spMkLst>
            <pc:docMk/>
            <pc:sldMk cId="4202744459" sldId="393"/>
            <ac:spMk id="5" creationId="{E2100F4D-3252-911B-790C-FE2156FB3757}"/>
          </ac:spMkLst>
        </pc:spChg>
        <pc:spChg chg="add mod">
          <ac:chgData name="Kalikrishna Prasanna Yalamati" userId="8326d16e23ecd0c7" providerId="LiveId" clId="{C424CD7F-E79E-44D6-8138-B0509172AADF}" dt="2023-08-06T09:35:25.400" v="5616" actId="1076"/>
          <ac:spMkLst>
            <pc:docMk/>
            <pc:sldMk cId="4202744459" sldId="393"/>
            <ac:spMk id="6" creationId="{CE65945E-9667-54A5-F299-DD199BAC7299}"/>
          </ac:spMkLst>
        </pc:spChg>
        <pc:spChg chg="add mod">
          <ac:chgData name="Kalikrishna Prasanna Yalamati" userId="8326d16e23ecd0c7" providerId="LiveId" clId="{C424CD7F-E79E-44D6-8138-B0509172AADF}" dt="2023-08-06T09:45:44.521" v="5662"/>
          <ac:spMkLst>
            <pc:docMk/>
            <pc:sldMk cId="4202744459" sldId="393"/>
            <ac:spMk id="7" creationId="{6509FE2E-3F35-DAB6-C25B-BF94D5F8E064}"/>
          </ac:spMkLst>
        </pc:spChg>
        <pc:spChg chg="add del mod">
          <ac:chgData name="Kalikrishna Prasanna Yalamati" userId="8326d16e23ecd0c7" providerId="LiveId" clId="{C424CD7F-E79E-44D6-8138-B0509172AADF}" dt="2023-08-06T09:34:47.633" v="5608"/>
          <ac:spMkLst>
            <pc:docMk/>
            <pc:sldMk cId="4202744459" sldId="393"/>
            <ac:spMk id="8" creationId="{0F8BD2FF-4405-B85A-C54D-574ABAFD250E}"/>
          </ac:spMkLst>
        </pc:spChg>
        <pc:graphicFrameChg chg="add mod modGraphic">
          <ac:chgData name="Kalikrishna Prasanna Yalamati" userId="8326d16e23ecd0c7" providerId="LiveId" clId="{C424CD7F-E79E-44D6-8138-B0509172AADF}" dt="2023-08-06T11:54:43.979" v="7115" actId="207"/>
          <ac:graphicFrameMkLst>
            <pc:docMk/>
            <pc:sldMk cId="4202744459" sldId="393"/>
            <ac:graphicFrameMk id="9" creationId="{8756A5D2-EC66-2094-60DB-5372B77D6A5E}"/>
          </ac:graphicFrameMkLst>
        </pc:graphicFrameChg>
        <pc:graphicFrameChg chg="add del modGraphic">
          <ac:chgData name="Kalikrishna Prasanna Yalamati" userId="8326d16e23ecd0c7" providerId="LiveId" clId="{C424CD7F-E79E-44D6-8138-B0509172AADF}" dt="2023-08-06T09:36:51.433" v="5626" actId="1032"/>
          <ac:graphicFrameMkLst>
            <pc:docMk/>
            <pc:sldMk cId="4202744459" sldId="393"/>
            <ac:graphicFrameMk id="10" creationId="{AA3EE4EA-EBF8-B68F-E24F-50B41301EA8B}"/>
          </ac:graphicFrameMkLst>
        </pc:graphicFrameChg>
      </pc:sldChg>
      <pc:sldChg chg="addSp modSp add del mod">
        <pc:chgData name="Kalikrishna Prasanna Yalamati" userId="8326d16e23ecd0c7" providerId="LiveId" clId="{C424CD7F-E79E-44D6-8138-B0509172AADF}" dt="2023-08-06T10:06:29.162" v="5879" actId="47"/>
        <pc:sldMkLst>
          <pc:docMk/>
          <pc:sldMk cId="1137996967" sldId="394"/>
        </pc:sldMkLst>
        <pc:spChg chg="mod">
          <ac:chgData name="Kalikrishna Prasanna Yalamati" userId="8326d16e23ecd0c7" providerId="LiveId" clId="{C424CD7F-E79E-44D6-8138-B0509172AADF}" dt="2023-08-06T10:03:16.326" v="5844"/>
          <ac:spMkLst>
            <pc:docMk/>
            <pc:sldMk cId="1137996967" sldId="394"/>
            <ac:spMk id="15" creationId="{40F1DF5B-353A-4270-8C10-6A1509441174}"/>
          </ac:spMkLst>
        </pc:spChg>
        <pc:spChg chg="mod">
          <ac:chgData name="Kalikrishna Prasanna Yalamati" userId="8326d16e23ecd0c7" providerId="LiveId" clId="{C424CD7F-E79E-44D6-8138-B0509172AADF}" dt="2023-08-06T10:05:27.437" v="5866" actId="21"/>
          <ac:spMkLst>
            <pc:docMk/>
            <pc:sldMk cId="1137996967" sldId="394"/>
            <ac:spMk id="16" creationId="{4BDCF583-1D5D-4235-97C2-39272B80A0B1}"/>
          </ac:spMkLst>
        </pc:spChg>
        <pc:spChg chg="mod">
          <ac:chgData name="Kalikrishna Prasanna Yalamati" userId="8326d16e23ecd0c7" providerId="LiveId" clId="{C424CD7F-E79E-44D6-8138-B0509172AADF}" dt="2023-08-06T10:02:56.716" v="5839" actId="2711"/>
          <ac:spMkLst>
            <pc:docMk/>
            <pc:sldMk cId="1137996967" sldId="394"/>
            <ac:spMk id="34" creationId="{82184FF4-7029-4ED7-813A-192E60608764}"/>
          </ac:spMkLst>
        </pc:spChg>
        <pc:spChg chg="mod">
          <ac:chgData name="Kalikrishna Prasanna Yalamati" userId="8326d16e23ecd0c7" providerId="LiveId" clId="{C424CD7F-E79E-44D6-8138-B0509172AADF}" dt="2023-08-06T10:02:56.716" v="5839" actId="2711"/>
          <ac:spMkLst>
            <pc:docMk/>
            <pc:sldMk cId="1137996967" sldId="394"/>
            <ac:spMk id="36" creationId="{AAA7AB09-557C-41AD-9113-FF9F68FA1035}"/>
          </ac:spMkLst>
        </pc:spChg>
        <pc:spChg chg="mod">
          <ac:chgData name="Kalikrishna Prasanna Yalamati" userId="8326d16e23ecd0c7" providerId="LiveId" clId="{C424CD7F-E79E-44D6-8138-B0509172AADF}" dt="2023-08-06T10:02:56.716" v="5839" actId="2711"/>
          <ac:spMkLst>
            <pc:docMk/>
            <pc:sldMk cId="1137996967" sldId="394"/>
            <ac:spMk id="38" creationId="{EF99ECAA-1F11-4937-BBA6-51935AB44C9D}"/>
          </ac:spMkLst>
        </pc:spChg>
        <pc:spChg chg="mod">
          <ac:chgData name="Kalikrishna Prasanna Yalamati" userId="8326d16e23ecd0c7" providerId="LiveId" clId="{C424CD7F-E79E-44D6-8138-B0509172AADF}" dt="2023-08-06T10:02:56.716" v="5839" actId="2711"/>
          <ac:spMkLst>
            <pc:docMk/>
            <pc:sldMk cId="1137996967" sldId="394"/>
            <ac:spMk id="46" creationId="{1DB043B4-68C6-45B9-82AC-A5800EADB8DB}"/>
          </ac:spMkLst>
        </pc:spChg>
        <pc:spChg chg="mod">
          <ac:chgData name="Kalikrishna Prasanna Yalamati" userId="8326d16e23ecd0c7" providerId="LiveId" clId="{C424CD7F-E79E-44D6-8138-B0509172AADF}" dt="2023-08-06T10:02:56.716" v="5839" actId="2711"/>
          <ac:spMkLst>
            <pc:docMk/>
            <pc:sldMk cId="1137996967" sldId="394"/>
            <ac:spMk id="48" creationId="{3C64A91D-E535-4C24-A0E3-96A3810E3FDC}"/>
          </ac:spMkLst>
        </pc:spChg>
        <pc:spChg chg="mod">
          <ac:chgData name="Kalikrishna Prasanna Yalamati" userId="8326d16e23ecd0c7" providerId="LiveId" clId="{C424CD7F-E79E-44D6-8138-B0509172AADF}" dt="2023-08-06T10:02:56.716" v="5839" actId="2711"/>
          <ac:spMkLst>
            <pc:docMk/>
            <pc:sldMk cId="1137996967" sldId="394"/>
            <ac:spMk id="50" creationId="{26FC4867-BA3E-4F8E-AB23-684F34DF3D31}"/>
          </ac:spMkLst>
        </pc:spChg>
        <pc:grpChg chg="mod">
          <ac:chgData name="Kalikrishna Prasanna Yalamati" userId="8326d16e23ecd0c7" providerId="LiveId" clId="{C424CD7F-E79E-44D6-8138-B0509172AADF}" dt="2023-08-06T10:02:56.716" v="5839" actId="2711"/>
          <ac:grpSpMkLst>
            <pc:docMk/>
            <pc:sldMk cId="1137996967" sldId="394"/>
            <ac:grpSpMk id="40" creationId="{79DE9FAB-6BBA-4CFE-B67D-77B47F01ECA4}"/>
          </ac:grpSpMkLst>
        </pc:grpChg>
        <pc:graphicFrameChg chg="add mod modGraphic">
          <ac:chgData name="Kalikrishna Prasanna Yalamati" userId="8326d16e23ecd0c7" providerId="LiveId" clId="{C424CD7F-E79E-44D6-8138-B0509172AADF}" dt="2023-08-06T10:06:16.028" v="5878" actId="14100"/>
          <ac:graphicFrameMkLst>
            <pc:docMk/>
            <pc:sldMk cId="1137996967" sldId="394"/>
            <ac:graphicFrameMk id="4" creationId="{F5037562-082A-CBBE-2FFB-BE8DC2F9D7ED}"/>
          </ac:graphicFrameMkLst>
        </pc:graphicFrameChg>
        <pc:picChg chg="mod">
          <ac:chgData name="Kalikrishna Prasanna Yalamati" userId="8326d16e23ecd0c7" providerId="LiveId" clId="{C424CD7F-E79E-44D6-8138-B0509172AADF}" dt="2023-08-06T10:02:56.716" v="5839" actId="2711"/>
          <ac:picMkLst>
            <pc:docMk/>
            <pc:sldMk cId="1137996967" sldId="394"/>
            <ac:picMk id="8" creationId="{5FED7C55-F545-49A1-90FD-D853A25AB453}"/>
          </ac:picMkLst>
        </pc:picChg>
      </pc:sldChg>
      <pc:sldChg chg="modSp add mod">
        <pc:chgData name="Kalikrishna Prasanna Yalamati" userId="8326d16e23ecd0c7" providerId="LiveId" clId="{C424CD7F-E79E-44D6-8138-B0509172AADF}" dt="2023-08-06T10:45:09.263" v="6500" actId="120"/>
        <pc:sldMkLst>
          <pc:docMk/>
          <pc:sldMk cId="881829827" sldId="395"/>
        </pc:sldMkLst>
        <pc:spChg chg="mod">
          <ac:chgData name="Kalikrishna Prasanna Yalamati" userId="8326d16e23ecd0c7" providerId="LiveId" clId="{C424CD7F-E79E-44D6-8138-B0509172AADF}" dt="2023-08-06T10:45:09.263" v="6500" actId="120"/>
          <ac:spMkLst>
            <pc:docMk/>
            <pc:sldMk cId="881829827" sldId="395"/>
            <ac:spMk id="15" creationId="{40F1DF5B-353A-4270-8C10-6A1509441174}"/>
          </ac:spMkLst>
        </pc:spChg>
        <pc:spChg chg="mod">
          <ac:chgData name="Kalikrishna Prasanna Yalamati" userId="8326d16e23ecd0c7" providerId="LiveId" clId="{C424CD7F-E79E-44D6-8138-B0509172AADF}" dt="2023-08-06T10:14:48.226" v="6058" actId="123"/>
          <ac:spMkLst>
            <pc:docMk/>
            <pc:sldMk cId="881829827" sldId="395"/>
            <ac:spMk id="16" creationId="{4BDCF583-1D5D-4235-97C2-39272B80A0B1}"/>
          </ac:spMkLst>
        </pc:spChg>
        <pc:spChg chg="mod">
          <ac:chgData name="Kalikrishna Prasanna Yalamati" userId="8326d16e23ecd0c7" providerId="LiveId" clId="{C424CD7F-E79E-44D6-8138-B0509172AADF}" dt="2023-08-06T10:14:04.344" v="6049" actId="2711"/>
          <ac:spMkLst>
            <pc:docMk/>
            <pc:sldMk cId="881829827" sldId="395"/>
            <ac:spMk id="34" creationId="{82184FF4-7029-4ED7-813A-192E60608764}"/>
          </ac:spMkLst>
        </pc:spChg>
        <pc:spChg chg="mod">
          <ac:chgData name="Kalikrishna Prasanna Yalamati" userId="8326d16e23ecd0c7" providerId="LiveId" clId="{C424CD7F-E79E-44D6-8138-B0509172AADF}" dt="2023-08-06T10:14:04.344" v="6049" actId="2711"/>
          <ac:spMkLst>
            <pc:docMk/>
            <pc:sldMk cId="881829827" sldId="395"/>
            <ac:spMk id="36" creationId="{AAA7AB09-557C-41AD-9113-FF9F68FA1035}"/>
          </ac:spMkLst>
        </pc:spChg>
        <pc:spChg chg="mod">
          <ac:chgData name="Kalikrishna Prasanna Yalamati" userId="8326d16e23ecd0c7" providerId="LiveId" clId="{C424CD7F-E79E-44D6-8138-B0509172AADF}" dt="2023-08-06T10:14:04.344" v="6049" actId="2711"/>
          <ac:spMkLst>
            <pc:docMk/>
            <pc:sldMk cId="881829827" sldId="395"/>
            <ac:spMk id="38" creationId="{EF99ECAA-1F11-4937-BBA6-51935AB44C9D}"/>
          </ac:spMkLst>
        </pc:spChg>
        <pc:spChg chg="mod">
          <ac:chgData name="Kalikrishna Prasanna Yalamati" userId="8326d16e23ecd0c7" providerId="LiveId" clId="{C424CD7F-E79E-44D6-8138-B0509172AADF}" dt="2023-08-06T10:14:04.344" v="6049" actId="2711"/>
          <ac:spMkLst>
            <pc:docMk/>
            <pc:sldMk cId="881829827" sldId="395"/>
            <ac:spMk id="46" creationId="{1DB043B4-68C6-45B9-82AC-A5800EADB8DB}"/>
          </ac:spMkLst>
        </pc:spChg>
        <pc:spChg chg="mod">
          <ac:chgData name="Kalikrishna Prasanna Yalamati" userId="8326d16e23ecd0c7" providerId="LiveId" clId="{C424CD7F-E79E-44D6-8138-B0509172AADF}" dt="2023-08-06T10:14:04.344" v="6049" actId="2711"/>
          <ac:spMkLst>
            <pc:docMk/>
            <pc:sldMk cId="881829827" sldId="395"/>
            <ac:spMk id="48" creationId="{3C64A91D-E535-4C24-A0E3-96A3810E3FDC}"/>
          </ac:spMkLst>
        </pc:spChg>
        <pc:spChg chg="mod">
          <ac:chgData name="Kalikrishna Prasanna Yalamati" userId="8326d16e23ecd0c7" providerId="LiveId" clId="{C424CD7F-E79E-44D6-8138-B0509172AADF}" dt="2023-08-06T10:14:04.344" v="6049" actId="2711"/>
          <ac:spMkLst>
            <pc:docMk/>
            <pc:sldMk cId="881829827" sldId="395"/>
            <ac:spMk id="50" creationId="{26FC4867-BA3E-4F8E-AB23-684F34DF3D31}"/>
          </ac:spMkLst>
        </pc:spChg>
        <pc:grpChg chg="mod">
          <ac:chgData name="Kalikrishna Prasanna Yalamati" userId="8326d16e23ecd0c7" providerId="LiveId" clId="{C424CD7F-E79E-44D6-8138-B0509172AADF}" dt="2023-08-06T10:14:04.344" v="6049" actId="2711"/>
          <ac:grpSpMkLst>
            <pc:docMk/>
            <pc:sldMk cId="881829827" sldId="395"/>
            <ac:grpSpMk id="40" creationId="{79DE9FAB-6BBA-4CFE-B67D-77B47F01ECA4}"/>
          </ac:grpSpMkLst>
        </pc:grpChg>
        <pc:picChg chg="mod">
          <ac:chgData name="Kalikrishna Prasanna Yalamati" userId="8326d16e23ecd0c7" providerId="LiveId" clId="{C424CD7F-E79E-44D6-8138-B0509172AADF}" dt="2023-08-06T10:14:04.344" v="6049" actId="2711"/>
          <ac:picMkLst>
            <pc:docMk/>
            <pc:sldMk cId="881829827" sldId="395"/>
            <ac:picMk id="8" creationId="{5FED7C55-F545-49A1-90FD-D853A25AB453}"/>
          </ac:picMkLst>
        </pc:picChg>
      </pc:sldChg>
      <pc:sldChg chg="add del">
        <pc:chgData name="Kalikrishna Prasanna Yalamati" userId="8326d16e23ecd0c7" providerId="LiveId" clId="{C424CD7F-E79E-44D6-8138-B0509172AADF}" dt="2023-08-06T04:43:15.298" v="1188" actId="2696"/>
        <pc:sldMkLst>
          <pc:docMk/>
          <pc:sldMk cId="3389321210" sldId="395"/>
        </pc:sldMkLst>
      </pc:sldChg>
      <pc:sldChg chg="addSp delSp modSp add mod">
        <pc:chgData name="Kalikrishna Prasanna Yalamati" userId="8326d16e23ecd0c7" providerId="LiveId" clId="{C424CD7F-E79E-44D6-8138-B0509172AADF}" dt="2023-08-06T10:45:27.284" v="6505" actId="1076"/>
        <pc:sldMkLst>
          <pc:docMk/>
          <pc:sldMk cId="1478355484" sldId="396"/>
        </pc:sldMkLst>
        <pc:spChg chg="add mod">
          <ac:chgData name="Kalikrishna Prasanna Yalamati" userId="8326d16e23ecd0c7" providerId="LiveId" clId="{C424CD7F-E79E-44D6-8138-B0509172AADF}" dt="2023-08-06T10:45:21.535" v="6503" actId="1076"/>
          <ac:spMkLst>
            <pc:docMk/>
            <pc:sldMk cId="1478355484" sldId="396"/>
            <ac:spMk id="3" creationId="{67D917A8-9188-CE5E-4DA0-B271C839646C}"/>
          </ac:spMkLst>
        </pc:spChg>
        <pc:spChg chg="add del mod">
          <ac:chgData name="Kalikrishna Prasanna Yalamati" userId="8326d16e23ecd0c7" providerId="LiveId" clId="{C424CD7F-E79E-44D6-8138-B0509172AADF}" dt="2023-08-06T04:53:23.312" v="1314" actId="21"/>
          <ac:spMkLst>
            <pc:docMk/>
            <pc:sldMk cId="1478355484" sldId="396"/>
            <ac:spMk id="5" creationId="{BA3536BE-7D89-968E-01FA-46C160D70D84}"/>
          </ac:spMkLst>
        </pc:spChg>
        <pc:spChg chg="add del mod">
          <ac:chgData name="Kalikrishna Prasanna Yalamati" userId="8326d16e23ecd0c7" providerId="LiveId" clId="{C424CD7F-E79E-44D6-8138-B0509172AADF}" dt="2023-08-06T04:53:18.596" v="1313" actId="21"/>
          <ac:spMkLst>
            <pc:docMk/>
            <pc:sldMk cId="1478355484" sldId="396"/>
            <ac:spMk id="7" creationId="{85A8063B-12FB-B690-6C6B-B88EBE0CB2C1}"/>
          </ac:spMkLst>
        </pc:spChg>
        <pc:spChg chg="add del mod">
          <ac:chgData name="Kalikrishna Prasanna Yalamati" userId="8326d16e23ecd0c7" providerId="LiveId" clId="{C424CD7F-E79E-44D6-8138-B0509172AADF}" dt="2023-08-06T10:23:03.903" v="6166"/>
          <ac:spMkLst>
            <pc:docMk/>
            <pc:sldMk cId="1478355484" sldId="396"/>
            <ac:spMk id="11" creationId="{A38D2351-9115-53FE-5758-3682D66D86BE}"/>
          </ac:spMkLst>
        </pc:spChg>
        <pc:spChg chg="add del mod">
          <ac:chgData name="Kalikrishna Prasanna Yalamati" userId="8326d16e23ecd0c7" providerId="LiveId" clId="{C424CD7F-E79E-44D6-8138-B0509172AADF}" dt="2023-08-06T10:19:38.799" v="6097" actId="478"/>
          <ac:spMkLst>
            <pc:docMk/>
            <pc:sldMk cId="1478355484" sldId="396"/>
            <ac:spMk id="12" creationId="{810912BD-AFCA-5D63-C675-FAC5E36D99E0}"/>
          </ac:spMkLst>
        </pc:spChg>
        <pc:spChg chg="add del mod">
          <ac:chgData name="Kalikrishna Prasanna Yalamati" userId="8326d16e23ecd0c7" providerId="LiveId" clId="{C424CD7F-E79E-44D6-8138-B0509172AADF}" dt="2023-08-06T10:19:38.799" v="6097" actId="478"/>
          <ac:spMkLst>
            <pc:docMk/>
            <pc:sldMk cId="1478355484" sldId="396"/>
            <ac:spMk id="13" creationId="{7766B2E3-EEC2-0364-EEA2-DBB55919E909}"/>
          </ac:spMkLst>
        </pc:spChg>
        <pc:spChg chg="del">
          <ac:chgData name="Kalikrishna Prasanna Yalamati" userId="8326d16e23ecd0c7" providerId="LiveId" clId="{C424CD7F-E79E-44D6-8138-B0509172AADF}" dt="2023-08-06T04:49:43.254" v="1255" actId="478"/>
          <ac:spMkLst>
            <pc:docMk/>
            <pc:sldMk cId="1478355484" sldId="396"/>
            <ac:spMk id="15" creationId="{40F1DF5B-353A-4270-8C10-6A1509441174}"/>
          </ac:spMkLst>
        </pc:spChg>
        <pc:spChg chg="del">
          <ac:chgData name="Kalikrishna Prasanna Yalamati" userId="8326d16e23ecd0c7" providerId="LiveId" clId="{C424CD7F-E79E-44D6-8138-B0509172AADF}" dt="2023-08-06T04:49:50.185" v="1256" actId="478"/>
          <ac:spMkLst>
            <pc:docMk/>
            <pc:sldMk cId="1478355484" sldId="396"/>
            <ac:spMk id="16" creationId="{4BDCF583-1D5D-4235-97C2-39272B80A0B1}"/>
          </ac:spMkLst>
        </pc:spChg>
        <pc:spChg chg="mod">
          <ac:chgData name="Kalikrishna Prasanna Yalamati" userId="8326d16e23ecd0c7" providerId="LiveId" clId="{C424CD7F-E79E-44D6-8138-B0509172AADF}" dt="2023-08-06T10:15:52.633" v="6062" actId="2711"/>
          <ac:spMkLst>
            <pc:docMk/>
            <pc:sldMk cId="1478355484" sldId="396"/>
            <ac:spMk id="34" creationId="{82184FF4-7029-4ED7-813A-192E60608764}"/>
          </ac:spMkLst>
        </pc:spChg>
        <pc:spChg chg="mod">
          <ac:chgData name="Kalikrishna Prasanna Yalamati" userId="8326d16e23ecd0c7" providerId="LiveId" clId="{C424CD7F-E79E-44D6-8138-B0509172AADF}" dt="2023-08-06T10:15:52.633" v="6062" actId="2711"/>
          <ac:spMkLst>
            <pc:docMk/>
            <pc:sldMk cId="1478355484" sldId="396"/>
            <ac:spMk id="36" creationId="{AAA7AB09-557C-41AD-9113-FF9F68FA1035}"/>
          </ac:spMkLst>
        </pc:spChg>
        <pc:spChg chg="mod">
          <ac:chgData name="Kalikrishna Prasanna Yalamati" userId="8326d16e23ecd0c7" providerId="LiveId" clId="{C424CD7F-E79E-44D6-8138-B0509172AADF}" dt="2023-08-06T10:15:52.633" v="6062" actId="2711"/>
          <ac:spMkLst>
            <pc:docMk/>
            <pc:sldMk cId="1478355484" sldId="396"/>
            <ac:spMk id="38" creationId="{EF99ECAA-1F11-4937-BBA6-51935AB44C9D}"/>
          </ac:spMkLst>
        </pc:spChg>
        <pc:spChg chg="mod">
          <ac:chgData name="Kalikrishna Prasanna Yalamati" userId="8326d16e23ecd0c7" providerId="LiveId" clId="{C424CD7F-E79E-44D6-8138-B0509172AADF}" dt="2023-08-06T10:15:52.633" v="6062" actId="2711"/>
          <ac:spMkLst>
            <pc:docMk/>
            <pc:sldMk cId="1478355484" sldId="396"/>
            <ac:spMk id="46" creationId="{1DB043B4-68C6-45B9-82AC-A5800EADB8DB}"/>
          </ac:spMkLst>
        </pc:spChg>
        <pc:spChg chg="mod">
          <ac:chgData name="Kalikrishna Prasanna Yalamati" userId="8326d16e23ecd0c7" providerId="LiveId" clId="{C424CD7F-E79E-44D6-8138-B0509172AADF}" dt="2023-08-06T10:15:52.633" v="6062" actId="2711"/>
          <ac:spMkLst>
            <pc:docMk/>
            <pc:sldMk cId="1478355484" sldId="396"/>
            <ac:spMk id="48" creationId="{3C64A91D-E535-4C24-A0E3-96A3810E3FDC}"/>
          </ac:spMkLst>
        </pc:spChg>
        <pc:spChg chg="mod">
          <ac:chgData name="Kalikrishna Prasanna Yalamati" userId="8326d16e23ecd0c7" providerId="LiveId" clId="{C424CD7F-E79E-44D6-8138-B0509172AADF}" dt="2023-08-06T10:15:52.633" v="6062" actId="2711"/>
          <ac:spMkLst>
            <pc:docMk/>
            <pc:sldMk cId="1478355484" sldId="396"/>
            <ac:spMk id="50" creationId="{26FC4867-BA3E-4F8E-AB23-684F34DF3D31}"/>
          </ac:spMkLst>
        </pc:spChg>
        <pc:grpChg chg="mod">
          <ac:chgData name="Kalikrishna Prasanna Yalamati" userId="8326d16e23ecd0c7" providerId="LiveId" clId="{C424CD7F-E79E-44D6-8138-B0509172AADF}" dt="2023-08-06T10:15:52.633" v="6062" actId="2711"/>
          <ac:grpSpMkLst>
            <pc:docMk/>
            <pc:sldMk cId="1478355484" sldId="396"/>
            <ac:grpSpMk id="40" creationId="{79DE9FAB-6BBA-4CFE-B67D-77B47F01ECA4}"/>
          </ac:grpSpMkLst>
        </pc:grpChg>
        <pc:graphicFrameChg chg="add del mod modGraphic">
          <ac:chgData name="Kalikrishna Prasanna Yalamati" userId="8326d16e23ecd0c7" providerId="LiveId" clId="{C424CD7F-E79E-44D6-8138-B0509172AADF}" dt="2023-08-06T04:54:42.167" v="1321" actId="21"/>
          <ac:graphicFrameMkLst>
            <pc:docMk/>
            <pc:sldMk cId="1478355484" sldId="396"/>
            <ac:graphicFrameMk id="9" creationId="{0CFBA945-1ADC-868E-BE6C-183466A621CC}"/>
          </ac:graphicFrameMkLst>
        </pc:graphicFrameChg>
        <pc:graphicFrameChg chg="add del mod modGraphic">
          <ac:chgData name="Kalikrishna Prasanna Yalamati" userId="8326d16e23ecd0c7" providerId="LiveId" clId="{C424CD7F-E79E-44D6-8138-B0509172AADF}" dt="2023-08-06T04:56:58.468" v="1346" actId="21"/>
          <ac:graphicFrameMkLst>
            <pc:docMk/>
            <pc:sldMk cId="1478355484" sldId="396"/>
            <ac:graphicFrameMk id="10" creationId="{73C2676D-B918-2310-411E-AD3F946C2C51}"/>
          </ac:graphicFrameMkLst>
        </pc:graphicFrameChg>
        <pc:graphicFrameChg chg="add mod modGraphic">
          <ac:chgData name="Kalikrishna Prasanna Yalamati" userId="8326d16e23ecd0c7" providerId="LiveId" clId="{C424CD7F-E79E-44D6-8138-B0509172AADF}" dt="2023-08-06T10:45:27.284" v="6505" actId="1076"/>
          <ac:graphicFrameMkLst>
            <pc:docMk/>
            <pc:sldMk cId="1478355484" sldId="396"/>
            <ac:graphicFrameMk id="14" creationId="{49388894-135D-6AAF-939D-353C5A3267AA}"/>
          </ac:graphicFrameMkLst>
        </pc:graphicFrameChg>
        <pc:picChg chg="add del mod">
          <ac:chgData name="Kalikrishna Prasanna Yalamati" userId="8326d16e23ecd0c7" providerId="LiveId" clId="{C424CD7F-E79E-44D6-8138-B0509172AADF}" dt="2023-08-06T10:16:07.186" v="6065" actId="1076"/>
          <ac:picMkLst>
            <pc:docMk/>
            <pc:sldMk cId="1478355484" sldId="396"/>
            <ac:picMk id="8" creationId="{5FED7C55-F545-49A1-90FD-D853A25AB453}"/>
          </ac:picMkLst>
        </pc:picChg>
      </pc:sldChg>
      <pc:sldChg chg="addSp delSp modSp add mod">
        <pc:chgData name="Kalikrishna Prasanna Yalamati" userId="8326d16e23ecd0c7" providerId="LiveId" clId="{C424CD7F-E79E-44D6-8138-B0509172AADF}" dt="2023-08-06T11:55:09.091" v="7117" actId="207"/>
        <pc:sldMkLst>
          <pc:docMk/>
          <pc:sldMk cId="609634185" sldId="397"/>
        </pc:sldMkLst>
        <pc:spChg chg="add mod">
          <ac:chgData name="Kalikrishna Prasanna Yalamati" userId="8326d16e23ecd0c7" providerId="LiveId" clId="{C424CD7F-E79E-44D6-8138-B0509172AADF}" dt="2023-08-06T10:45:36.096" v="6507" actId="120"/>
          <ac:spMkLst>
            <pc:docMk/>
            <pc:sldMk cId="609634185" sldId="397"/>
            <ac:spMk id="3" creationId="{703834A1-FFB2-729C-30FC-64389C3F5856}"/>
          </ac:spMkLst>
        </pc:spChg>
        <pc:spChg chg="add del mod">
          <ac:chgData name="Kalikrishna Prasanna Yalamati" userId="8326d16e23ecd0c7" providerId="LiveId" clId="{C424CD7F-E79E-44D6-8138-B0509172AADF}" dt="2023-08-06T05:11:27.800" v="1523" actId="21"/>
          <ac:spMkLst>
            <pc:docMk/>
            <pc:sldMk cId="609634185" sldId="397"/>
            <ac:spMk id="5" creationId="{785ED691-AB3F-E96C-B491-032CE968FF4D}"/>
          </ac:spMkLst>
        </pc:spChg>
        <pc:spChg chg="add del mod">
          <ac:chgData name="Kalikrishna Prasanna Yalamati" userId="8326d16e23ecd0c7" providerId="LiveId" clId="{C424CD7F-E79E-44D6-8138-B0509172AADF}" dt="2023-08-06T05:11:40.463" v="1526" actId="21"/>
          <ac:spMkLst>
            <pc:docMk/>
            <pc:sldMk cId="609634185" sldId="397"/>
            <ac:spMk id="7" creationId="{CB96CCC0-572C-82DF-78B4-E25E9E283A20}"/>
          </ac:spMkLst>
        </pc:spChg>
        <pc:spChg chg="add del mod">
          <ac:chgData name="Kalikrishna Prasanna Yalamati" userId="8326d16e23ecd0c7" providerId="LiveId" clId="{C424CD7F-E79E-44D6-8138-B0509172AADF}" dt="2023-08-06T05:11:36.179" v="1525" actId="21"/>
          <ac:spMkLst>
            <pc:docMk/>
            <pc:sldMk cId="609634185" sldId="397"/>
            <ac:spMk id="10" creationId="{31EA550B-E746-D57D-6767-2E62F3182FC8}"/>
          </ac:spMkLst>
        </pc:spChg>
        <pc:spChg chg="add del mod">
          <ac:chgData name="Kalikrishna Prasanna Yalamati" userId="8326d16e23ecd0c7" providerId="LiveId" clId="{C424CD7F-E79E-44D6-8138-B0509172AADF}" dt="2023-08-06T10:27:33.303" v="6276"/>
          <ac:spMkLst>
            <pc:docMk/>
            <pc:sldMk cId="609634185" sldId="397"/>
            <ac:spMk id="11" creationId="{8A6DF3F9-2311-263C-EB21-55D7E345AAA0}"/>
          </ac:spMkLst>
        </pc:spChg>
        <pc:spChg chg="add del mod">
          <ac:chgData name="Kalikrishna Prasanna Yalamati" userId="8326d16e23ecd0c7" providerId="LiveId" clId="{C424CD7F-E79E-44D6-8138-B0509172AADF}" dt="2023-08-06T05:12:16.376" v="1853"/>
          <ac:spMkLst>
            <pc:docMk/>
            <pc:sldMk cId="609634185" sldId="397"/>
            <ac:spMk id="12" creationId="{99373A95-67E0-0767-55C0-E96B5FFAD4A6}"/>
          </ac:spMkLst>
        </pc:spChg>
        <pc:spChg chg="del">
          <ac:chgData name="Kalikrishna Prasanna Yalamati" userId="8326d16e23ecd0c7" providerId="LiveId" clId="{C424CD7F-E79E-44D6-8138-B0509172AADF}" dt="2023-08-06T04:51:34.983" v="1261" actId="478"/>
          <ac:spMkLst>
            <pc:docMk/>
            <pc:sldMk cId="609634185" sldId="397"/>
            <ac:spMk id="15" creationId="{40F1DF5B-353A-4270-8C10-6A1509441174}"/>
          </ac:spMkLst>
        </pc:spChg>
        <pc:spChg chg="del">
          <ac:chgData name="Kalikrishna Prasanna Yalamati" userId="8326d16e23ecd0c7" providerId="LiveId" clId="{C424CD7F-E79E-44D6-8138-B0509172AADF}" dt="2023-08-06T04:51:39.959" v="1262" actId="478"/>
          <ac:spMkLst>
            <pc:docMk/>
            <pc:sldMk cId="609634185" sldId="397"/>
            <ac:spMk id="16" creationId="{4BDCF583-1D5D-4235-97C2-39272B80A0B1}"/>
          </ac:spMkLst>
        </pc:spChg>
        <pc:spChg chg="mod">
          <ac:chgData name="Kalikrishna Prasanna Yalamati" userId="8326d16e23ecd0c7" providerId="LiveId" clId="{C424CD7F-E79E-44D6-8138-B0509172AADF}" dt="2023-08-06T10:25:16.788" v="6239" actId="2711"/>
          <ac:spMkLst>
            <pc:docMk/>
            <pc:sldMk cId="609634185" sldId="397"/>
            <ac:spMk id="34" creationId="{82184FF4-7029-4ED7-813A-192E60608764}"/>
          </ac:spMkLst>
        </pc:spChg>
        <pc:spChg chg="mod">
          <ac:chgData name="Kalikrishna Prasanna Yalamati" userId="8326d16e23ecd0c7" providerId="LiveId" clId="{C424CD7F-E79E-44D6-8138-B0509172AADF}" dt="2023-08-06T10:25:16.788" v="6239" actId="2711"/>
          <ac:spMkLst>
            <pc:docMk/>
            <pc:sldMk cId="609634185" sldId="397"/>
            <ac:spMk id="36" creationId="{AAA7AB09-557C-41AD-9113-FF9F68FA1035}"/>
          </ac:spMkLst>
        </pc:spChg>
        <pc:spChg chg="mod">
          <ac:chgData name="Kalikrishna Prasanna Yalamati" userId="8326d16e23ecd0c7" providerId="LiveId" clId="{C424CD7F-E79E-44D6-8138-B0509172AADF}" dt="2023-08-06T10:25:16.788" v="6239" actId="2711"/>
          <ac:spMkLst>
            <pc:docMk/>
            <pc:sldMk cId="609634185" sldId="397"/>
            <ac:spMk id="38" creationId="{EF99ECAA-1F11-4937-BBA6-51935AB44C9D}"/>
          </ac:spMkLst>
        </pc:spChg>
        <pc:spChg chg="mod">
          <ac:chgData name="Kalikrishna Prasanna Yalamati" userId="8326d16e23ecd0c7" providerId="LiveId" clId="{C424CD7F-E79E-44D6-8138-B0509172AADF}" dt="2023-08-06T10:25:16.788" v="6239" actId="2711"/>
          <ac:spMkLst>
            <pc:docMk/>
            <pc:sldMk cId="609634185" sldId="397"/>
            <ac:spMk id="46" creationId="{1DB043B4-68C6-45B9-82AC-A5800EADB8DB}"/>
          </ac:spMkLst>
        </pc:spChg>
        <pc:spChg chg="mod">
          <ac:chgData name="Kalikrishna Prasanna Yalamati" userId="8326d16e23ecd0c7" providerId="LiveId" clId="{C424CD7F-E79E-44D6-8138-B0509172AADF}" dt="2023-08-06T10:25:16.788" v="6239" actId="2711"/>
          <ac:spMkLst>
            <pc:docMk/>
            <pc:sldMk cId="609634185" sldId="397"/>
            <ac:spMk id="48" creationId="{3C64A91D-E535-4C24-A0E3-96A3810E3FDC}"/>
          </ac:spMkLst>
        </pc:spChg>
        <pc:spChg chg="mod">
          <ac:chgData name="Kalikrishna Prasanna Yalamati" userId="8326d16e23ecd0c7" providerId="LiveId" clId="{C424CD7F-E79E-44D6-8138-B0509172AADF}" dt="2023-08-06T10:25:16.788" v="6239" actId="2711"/>
          <ac:spMkLst>
            <pc:docMk/>
            <pc:sldMk cId="609634185" sldId="397"/>
            <ac:spMk id="50" creationId="{26FC4867-BA3E-4F8E-AB23-684F34DF3D31}"/>
          </ac:spMkLst>
        </pc:spChg>
        <pc:grpChg chg="mod">
          <ac:chgData name="Kalikrishna Prasanna Yalamati" userId="8326d16e23ecd0c7" providerId="LiveId" clId="{C424CD7F-E79E-44D6-8138-B0509172AADF}" dt="2023-08-06T10:25:16.788" v="6239" actId="2711"/>
          <ac:grpSpMkLst>
            <pc:docMk/>
            <pc:sldMk cId="609634185" sldId="397"/>
            <ac:grpSpMk id="40" creationId="{79DE9FAB-6BBA-4CFE-B67D-77B47F01ECA4}"/>
          </ac:grpSpMkLst>
        </pc:grpChg>
        <pc:graphicFrameChg chg="add mod modGraphic">
          <ac:chgData name="Kalikrishna Prasanna Yalamati" userId="8326d16e23ecd0c7" providerId="LiveId" clId="{C424CD7F-E79E-44D6-8138-B0509172AADF}" dt="2023-08-06T11:55:09.091" v="7117" actId="207"/>
          <ac:graphicFrameMkLst>
            <pc:docMk/>
            <pc:sldMk cId="609634185" sldId="397"/>
            <ac:graphicFrameMk id="13" creationId="{657EDD30-1AAF-083F-68CE-6E67E2B299EF}"/>
          </ac:graphicFrameMkLst>
        </pc:graphicFrameChg>
        <pc:picChg chg="add del mod">
          <ac:chgData name="Kalikrishna Prasanna Yalamati" userId="8326d16e23ecd0c7" providerId="LiveId" clId="{C424CD7F-E79E-44D6-8138-B0509172AADF}" dt="2023-08-06T10:25:16.788" v="6239" actId="2711"/>
          <ac:picMkLst>
            <pc:docMk/>
            <pc:sldMk cId="609634185" sldId="397"/>
            <ac:picMk id="8" creationId="{5FED7C55-F545-49A1-90FD-D853A25AB453}"/>
          </ac:picMkLst>
        </pc:picChg>
      </pc:sldChg>
      <pc:sldChg chg="addSp delSp modSp add mod">
        <pc:chgData name="Kalikrishna Prasanna Yalamati" userId="8326d16e23ecd0c7" providerId="LiveId" clId="{C424CD7F-E79E-44D6-8138-B0509172AADF}" dt="2023-08-06T11:13:54.885" v="7038" actId="12100"/>
        <pc:sldMkLst>
          <pc:docMk/>
          <pc:sldMk cId="99062042" sldId="398"/>
        </pc:sldMkLst>
        <pc:spChg chg="add del mod">
          <ac:chgData name="Kalikrishna Prasanna Yalamati" userId="8326d16e23ecd0c7" providerId="LiveId" clId="{C424CD7F-E79E-44D6-8138-B0509172AADF}" dt="2023-08-06T05:16:33.920" v="1904"/>
          <ac:spMkLst>
            <pc:docMk/>
            <pc:sldMk cId="99062042" sldId="398"/>
            <ac:spMk id="2" creationId="{A6C1C626-EADA-0936-5159-C878F70C87ED}"/>
          </ac:spMkLst>
        </pc:spChg>
        <pc:spChg chg="del">
          <ac:chgData name="Kalikrishna Prasanna Yalamati" userId="8326d16e23ecd0c7" providerId="LiveId" clId="{C424CD7F-E79E-44D6-8138-B0509172AADF}" dt="2023-08-06T05:15:50.503" v="1899" actId="21"/>
          <ac:spMkLst>
            <pc:docMk/>
            <pc:sldMk cId="99062042" sldId="398"/>
            <ac:spMk id="3" creationId="{703834A1-FFB2-729C-30FC-64389C3F5856}"/>
          </ac:spMkLst>
        </pc:spChg>
        <pc:spChg chg="add del mod">
          <ac:chgData name="Kalikrishna Prasanna Yalamati" userId="8326d16e23ecd0c7" providerId="LiveId" clId="{C424CD7F-E79E-44D6-8138-B0509172AADF}" dt="2023-08-06T05:16:30.737" v="1903"/>
          <ac:spMkLst>
            <pc:docMk/>
            <pc:sldMk cId="99062042" sldId="398"/>
            <ac:spMk id="4" creationId="{D58D6A69-5B54-8AB5-53D8-A9EB2B90D9ED}"/>
          </ac:spMkLst>
        </pc:spChg>
        <pc:spChg chg="del">
          <ac:chgData name="Kalikrishna Prasanna Yalamati" userId="8326d16e23ecd0c7" providerId="LiveId" clId="{C424CD7F-E79E-44D6-8138-B0509172AADF}" dt="2023-08-06T05:16:04.066" v="1900" actId="21"/>
          <ac:spMkLst>
            <pc:docMk/>
            <pc:sldMk cId="99062042" sldId="398"/>
            <ac:spMk id="5" creationId="{785ED691-AB3F-E96C-B491-032CE968FF4D}"/>
          </ac:spMkLst>
        </pc:spChg>
        <pc:spChg chg="add del mod">
          <ac:chgData name="Kalikrishna Prasanna Yalamati" userId="8326d16e23ecd0c7" providerId="LiveId" clId="{C424CD7F-E79E-44D6-8138-B0509172AADF}" dt="2023-08-06T11:09:52.313" v="6742" actId="12084"/>
          <ac:spMkLst>
            <pc:docMk/>
            <pc:sldMk cId="99062042" sldId="398"/>
            <ac:spMk id="6" creationId="{C6BA75B5-B887-6B7E-709E-724B112C9454}"/>
          </ac:spMkLst>
        </pc:spChg>
        <pc:spChg chg="add del mod">
          <ac:chgData name="Kalikrishna Prasanna Yalamati" userId="8326d16e23ecd0c7" providerId="LiveId" clId="{C424CD7F-E79E-44D6-8138-B0509172AADF}" dt="2023-08-06T05:16:53.219" v="1907"/>
          <ac:spMkLst>
            <pc:docMk/>
            <pc:sldMk cId="99062042" sldId="398"/>
            <ac:spMk id="7" creationId="{EDB4A968-6D52-2C96-2537-99C88F632355}"/>
          </ac:spMkLst>
        </pc:spChg>
        <pc:spChg chg="add del mod">
          <ac:chgData name="Kalikrishna Prasanna Yalamati" userId="8326d16e23ecd0c7" providerId="LiveId" clId="{C424CD7F-E79E-44D6-8138-B0509172AADF}" dt="2023-08-06T05:17:10.695" v="1909"/>
          <ac:spMkLst>
            <pc:docMk/>
            <pc:sldMk cId="99062042" sldId="398"/>
            <ac:spMk id="9" creationId="{6530082F-B096-76AC-F62F-ABD09969C4E0}"/>
          </ac:spMkLst>
        </pc:spChg>
        <pc:spChg chg="add mod">
          <ac:chgData name="Kalikrishna Prasanna Yalamati" userId="8326d16e23ecd0c7" providerId="LiveId" clId="{C424CD7F-E79E-44D6-8138-B0509172AADF}" dt="2023-08-06T10:45:46.293" v="6509" actId="120"/>
          <ac:spMkLst>
            <pc:docMk/>
            <pc:sldMk cId="99062042" sldId="398"/>
            <ac:spMk id="10" creationId="{0CF57A27-4655-7CEB-608A-6E27805D12E4}"/>
          </ac:spMkLst>
        </pc:spChg>
        <pc:spChg chg="mod">
          <ac:chgData name="Kalikrishna Prasanna Yalamati" userId="8326d16e23ecd0c7" providerId="LiveId" clId="{C424CD7F-E79E-44D6-8138-B0509172AADF}" dt="2023-08-06T10:27:43.091" v="6277" actId="2711"/>
          <ac:spMkLst>
            <pc:docMk/>
            <pc:sldMk cId="99062042" sldId="398"/>
            <ac:spMk id="34" creationId="{82184FF4-7029-4ED7-813A-192E60608764}"/>
          </ac:spMkLst>
        </pc:spChg>
        <pc:spChg chg="mod">
          <ac:chgData name="Kalikrishna Prasanna Yalamati" userId="8326d16e23ecd0c7" providerId="LiveId" clId="{C424CD7F-E79E-44D6-8138-B0509172AADF}" dt="2023-08-06T10:27:43.091" v="6277" actId="2711"/>
          <ac:spMkLst>
            <pc:docMk/>
            <pc:sldMk cId="99062042" sldId="398"/>
            <ac:spMk id="36" creationId="{AAA7AB09-557C-41AD-9113-FF9F68FA1035}"/>
          </ac:spMkLst>
        </pc:spChg>
        <pc:spChg chg="mod">
          <ac:chgData name="Kalikrishna Prasanna Yalamati" userId="8326d16e23ecd0c7" providerId="LiveId" clId="{C424CD7F-E79E-44D6-8138-B0509172AADF}" dt="2023-08-06T10:27:43.091" v="6277" actId="2711"/>
          <ac:spMkLst>
            <pc:docMk/>
            <pc:sldMk cId="99062042" sldId="398"/>
            <ac:spMk id="38" creationId="{EF99ECAA-1F11-4937-BBA6-51935AB44C9D}"/>
          </ac:spMkLst>
        </pc:spChg>
        <pc:spChg chg="mod">
          <ac:chgData name="Kalikrishna Prasanna Yalamati" userId="8326d16e23ecd0c7" providerId="LiveId" clId="{C424CD7F-E79E-44D6-8138-B0509172AADF}" dt="2023-08-06T10:27:43.091" v="6277" actId="2711"/>
          <ac:spMkLst>
            <pc:docMk/>
            <pc:sldMk cId="99062042" sldId="398"/>
            <ac:spMk id="46" creationId="{1DB043B4-68C6-45B9-82AC-A5800EADB8DB}"/>
          </ac:spMkLst>
        </pc:spChg>
        <pc:spChg chg="mod">
          <ac:chgData name="Kalikrishna Prasanna Yalamati" userId="8326d16e23ecd0c7" providerId="LiveId" clId="{C424CD7F-E79E-44D6-8138-B0509172AADF}" dt="2023-08-06T10:27:43.091" v="6277" actId="2711"/>
          <ac:spMkLst>
            <pc:docMk/>
            <pc:sldMk cId="99062042" sldId="398"/>
            <ac:spMk id="48" creationId="{3C64A91D-E535-4C24-A0E3-96A3810E3FDC}"/>
          </ac:spMkLst>
        </pc:spChg>
        <pc:spChg chg="mod">
          <ac:chgData name="Kalikrishna Prasanna Yalamati" userId="8326d16e23ecd0c7" providerId="LiveId" clId="{C424CD7F-E79E-44D6-8138-B0509172AADF}" dt="2023-08-06T10:27:43.091" v="6277" actId="2711"/>
          <ac:spMkLst>
            <pc:docMk/>
            <pc:sldMk cId="99062042" sldId="398"/>
            <ac:spMk id="50" creationId="{26FC4867-BA3E-4F8E-AB23-684F34DF3D31}"/>
          </ac:spMkLst>
        </pc:spChg>
        <pc:grpChg chg="mod">
          <ac:chgData name="Kalikrishna Prasanna Yalamati" userId="8326d16e23ecd0c7" providerId="LiveId" clId="{C424CD7F-E79E-44D6-8138-B0509172AADF}" dt="2023-08-06T10:27:43.091" v="6277" actId="2711"/>
          <ac:grpSpMkLst>
            <pc:docMk/>
            <pc:sldMk cId="99062042" sldId="398"/>
            <ac:grpSpMk id="40" creationId="{79DE9FAB-6BBA-4CFE-B67D-77B47F01ECA4}"/>
          </ac:grpSpMkLst>
        </pc:grpChg>
        <pc:graphicFrameChg chg="add del modGraphic">
          <ac:chgData name="Kalikrishna Prasanna Yalamati" userId="8326d16e23ecd0c7" providerId="LiveId" clId="{C424CD7F-E79E-44D6-8138-B0509172AADF}" dt="2023-08-06T10:28:54.557" v="6282" actId="1032"/>
          <ac:graphicFrameMkLst>
            <pc:docMk/>
            <pc:sldMk cId="99062042" sldId="398"/>
            <ac:graphicFrameMk id="11" creationId="{DBB5D32C-A392-B8C2-315C-9853A6E227EC}"/>
          </ac:graphicFrameMkLst>
        </pc:graphicFrameChg>
        <pc:graphicFrameChg chg="add del mod modGraphic">
          <ac:chgData name="Kalikrishna Prasanna Yalamati" userId="8326d16e23ecd0c7" providerId="LiveId" clId="{C424CD7F-E79E-44D6-8138-B0509172AADF}" dt="2023-08-06T10:31:02.852" v="6313" actId="1032"/>
          <ac:graphicFrameMkLst>
            <pc:docMk/>
            <pc:sldMk cId="99062042" sldId="398"/>
            <ac:graphicFrameMk id="12" creationId="{ED7C469B-5053-F04F-BAB9-014779AD0EC4}"/>
          </ac:graphicFrameMkLst>
        </pc:graphicFrameChg>
        <pc:graphicFrameChg chg="add del mod">
          <ac:chgData name="Kalikrishna Prasanna Yalamati" userId="8326d16e23ecd0c7" providerId="LiveId" clId="{C424CD7F-E79E-44D6-8138-B0509172AADF}" dt="2023-08-06T10:30:45.702" v="6303"/>
          <ac:graphicFrameMkLst>
            <pc:docMk/>
            <pc:sldMk cId="99062042" sldId="398"/>
            <ac:graphicFrameMk id="13" creationId="{28871587-3882-04A5-E0B8-919CCA1B3EDC}"/>
          </ac:graphicFrameMkLst>
        </pc:graphicFrameChg>
        <pc:graphicFrameChg chg="add del mod">
          <ac:chgData name="Kalikrishna Prasanna Yalamati" userId="8326d16e23ecd0c7" providerId="LiveId" clId="{C424CD7F-E79E-44D6-8138-B0509172AADF}" dt="2023-08-06T10:30:45.255" v="6302"/>
          <ac:graphicFrameMkLst>
            <pc:docMk/>
            <pc:sldMk cId="99062042" sldId="398"/>
            <ac:graphicFrameMk id="14" creationId="{D59CAF94-A706-8035-85D6-F1CA8DE34340}"/>
          </ac:graphicFrameMkLst>
        </pc:graphicFrameChg>
        <pc:graphicFrameChg chg="add del modGraphic">
          <ac:chgData name="Kalikrishna Prasanna Yalamati" userId="8326d16e23ecd0c7" providerId="LiveId" clId="{C424CD7F-E79E-44D6-8138-B0509172AADF}" dt="2023-08-06T10:31:35.111" v="6315" actId="1032"/>
          <ac:graphicFrameMkLst>
            <pc:docMk/>
            <pc:sldMk cId="99062042" sldId="398"/>
            <ac:graphicFrameMk id="15" creationId="{7B5968EB-9F59-EF37-EA7F-350394C51559}"/>
          </ac:graphicFrameMkLst>
        </pc:graphicFrameChg>
        <pc:graphicFrameChg chg="add del mod modGraphic">
          <ac:chgData name="Kalikrishna Prasanna Yalamati" userId="8326d16e23ecd0c7" providerId="LiveId" clId="{C424CD7F-E79E-44D6-8138-B0509172AADF}" dt="2023-08-06T10:32:54.261" v="6319" actId="478"/>
          <ac:graphicFrameMkLst>
            <pc:docMk/>
            <pc:sldMk cId="99062042" sldId="398"/>
            <ac:graphicFrameMk id="16" creationId="{1723BDC5-8948-48A3-61DC-1EC403B40075}"/>
          </ac:graphicFrameMkLst>
        </pc:graphicFrameChg>
        <pc:graphicFrameChg chg="add del modGraphic">
          <ac:chgData name="Kalikrishna Prasanna Yalamati" userId="8326d16e23ecd0c7" providerId="LiveId" clId="{C424CD7F-E79E-44D6-8138-B0509172AADF}" dt="2023-08-06T10:33:31.384" v="6321" actId="478"/>
          <ac:graphicFrameMkLst>
            <pc:docMk/>
            <pc:sldMk cId="99062042" sldId="398"/>
            <ac:graphicFrameMk id="17" creationId="{4E2412DF-19A1-E1C7-B7C1-E8919AA381BA}"/>
          </ac:graphicFrameMkLst>
        </pc:graphicFrameChg>
        <pc:graphicFrameChg chg="add del mod modGraphic">
          <ac:chgData name="Kalikrishna Prasanna Yalamati" userId="8326d16e23ecd0c7" providerId="LiveId" clId="{C424CD7F-E79E-44D6-8138-B0509172AADF}" dt="2023-08-06T10:34:09.327" v="6344" actId="478"/>
          <ac:graphicFrameMkLst>
            <pc:docMk/>
            <pc:sldMk cId="99062042" sldId="398"/>
            <ac:graphicFrameMk id="18" creationId="{E865BD3C-BCB2-6B2B-A56A-353D7BEBF636}"/>
          </ac:graphicFrameMkLst>
        </pc:graphicFrameChg>
        <pc:graphicFrameChg chg="add del mod modGraphic">
          <ac:chgData name="Kalikrishna Prasanna Yalamati" userId="8326d16e23ecd0c7" providerId="LiveId" clId="{C424CD7F-E79E-44D6-8138-B0509172AADF}" dt="2023-08-06T10:34:37.749" v="6361" actId="478"/>
          <ac:graphicFrameMkLst>
            <pc:docMk/>
            <pc:sldMk cId="99062042" sldId="398"/>
            <ac:graphicFrameMk id="19" creationId="{93F4C96A-AA45-7953-E372-AE3FC69AFBFC}"/>
          </ac:graphicFrameMkLst>
        </pc:graphicFrameChg>
        <pc:graphicFrameChg chg="add del mod">
          <ac:chgData name="Kalikrishna Prasanna Yalamati" userId="8326d16e23ecd0c7" providerId="LiveId" clId="{C424CD7F-E79E-44D6-8138-B0509172AADF}" dt="2023-08-06T11:08:39.094" v="6730" actId="12084"/>
          <ac:graphicFrameMkLst>
            <pc:docMk/>
            <pc:sldMk cId="99062042" sldId="398"/>
            <ac:graphicFrameMk id="20" creationId="{0D318249-AECD-35D5-FFA9-785A391CB3B9}"/>
          </ac:graphicFrameMkLst>
        </pc:graphicFrameChg>
        <pc:graphicFrameChg chg="add del mod">
          <ac:chgData name="Kalikrishna Prasanna Yalamati" userId="8326d16e23ecd0c7" providerId="LiveId" clId="{C424CD7F-E79E-44D6-8138-B0509172AADF}" dt="2023-08-06T11:09:09.062" v="6736" actId="12084"/>
          <ac:graphicFrameMkLst>
            <pc:docMk/>
            <pc:sldMk cId="99062042" sldId="398"/>
            <ac:graphicFrameMk id="21" creationId="{2278728A-C6F6-C994-276B-597E20960407}"/>
          </ac:graphicFrameMkLst>
        </pc:graphicFrameChg>
        <pc:graphicFrameChg chg="add del mod">
          <ac:chgData name="Kalikrishna Prasanna Yalamati" userId="8326d16e23ecd0c7" providerId="LiveId" clId="{C424CD7F-E79E-44D6-8138-B0509172AADF}" dt="2023-08-06T11:09:16.675" v="6740" actId="12084"/>
          <ac:graphicFrameMkLst>
            <pc:docMk/>
            <pc:sldMk cId="99062042" sldId="398"/>
            <ac:graphicFrameMk id="22" creationId="{D452057F-8792-AE38-FBCE-2D49FB0B9F1F}"/>
          </ac:graphicFrameMkLst>
        </pc:graphicFrameChg>
        <pc:graphicFrameChg chg="add mod">
          <ac:chgData name="Kalikrishna Prasanna Yalamati" userId="8326d16e23ecd0c7" providerId="LiveId" clId="{C424CD7F-E79E-44D6-8138-B0509172AADF}" dt="2023-08-06T11:13:49.039" v="7036" actId="12100"/>
          <ac:graphicFrameMkLst>
            <pc:docMk/>
            <pc:sldMk cId="99062042" sldId="398"/>
            <ac:graphicFrameMk id="23" creationId="{12AFC726-3D19-8AB8-F880-7E8F49284C4B}"/>
          </ac:graphicFrameMkLst>
        </pc:graphicFrameChg>
        <pc:graphicFrameChg chg="add mod">
          <ac:chgData name="Kalikrishna Prasanna Yalamati" userId="8326d16e23ecd0c7" providerId="LiveId" clId="{C424CD7F-E79E-44D6-8138-B0509172AADF}" dt="2023-08-06T11:13:54.885" v="7038" actId="12100"/>
          <ac:graphicFrameMkLst>
            <pc:docMk/>
            <pc:sldMk cId="99062042" sldId="398"/>
            <ac:graphicFrameMk id="24" creationId="{566E38E2-BBDC-3FF6-05A6-E23DE8861120}"/>
          </ac:graphicFrameMkLst>
        </pc:graphicFrameChg>
        <pc:picChg chg="mod">
          <ac:chgData name="Kalikrishna Prasanna Yalamati" userId="8326d16e23ecd0c7" providerId="LiveId" clId="{C424CD7F-E79E-44D6-8138-B0509172AADF}" dt="2023-08-06T10:27:43.091" v="6277" actId="2711"/>
          <ac:picMkLst>
            <pc:docMk/>
            <pc:sldMk cId="99062042" sldId="398"/>
            <ac:picMk id="8" creationId="{5FED7C55-F545-49A1-90FD-D853A25AB453}"/>
          </ac:picMkLst>
        </pc:picChg>
      </pc:sldChg>
      <pc:sldChg chg="addSp delSp modSp add mod">
        <pc:chgData name="Kalikrishna Prasanna Yalamati" userId="8326d16e23ecd0c7" providerId="LiveId" clId="{C424CD7F-E79E-44D6-8138-B0509172AADF}" dt="2023-08-06T11:55:20.560" v="7119" actId="207"/>
        <pc:sldMkLst>
          <pc:docMk/>
          <pc:sldMk cId="3064835523" sldId="399"/>
        </pc:sldMkLst>
        <pc:spChg chg="add mod">
          <ac:chgData name="Kalikrishna Prasanna Yalamati" userId="8326d16e23ecd0c7" providerId="LiveId" clId="{C424CD7F-E79E-44D6-8138-B0509172AADF}" dt="2023-08-06T10:46:38.990" v="6520" actId="122"/>
          <ac:spMkLst>
            <pc:docMk/>
            <pc:sldMk cId="3064835523" sldId="399"/>
            <ac:spMk id="2" creationId="{604640E1-EB72-5158-D781-86B8871DF40C}"/>
          </ac:spMkLst>
        </pc:spChg>
        <pc:spChg chg="del">
          <ac:chgData name="Kalikrishna Prasanna Yalamati" userId="8326d16e23ecd0c7" providerId="LiveId" clId="{C424CD7F-E79E-44D6-8138-B0509172AADF}" dt="2023-08-06T05:27:01.945" v="2297" actId="21"/>
          <ac:spMkLst>
            <pc:docMk/>
            <pc:sldMk cId="3064835523" sldId="399"/>
            <ac:spMk id="3" creationId="{703834A1-FFB2-729C-30FC-64389C3F5856}"/>
          </ac:spMkLst>
        </pc:spChg>
        <pc:spChg chg="add mod">
          <ac:chgData name="Kalikrishna Prasanna Yalamati" userId="8326d16e23ecd0c7" providerId="LiveId" clId="{C424CD7F-E79E-44D6-8138-B0509172AADF}" dt="2023-08-06T11:05:15.506" v="6705" actId="14100"/>
          <ac:spMkLst>
            <pc:docMk/>
            <pc:sldMk cId="3064835523" sldId="399"/>
            <ac:spMk id="4" creationId="{290F7461-07E0-0A8E-71AA-372254EFC6B8}"/>
          </ac:spMkLst>
        </pc:spChg>
        <pc:spChg chg="del">
          <ac:chgData name="Kalikrishna Prasanna Yalamati" userId="8326d16e23ecd0c7" providerId="LiveId" clId="{C424CD7F-E79E-44D6-8138-B0509172AADF}" dt="2023-08-06T05:27:05.699" v="2298" actId="21"/>
          <ac:spMkLst>
            <pc:docMk/>
            <pc:sldMk cId="3064835523" sldId="399"/>
            <ac:spMk id="5" creationId="{785ED691-AB3F-E96C-B491-032CE968FF4D}"/>
          </ac:spMkLst>
        </pc:spChg>
        <pc:spChg chg="add mod">
          <ac:chgData name="Kalikrishna Prasanna Yalamati" userId="8326d16e23ecd0c7" providerId="LiveId" clId="{C424CD7F-E79E-44D6-8138-B0509172AADF}" dt="2023-08-06T10:57:14.927" v="6615"/>
          <ac:spMkLst>
            <pc:docMk/>
            <pc:sldMk cId="3064835523" sldId="399"/>
            <ac:spMk id="10" creationId="{6EA2975F-77F2-E3D5-F016-621294DA4672}"/>
          </ac:spMkLst>
        </pc:spChg>
        <pc:spChg chg="add mod">
          <ac:chgData name="Kalikrishna Prasanna Yalamati" userId="8326d16e23ecd0c7" providerId="LiveId" clId="{C424CD7F-E79E-44D6-8138-B0509172AADF}" dt="2023-08-06T10:57:14.927" v="6615"/>
          <ac:spMkLst>
            <pc:docMk/>
            <pc:sldMk cId="3064835523" sldId="399"/>
            <ac:spMk id="11" creationId="{AE0B26C3-2F8D-7E80-01B3-D807D3771EBD}"/>
          </ac:spMkLst>
        </pc:spChg>
        <pc:grpChg chg="add mod">
          <ac:chgData name="Kalikrishna Prasanna Yalamati" userId="8326d16e23ecd0c7" providerId="LiveId" clId="{C424CD7F-E79E-44D6-8138-B0509172AADF}" dt="2023-08-06T10:57:14.927" v="6615"/>
          <ac:grpSpMkLst>
            <pc:docMk/>
            <pc:sldMk cId="3064835523" sldId="399"/>
            <ac:grpSpMk id="9" creationId="{924009B3-7AAC-6FDA-492D-4C02D902133A}"/>
          </ac:grpSpMkLst>
        </pc:grpChg>
        <pc:graphicFrameChg chg="add del mod modGraphic">
          <ac:chgData name="Kalikrishna Prasanna Yalamati" userId="8326d16e23ecd0c7" providerId="LiveId" clId="{C424CD7F-E79E-44D6-8138-B0509172AADF}" dt="2023-08-06T10:56:25.675" v="6610" actId="3680"/>
          <ac:graphicFrameMkLst>
            <pc:docMk/>
            <pc:sldMk cId="3064835523" sldId="399"/>
            <ac:graphicFrameMk id="6" creationId="{CFA07959-EAEF-C6CD-EE17-1BEF531CE18C}"/>
          </ac:graphicFrameMkLst>
        </pc:graphicFrameChg>
        <pc:graphicFrameChg chg="add mod modGraphic">
          <ac:chgData name="Kalikrishna Prasanna Yalamati" userId="8326d16e23ecd0c7" providerId="LiveId" clId="{C424CD7F-E79E-44D6-8138-B0509172AADF}" dt="2023-08-06T11:55:20.560" v="7119" actId="207"/>
          <ac:graphicFrameMkLst>
            <pc:docMk/>
            <pc:sldMk cId="3064835523" sldId="399"/>
            <ac:graphicFrameMk id="7" creationId="{0DAE53D1-6AB9-4E1C-CEF0-F7776AD28350}"/>
          </ac:graphicFrameMkLst>
        </pc:graphicFrameChg>
        <pc:picChg chg="mod">
          <ac:chgData name="Kalikrishna Prasanna Yalamati" userId="8326d16e23ecd0c7" providerId="LiveId" clId="{C424CD7F-E79E-44D6-8138-B0509172AADF}" dt="2023-08-06T11:04:49.080" v="6701" actId="1076"/>
          <ac:picMkLst>
            <pc:docMk/>
            <pc:sldMk cId="3064835523" sldId="399"/>
            <ac:picMk id="8" creationId="{5FED7C55-F545-49A1-90FD-D853A25AB453}"/>
          </ac:picMkLst>
        </pc:picChg>
      </pc:sldChg>
      <pc:sldChg chg="addSp delSp modSp add mod">
        <pc:chgData name="Kalikrishna Prasanna Yalamati" userId="8326d16e23ecd0c7" providerId="LiveId" clId="{C424CD7F-E79E-44D6-8138-B0509172AADF}" dt="2023-08-06T11:55:29.784" v="7122" actId="207"/>
        <pc:sldMkLst>
          <pc:docMk/>
          <pc:sldMk cId="456123145" sldId="400"/>
        </pc:sldMkLst>
        <pc:spChg chg="del">
          <ac:chgData name="Kalikrishna Prasanna Yalamati" userId="8326d16e23ecd0c7" providerId="LiveId" clId="{C424CD7F-E79E-44D6-8138-B0509172AADF}" dt="2023-08-06T05:34:13.669" v="2390" actId="21"/>
          <ac:spMkLst>
            <pc:docMk/>
            <pc:sldMk cId="456123145" sldId="400"/>
            <ac:spMk id="3" creationId="{703834A1-FFB2-729C-30FC-64389C3F5856}"/>
          </ac:spMkLst>
        </pc:spChg>
        <pc:spChg chg="add del mod">
          <ac:chgData name="Kalikrishna Prasanna Yalamati" userId="8326d16e23ecd0c7" providerId="LiveId" clId="{C424CD7F-E79E-44D6-8138-B0509172AADF}" dt="2023-08-06T05:34:08.628" v="2389" actId="21"/>
          <ac:spMkLst>
            <pc:docMk/>
            <pc:sldMk cId="456123145" sldId="400"/>
            <ac:spMk id="4" creationId="{F8657DB9-47F3-963C-D71C-7615EEB871CC}"/>
          </ac:spMkLst>
        </pc:spChg>
        <pc:spChg chg="del">
          <ac:chgData name="Kalikrishna Prasanna Yalamati" userId="8326d16e23ecd0c7" providerId="LiveId" clId="{C424CD7F-E79E-44D6-8138-B0509172AADF}" dt="2023-08-06T05:34:17.757" v="2391" actId="21"/>
          <ac:spMkLst>
            <pc:docMk/>
            <pc:sldMk cId="456123145" sldId="400"/>
            <ac:spMk id="5" creationId="{785ED691-AB3F-E96C-B491-032CE968FF4D}"/>
          </ac:spMkLst>
        </pc:spChg>
        <pc:spChg chg="add mod">
          <ac:chgData name="Kalikrishna Prasanna Yalamati" userId="8326d16e23ecd0c7" providerId="LiveId" clId="{C424CD7F-E79E-44D6-8138-B0509172AADF}" dt="2023-08-06T10:46:31.566" v="6519" actId="122"/>
          <ac:spMkLst>
            <pc:docMk/>
            <pc:sldMk cId="456123145" sldId="400"/>
            <ac:spMk id="6" creationId="{AA90C73E-B0A0-6608-8DA1-0195A7C5EF82}"/>
          </ac:spMkLst>
        </pc:spChg>
        <pc:spChg chg="add del mod">
          <ac:chgData name="Kalikrishna Prasanna Yalamati" userId="8326d16e23ecd0c7" providerId="LiveId" clId="{C424CD7F-E79E-44D6-8138-B0509172AADF}" dt="2023-08-06T05:37:41.399" v="2449"/>
          <ac:spMkLst>
            <pc:docMk/>
            <pc:sldMk cId="456123145" sldId="400"/>
            <ac:spMk id="7" creationId="{6B7F4C59-2F58-0C46-EEA7-5E276C8602A7}"/>
          </ac:spMkLst>
        </pc:spChg>
        <pc:spChg chg="add del mod">
          <ac:chgData name="Kalikrishna Prasanna Yalamati" userId="8326d16e23ecd0c7" providerId="LiveId" clId="{C424CD7F-E79E-44D6-8138-B0509172AADF}" dt="2023-08-06T05:37:52.466" v="2451"/>
          <ac:spMkLst>
            <pc:docMk/>
            <pc:sldMk cId="456123145" sldId="400"/>
            <ac:spMk id="9" creationId="{BD43EBDF-8AFD-1B14-0FDB-427360BBECD7}"/>
          </ac:spMkLst>
        </pc:spChg>
        <pc:spChg chg="add del mod">
          <ac:chgData name="Kalikrishna Prasanna Yalamati" userId="8326d16e23ecd0c7" providerId="LiveId" clId="{C424CD7F-E79E-44D6-8138-B0509172AADF}" dt="2023-08-06T10:52:14.020" v="6580" actId="478"/>
          <ac:spMkLst>
            <pc:docMk/>
            <pc:sldMk cId="456123145" sldId="400"/>
            <ac:spMk id="10" creationId="{3BDD7867-84C4-F157-3AA8-4C3402CD3BEC}"/>
          </ac:spMkLst>
        </pc:spChg>
        <pc:spChg chg="add del mod">
          <ac:chgData name="Kalikrishna Prasanna Yalamati" userId="8326d16e23ecd0c7" providerId="LiveId" clId="{C424CD7F-E79E-44D6-8138-B0509172AADF}" dt="2023-08-06T10:48:31.962" v="6539" actId="12084"/>
          <ac:spMkLst>
            <pc:docMk/>
            <pc:sldMk cId="456123145" sldId="400"/>
            <ac:spMk id="11" creationId="{FA6FA5BA-0E88-79F0-7F14-7B09F40812C8}"/>
          </ac:spMkLst>
        </pc:spChg>
        <pc:spChg chg="add del mod">
          <ac:chgData name="Kalikrishna Prasanna Yalamati" userId="8326d16e23ecd0c7" providerId="LiveId" clId="{C424CD7F-E79E-44D6-8138-B0509172AADF}" dt="2023-08-06T10:54:03.876" v="6597" actId="478"/>
          <ac:spMkLst>
            <pc:docMk/>
            <pc:sldMk cId="456123145" sldId="400"/>
            <ac:spMk id="12" creationId="{C7D3CA47-DBFC-E2A7-4E05-5CB2CAEA3FA5}"/>
          </ac:spMkLst>
        </pc:spChg>
        <pc:spChg chg="add mod">
          <ac:chgData name="Kalikrishna Prasanna Yalamati" userId="8326d16e23ecd0c7" providerId="LiveId" clId="{C424CD7F-E79E-44D6-8138-B0509172AADF}" dt="2023-08-06T11:55:29.784" v="7122" actId="207"/>
          <ac:spMkLst>
            <pc:docMk/>
            <pc:sldMk cId="456123145" sldId="400"/>
            <ac:spMk id="14" creationId="{7E4B0816-6A1A-29EF-ED98-01CCAF88C3CC}"/>
          </ac:spMkLst>
        </pc:spChg>
        <pc:spChg chg="mod">
          <ac:chgData name="Kalikrishna Prasanna Yalamati" userId="8326d16e23ecd0c7" providerId="LiveId" clId="{C424CD7F-E79E-44D6-8138-B0509172AADF}" dt="2023-08-06T10:43:43.587" v="6483" actId="2711"/>
          <ac:spMkLst>
            <pc:docMk/>
            <pc:sldMk cId="456123145" sldId="400"/>
            <ac:spMk id="34" creationId="{82184FF4-7029-4ED7-813A-192E60608764}"/>
          </ac:spMkLst>
        </pc:spChg>
        <pc:spChg chg="mod">
          <ac:chgData name="Kalikrishna Prasanna Yalamati" userId="8326d16e23ecd0c7" providerId="LiveId" clId="{C424CD7F-E79E-44D6-8138-B0509172AADF}" dt="2023-08-06T10:43:43.587" v="6483" actId="2711"/>
          <ac:spMkLst>
            <pc:docMk/>
            <pc:sldMk cId="456123145" sldId="400"/>
            <ac:spMk id="36" creationId="{AAA7AB09-557C-41AD-9113-FF9F68FA1035}"/>
          </ac:spMkLst>
        </pc:spChg>
        <pc:spChg chg="mod">
          <ac:chgData name="Kalikrishna Prasanna Yalamati" userId="8326d16e23ecd0c7" providerId="LiveId" clId="{C424CD7F-E79E-44D6-8138-B0509172AADF}" dt="2023-08-06T10:43:43.587" v="6483" actId="2711"/>
          <ac:spMkLst>
            <pc:docMk/>
            <pc:sldMk cId="456123145" sldId="400"/>
            <ac:spMk id="38" creationId="{EF99ECAA-1F11-4937-BBA6-51935AB44C9D}"/>
          </ac:spMkLst>
        </pc:spChg>
        <pc:spChg chg="mod">
          <ac:chgData name="Kalikrishna Prasanna Yalamati" userId="8326d16e23ecd0c7" providerId="LiveId" clId="{C424CD7F-E79E-44D6-8138-B0509172AADF}" dt="2023-08-06T10:43:43.587" v="6483" actId="2711"/>
          <ac:spMkLst>
            <pc:docMk/>
            <pc:sldMk cId="456123145" sldId="400"/>
            <ac:spMk id="46" creationId="{1DB043B4-68C6-45B9-82AC-A5800EADB8DB}"/>
          </ac:spMkLst>
        </pc:spChg>
        <pc:spChg chg="mod">
          <ac:chgData name="Kalikrishna Prasanna Yalamati" userId="8326d16e23ecd0c7" providerId="LiveId" clId="{C424CD7F-E79E-44D6-8138-B0509172AADF}" dt="2023-08-06T10:43:43.587" v="6483" actId="2711"/>
          <ac:spMkLst>
            <pc:docMk/>
            <pc:sldMk cId="456123145" sldId="400"/>
            <ac:spMk id="48" creationId="{3C64A91D-E535-4C24-A0E3-96A3810E3FDC}"/>
          </ac:spMkLst>
        </pc:spChg>
        <pc:spChg chg="mod">
          <ac:chgData name="Kalikrishna Prasanna Yalamati" userId="8326d16e23ecd0c7" providerId="LiveId" clId="{C424CD7F-E79E-44D6-8138-B0509172AADF}" dt="2023-08-06T10:43:43.587" v="6483" actId="2711"/>
          <ac:spMkLst>
            <pc:docMk/>
            <pc:sldMk cId="456123145" sldId="400"/>
            <ac:spMk id="50" creationId="{26FC4867-BA3E-4F8E-AB23-684F34DF3D31}"/>
          </ac:spMkLst>
        </pc:spChg>
        <pc:grpChg chg="mod">
          <ac:chgData name="Kalikrishna Prasanna Yalamati" userId="8326d16e23ecd0c7" providerId="LiveId" clId="{C424CD7F-E79E-44D6-8138-B0509172AADF}" dt="2023-08-06T10:43:43.587" v="6483" actId="2711"/>
          <ac:grpSpMkLst>
            <pc:docMk/>
            <pc:sldMk cId="456123145" sldId="400"/>
            <ac:grpSpMk id="40" creationId="{79DE9FAB-6BBA-4CFE-B67D-77B47F01ECA4}"/>
          </ac:grpSpMkLst>
        </pc:grpChg>
        <pc:graphicFrameChg chg="add mod modGraphic">
          <ac:chgData name="Kalikrishna Prasanna Yalamati" userId="8326d16e23ecd0c7" providerId="LiveId" clId="{C424CD7F-E79E-44D6-8138-B0509172AADF}" dt="2023-08-06T11:55:27.334" v="7121" actId="207"/>
          <ac:graphicFrameMkLst>
            <pc:docMk/>
            <pc:sldMk cId="456123145" sldId="400"/>
            <ac:graphicFrameMk id="13" creationId="{DC0CBF84-D948-1EBA-BF8E-C51288E2E7A7}"/>
          </ac:graphicFrameMkLst>
        </pc:graphicFrameChg>
        <pc:picChg chg="add del mod">
          <ac:chgData name="Kalikrishna Prasanna Yalamati" userId="8326d16e23ecd0c7" providerId="LiveId" clId="{C424CD7F-E79E-44D6-8138-B0509172AADF}" dt="2023-08-06T10:50:17.086" v="6560" actId="1076"/>
          <ac:picMkLst>
            <pc:docMk/>
            <pc:sldMk cId="456123145" sldId="400"/>
            <ac:picMk id="8" creationId="{5FED7C55-F545-49A1-90FD-D853A25AB453}"/>
          </ac:picMkLst>
        </pc:picChg>
      </pc:sldChg>
      <pc:sldChg chg="addSp delSp modSp add mod">
        <pc:chgData name="Kalikrishna Prasanna Yalamati" userId="8326d16e23ecd0c7" providerId="LiveId" clId="{C424CD7F-E79E-44D6-8138-B0509172AADF}" dt="2023-08-06T10:43:12.045" v="6482" actId="12100"/>
        <pc:sldMkLst>
          <pc:docMk/>
          <pc:sldMk cId="412427563" sldId="401"/>
        </pc:sldMkLst>
        <pc:spChg chg="del">
          <ac:chgData name="Kalikrishna Prasanna Yalamati" userId="8326d16e23ecd0c7" providerId="LiveId" clId="{C424CD7F-E79E-44D6-8138-B0509172AADF}" dt="2023-08-06T05:34:22.643" v="2392" actId="21"/>
          <ac:spMkLst>
            <pc:docMk/>
            <pc:sldMk cId="412427563" sldId="401"/>
            <ac:spMk id="3" creationId="{703834A1-FFB2-729C-30FC-64389C3F5856}"/>
          </ac:spMkLst>
        </pc:spChg>
        <pc:spChg chg="add del">
          <ac:chgData name="Kalikrishna Prasanna Yalamati" userId="8326d16e23ecd0c7" providerId="LiveId" clId="{C424CD7F-E79E-44D6-8138-B0509172AADF}" dt="2023-08-06T05:36:48.554" v="2447" actId="21"/>
          <ac:spMkLst>
            <pc:docMk/>
            <pc:sldMk cId="412427563" sldId="401"/>
            <ac:spMk id="4" creationId="{26A4829B-DBD6-E0E5-6E4F-AF5D82D17BC0}"/>
          </ac:spMkLst>
        </pc:spChg>
        <pc:spChg chg="del">
          <ac:chgData name="Kalikrishna Prasanna Yalamati" userId="8326d16e23ecd0c7" providerId="LiveId" clId="{C424CD7F-E79E-44D6-8138-B0509172AADF}" dt="2023-08-06T05:34:26.117" v="2393" actId="21"/>
          <ac:spMkLst>
            <pc:docMk/>
            <pc:sldMk cId="412427563" sldId="401"/>
            <ac:spMk id="5" creationId="{785ED691-AB3F-E96C-B491-032CE968FF4D}"/>
          </ac:spMkLst>
        </pc:spChg>
        <pc:spChg chg="add mod">
          <ac:chgData name="Kalikrishna Prasanna Yalamati" userId="8326d16e23ecd0c7" providerId="LiveId" clId="{C424CD7F-E79E-44D6-8138-B0509172AADF}" dt="2023-08-06T10:38:33.317" v="6422"/>
          <ac:spMkLst>
            <pc:docMk/>
            <pc:sldMk cId="412427563" sldId="401"/>
            <ac:spMk id="6" creationId="{2F8D1AE6-0F06-5506-A1C8-00EB1EA67BA3}"/>
          </ac:spMkLst>
        </pc:spChg>
        <pc:spChg chg="add mod">
          <ac:chgData name="Kalikrishna Prasanna Yalamati" userId="8326d16e23ecd0c7" providerId="LiveId" clId="{C424CD7F-E79E-44D6-8138-B0509172AADF}" dt="2023-08-06T10:38:29.529" v="6421" actId="2711"/>
          <ac:spMkLst>
            <pc:docMk/>
            <pc:sldMk cId="412427563" sldId="401"/>
            <ac:spMk id="7" creationId="{DA5DFB07-F64A-2D16-E57F-D1AA64BD6879}"/>
          </ac:spMkLst>
        </pc:spChg>
        <pc:spChg chg="add mod">
          <ac:chgData name="Kalikrishna Prasanna Yalamati" userId="8326d16e23ecd0c7" providerId="LiveId" clId="{C424CD7F-E79E-44D6-8138-B0509172AADF}" dt="2023-08-06T10:42:32.476" v="6479" actId="14100"/>
          <ac:spMkLst>
            <pc:docMk/>
            <pc:sldMk cId="412427563" sldId="401"/>
            <ac:spMk id="9" creationId="{DBBD711D-0F09-F2E1-23B8-694A9769F11A}"/>
          </ac:spMkLst>
        </pc:spChg>
        <pc:spChg chg="mod">
          <ac:chgData name="Kalikrishna Prasanna Yalamati" userId="8326d16e23ecd0c7" providerId="LiveId" clId="{C424CD7F-E79E-44D6-8138-B0509172AADF}" dt="2023-08-06T10:38:29.529" v="6421" actId="2711"/>
          <ac:spMkLst>
            <pc:docMk/>
            <pc:sldMk cId="412427563" sldId="401"/>
            <ac:spMk id="34" creationId="{82184FF4-7029-4ED7-813A-192E60608764}"/>
          </ac:spMkLst>
        </pc:spChg>
        <pc:spChg chg="mod">
          <ac:chgData name="Kalikrishna Prasanna Yalamati" userId="8326d16e23ecd0c7" providerId="LiveId" clId="{C424CD7F-E79E-44D6-8138-B0509172AADF}" dt="2023-08-06T10:38:29.529" v="6421" actId="2711"/>
          <ac:spMkLst>
            <pc:docMk/>
            <pc:sldMk cId="412427563" sldId="401"/>
            <ac:spMk id="36" creationId="{AAA7AB09-557C-41AD-9113-FF9F68FA1035}"/>
          </ac:spMkLst>
        </pc:spChg>
        <pc:spChg chg="mod">
          <ac:chgData name="Kalikrishna Prasanna Yalamati" userId="8326d16e23ecd0c7" providerId="LiveId" clId="{C424CD7F-E79E-44D6-8138-B0509172AADF}" dt="2023-08-06T10:38:29.529" v="6421" actId="2711"/>
          <ac:spMkLst>
            <pc:docMk/>
            <pc:sldMk cId="412427563" sldId="401"/>
            <ac:spMk id="38" creationId="{EF99ECAA-1F11-4937-BBA6-51935AB44C9D}"/>
          </ac:spMkLst>
        </pc:spChg>
        <pc:spChg chg="mod">
          <ac:chgData name="Kalikrishna Prasanna Yalamati" userId="8326d16e23ecd0c7" providerId="LiveId" clId="{C424CD7F-E79E-44D6-8138-B0509172AADF}" dt="2023-08-06T10:38:29.529" v="6421" actId="2711"/>
          <ac:spMkLst>
            <pc:docMk/>
            <pc:sldMk cId="412427563" sldId="401"/>
            <ac:spMk id="46" creationId="{1DB043B4-68C6-45B9-82AC-A5800EADB8DB}"/>
          </ac:spMkLst>
        </pc:spChg>
        <pc:spChg chg="mod">
          <ac:chgData name="Kalikrishna Prasanna Yalamati" userId="8326d16e23ecd0c7" providerId="LiveId" clId="{C424CD7F-E79E-44D6-8138-B0509172AADF}" dt="2023-08-06T10:38:29.529" v="6421" actId="2711"/>
          <ac:spMkLst>
            <pc:docMk/>
            <pc:sldMk cId="412427563" sldId="401"/>
            <ac:spMk id="48" creationId="{3C64A91D-E535-4C24-A0E3-96A3810E3FDC}"/>
          </ac:spMkLst>
        </pc:spChg>
        <pc:spChg chg="mod">
          <ac:chgData name="Kalikrishna Prasanna Yalamati" userId="8326d16e23ecd0c7" providerId="LiveId" clId="{C424CD7F-E79E-44D6-8138-B0509172AADF}" dt="2023-08-06T10:38:29.529" v="6421" actId="2711"/>
          <ac:spMkLst>
            <pc:docMk/>
            <pc:sldMk cId="412427563" sldId="401"/>
            <ac:spMk id="50" creationId="{26FC4867-BA3E-4F8E-AB23-684F34DF3D31}"/>
          </ac:spMkLst>
        </pc:spChg>
        <pc:grpChg chg="mod">
          <ac:chgData name="Kalikrishna Prasanna Yalamati" userId="8326d16e23ecd0c7" providerId="LiveId" clId="{C424CD7F-E79E-44D6-8138-B0509172AADF}" dt="2023-08-06T10:38:29.529" v="6421" actId="2711"/>
          <ac:grpSpMkLst>
            <pc:docMk/>
            <pc:sldMk cId="412427563" sldId="401"/>
            <ac:grpSpMk id="40" creationId="{79DE9FAB-6BBA-4CFE-B67D-77B47F01ECA4}"/>
          </ac:grpSpMkLst>
        </pc:grpChg>
        <pc:graphicFrameChg chg="add mod modGraphic">
          <ac:chgData name="Kalikrishna Prasanna Yalamati" userId="8326d16e23ecd0c7" providerId="LiveId" clId="{C424CD7F-E79E-44D6-8138-B0509172AADF}" dt="2023-08-06T10:43:12.045" v="6482" actId="12100"/>
          <ac:graphicFrameMkLst>
            <pc:docMk/>
            <pc:sldMk cId="412427563" sldId="401"/>
            <ac:graphicFrameMk id="10" creationId="{DEAF7259-3381-1946-4787-113D87EF9685}"/>
          </ac:graphicFrameMkLst>
        </pc:graphicFrameChg>
        <pc:picChg chg="mod">
          <ac:chgData name="Kalikrishna Prasanna Yalamati" userId="8326d16e23ecd0c7" providerId="LiveId" clId="{C424CD7F-E79E-44D6-8138-B0509172AADF}" dt="2023-08-06T10:41:28.506" v="6468" actId="1076"/>
          <ac:picMkLst>
            <pc:docMk/>
            <pc:sldMk cId="412427563" sldId="401"/>
            <ac:picMk id="8" creationId="{5FED7C55-F545-49A1-90FD-D853A25AB453}"/>
          </ac:picMkLst>
        </pc:picChg>
      </pc:sldChg>
      <pc:sldChg chg="addSp delSp modSp add mod">
        <pc:chgData name="Kalikrishna Prasanna Yalamati" userId="8326d16e23ecd0c7" providerId="LiveId" clId="{C424CD7F-E79E-44D6-8138-B0509172AADF}" dt="2023-08-06T10:36:42.424" v="6400" actId="14100"/>
        <pc:sldMkLst>
          <pc:docMk/>
          <pc:sldMk cId="1750829721" sldId="402"/>
        </pc:sldMkLst>
        <pc:spChg chg="add mod">
          <ac:chgData name="Kalikrishna Prasanna Yalamati" userId="8326d16e23ecd0c7" providerId="LiveId" clId="{C424CD7F-E79E-44D6-8138-B0509172AADF}" dt="2023-08-06T10:36:07.547" v="6374" actId="14100"/>
          <ac:spMkLst>
            <pc:docMk/>
            <pc:sldMk cId="1750829721" sldId="402"/>
            <ac:spMk id="2" creationId="{56B3AE90-5FEA-D59D-B312-3BA539B11C6D}"/>
          </ac:spMkLst>
        </pc:spChg>
        <pc:spChg chg="del">
          <ac:chgData name="Kalikrishna Prasanna Yalamati" userId="8326d16e23ecd0c7" providerId="LiveId" clId="{C424CD7F-E79E-44D6-8138-B0509172AADF}" dt="2023-08-06T05:34:43.527" v="2397" actId="21"/>
          <ac:spMkLst>
            <pc:docMk/>
            <pc:sldMk cId="1750829721" sldId="402"/>
            <ac:spMk id="3" creationId="{703834A1-FFB2-729C-30FC-64389C3F5856}"/>
          </ac:spMkLst>
        </pc:spChg>
        <pc:spChg chg="del">
          <ac:chgData name="Kalikrishna Prasanna Yalamati" userId="8326d16e23ecd0c7" providerId="LiveId" clId="{C424CD7F-E79E-44D6-8138-B0509172AADF}" dt="2023-08-06T05:34:39.685" v="2396" actId="21"/>
          <ac:spMkLst>
            <pc:docMk/>
            <pc:sldMk cId="1750829721" sldId="402"/>
            <ac:spMk id="5" creationId="{785ED691-AB3F-E96C-B491-032CE968FF4D}"/>
          </ac:spMkLst>
        </pc:spChg>
        <pc:spChg chg="add mod">
          <ac:chgData name="Kalikrishna Prasanna Yalamati" userId="8326d16e23ecd0c7" providerId="LiveId" clId="{C424CD7F-E79E-44D6-8138-B0509172AADF}" dt="2023-08-06T08:00:50.717" v="4882" actId="20577"/>
          <ac:spMkLst>
            <pc:docMk/>
            <pc:sldMk cId="1750829721" sldId="402"/>
            <ac:spMk id="7" creationId="{F87FE121-0A4E-EFBC-D9B4-F0E02011413E}"/>
          </ac:spMkLst>
        </pc:spChg>
        <pc:spChg chg="add mod">
          <ac:chgData name="Kalikrishna Prasanna Yalamati" userId="8326d16e23ecd0c7" providerId="LiveId" clId="{C424CD7F-E79E-44D6-8138-B0509172AADF}" dt="2023-08-06T10:36:24.354" v="6395" actId="1038"/>
          <ac:spMkLst>
            <pc:docMk/>
            <pc:sldMk cId="1750829721" sldId="402"/>
            <ac:spMk id="14" creationId="{D543F792-C6D5-FCB7-551E-A339F8B21AF8}"/>
          </ac:spMkLst>
        </pc:spChg>
        <pc:spChg chg="add del mod">
          <ac:chgData name="Kalikrishna Prasanna Yalamati" userId="8326d16e23ecd0c7" providerId="LiveId" clId="{C424CD7F-E79E-44D6-8138-B0509172AADF}" dt="2023-08-06T08:12:43.323" v="5043" actId="478"/>
          <ac:spMkLst>
            <pc:docMk/>
            <pc:sldMk cId="1750829721" sldId="402"/>
            <ac:spMk id="21" creationId="{19C784BF-0373-4054-A0F6-F98D646CD74B}"/>
          </ac:spMkLst>
        </pc:spChg>
        <pc:picChg chg="add del mod">
          <ac:chgData name="Kalikrishna Prasanna Yalamati" userId="8326d16e23ecd0c7" providerId="LiveId" clId="{C424CD7F-E79E-44D6-8138-B0509172AADF}" dt="2023-08-06T08:10:12.304" v="5031" actId="478"/>
          <ac:picMkLst>
            <pc:docMk/>
            <pc:sldMk cId="1750829721" sldId="402"/>
            <ac:picMk id="6" creationId="{9CD2C2EB-7A34-0808-4F37-D8FAF48B44F1}"/>
          </ac:picMkLst>
        </pc:picChg>
        <pc:picChg chg="add del mod">
          <ac:chgData name="Kalikrishna Prasanna Yalamati" userId="8326d16e23ecd0c7" providerId="LiveId" clId="{C424CD7F-E79E-44D6-8138-B0509172AADF}" dt="2023-08-06T08:12:43.323" v="5043" actId="478"/>
          <ac:picMkLst>
            <pc:docMk/>
            <pc:sldMk cId="1750829721" sldId="402"/>
            <ac:picMk id="8" creationId="{5FED7C55-F545-49A1-90FD-D853A25AB453}"/>
          </ac:picMkLst>
        </pc:picChg>
        <pc:picChg chg="add del mod">
          <ac:chgData name="Kalikrishna Prasanna Yalamati" userId="8326d16e23ecd0c7" providerId="LiveId" clId="{C424CD7F-E79E-44D6-8138-B0509172AADF}" dt="2023-08-06T08:10:14.290" v="5032" actId="478"/>
          <ac:picMkLst>
            <pc:docMk/>
            <pc:sldMk cId="1750829721" sldId="402"/>
            <ac:picMk id="13" creationId="{8AE4A95F-28D0-D0C2-9FB8-2D74A00D64A2}"/>
          </ac:picMkLst>
        </pc:picChg>
        <pc:picChg chg="add del mod">
          <ac:chgData name="Kalikrishna Prasanna Yalamati" userId="8326d16e23ecd0c7" providerId="LiveId" clId="{C424CD7F-E79E-44D6-8138-B0509172AADF}" dt="2023-08-06T08:10:39.639" v="5037" actId="478"/>
          <ac:picMkLst>
            <pc:docMk/>
            <pc:sldMk cId="1750829721" sldId="402"/>
            <ac:picMk id="17" creationId="{AE4CDE6F-2D58-E0D1-F0CE-F28E901778CB}"/>
          </ac:picMkLst>
        </pc:picChg>
        <pc:picChg chg="add del mod">
          <ac:chgData name="Kalikrishna Prasanna Yalamati" userId="8326d16e23ecd0c7" providerId="LiveId" clId="{C424CD7F-E79E-44D6-8138-B0509172AADF}" dt="2023-08-06T08:12:45.791" v="5044" actId="478"/>
          <ac:picMkLst>
            <pc:docMk/>
            <pc:sldMk cId="1750829721" sldId="402"/>
            <ac:picMk id="19" creationId="{E7C2DB3E-3333-6485-A071-BD7F0BB4A95E}"/>
          </ac:picMkLst>
        </pc:picChg>
        <pc:picChg chg="add mod">
          <ac:chgData name="Kalikrishna Prasanna Yalamati" userId="8326d16e23ecd0c7" providerId="LiveId" clId="{C424CD7F-E79E-44D6-8138-B0509172AADF}" dt="2023-08-06T10:36:42.424" v="6400" actId="14100"/>
          <ac:picMkLst>
            <pc:docMk/>
            <pc:sldMk cId="1750829721" sldId="402"/>
            <ac:picMk id="23" creationId="{38484C2A-EC80-D0C7-A343-620E91176171}"/>
          </ac:picMkLst>
        </pc:picChg>
        <pc:picChg chg="add mod">
          <ac:chgData name="Kalikrishna Prasanna Yalamati" userId="8326d16e23ecd0c7" providerId="LiveId" clId="{C424CD7F-E79E-44D6-8138-B0509172AADF}" dt="2023-08-06T10:36:19.999" v="6376" actId="14100"/>
          <ac:picMkLst>
            <pc:docMk/>
            <pc:sldMk cId="1750829721" sldId="402"/>
            <ac:picMk id="25" creationId="{B5D30116-CEB7-A43D-E8BF-A4F9E9C8AD0B}"/>
          </ac:picMkLst>
        </pc:picChg>
        <pc:cxnChg chg="add mod">
          <ac:chgData name="Kalikrishna Prasanna Yalamati" userId="8326d16e23ecd0c7" providerId="LiveId" clId="{C424CD7F-E79E-44D6-8138-B0509172AADF}" dt="2023-08-06T10:36:24.354" v="6395" actId="1038"/>
          <ac:cxnSpMkLst>
            <pc:docMk/>
            <pc:sldMk cId="1750829721" sldId="402"/>
            <ac:cxnSpMk id="10" creationId="{9F11E01C-0518-2F60-9617-9C5DE8871D76}"/>
          </ac:cxnSpMkLst>
        </pc:cxnChg>
        <pc:cxnChg chg="add mod">
          <ac:chgData name="Kalikrishna Prasanna Yalamati" userId="8326d16e23ecd0c7" providerId="LiveId" clId="{C424CD7F-E79E-44D6-8138-B0509172AADF}" dt="2023-08-06T08:00:21.174" v="4850" actId="1076"/>
          <ac:cxnSpMkLst>
            <pc:docMk/>
            <pc:sldMk cId="1750829721" sldId="402"/>
            <ac:cxnSpMk id="15" creationId="{9DD41359-89A0-1FE8-02B7-79A55BCCC4D9}"/>
          </ac:cxnSpMkLst>
        </pc:cxnChg>
      </pc:sldChg>
      <pc:sldChg chg="addSp delSp modSp add mod">
        <pc:chgData name="Kalikrishna Prasanna Yalamati" userId="8326d16e23ecd0c7" providerId="LiveId" clId="{C424CD7F-E79E-44D6-8138-B0509172AADF}" dt="2023-08-06T11:35:51.692" v="7111" actId="207"/>
        <pc:sldMkLst>
          <pc:docMk/>
          <pc:sldMk cId="1729321867" sldId="403"/>
        </pc:sldMkLst>
        <pc:spChg chg="add mod">
          <ac:chgData name="Kalikrishna Prasanna Yalamati" userId="8326d16e23ecd0c7" providerId="LiveId" clId="{C424CD7F-E79E-44D6-8138-B0509172AADF}" dt="2023-08-06T10:35:23.038" v="6363"/>
          <ac:spMkLst>
            <pc:docMk/>
            <pc:sldMk cId="1729321867" sldId="403"/>
            <ac:spMk id="2" creationId="{4C234EEE-E2A8-27C6-D456-5914C06AB5F2}"/>
          </ac:spMkLst>
        </pc:spChg>
        <pc:spChg chg="del">
          <ac:chgData name="Kalikrishna Prasanna Yalamati" userId="8326d16e23ecd0c7" providerId="LiveId" clId="{C424CD7F-E79E-44D6-8138-B0509172AADF}" dt="2023-08-06T05:34:48.144" v="2398" actId="21"/>
          <ac:spMkLst>
            <pc:docMk/>
            <pc:sldMk cId="1729321867" sldId="403"/>
            <ac:spMk id="3" creationId="{703834A1-FFB2-729C-30FC-64389C3F5856}"/>
          </ac:spMkLst>
        </pc:spChg>
        <pc:spChg chg="del">
          <ac:chgData name="Kalikrishna Prasanna Yalamati" userId="8326d16e23ecd0c7" providerId="LiveId" clId="{C424CD7F-E79E-44D6-8138-B0509172AADF}" dt="2023-08-06T05:34:51.429" v="2399" actId="21"/>
          <ac:spMkLst>
            <pc:docMk/>
            <pc:sldMk cId="1729321867" sldId="403"/>
            <ac:spMk id="5" creationId="{785ED691-AB3F-E96C-B491-032CE968FF4D}"/>
          </ac:spMkLst>
        </pc:spChg>
        <pc:spChg chg="add del">
          <ac:chgData name="Kalikrishna Prasanna Yalamati" userId="8326d16e23ecd0c7" providerId="LiveId" clId="{C424CD7F-E79E-44D6-8138-B0509172AADF}" dt="2023-08-06T07:47:21.446" v="4741" actId="21"/>
          <ac:spMkLst>
            <pc:docMk/>
            <pc:sldMk cId="1729321867" sldId="403"/>
            <ac:spMk id="6" creationId="{AE82903B-3478-53A7-99AC-74F56A155C93}"/>
          </ac:spMkLst>
        </pc:spChg>
        <pc:spChg chg="add del mod">
          <ac:chgData name="Kalikrishna Prasanna Yalamati" userId="8326d16e23ecd0c7" providerId="LiveId" clId="{C424CD7F-E79E-44D6-8138-B0509172AADF}" dt="2023-08-06T10:35:38.608" v="6366" actId="478"/>
          <ac:spMkLst>
            <pc:docMk/>
            <pc:sldMk cId="1729321867" sldId="403"/>
            <ac:spMk id="10" creationId="{29E82D72-8B22-C481-1B98-53949813594D}"/>
          </ac:spMkLst>
        </pc:spChg>
        <pc:spChg chg="add mod">
          <ac:chgData name="Kalikrishna Prasanna Yalamati" userId="8326d16e23ecd0c7" providerId="LiveId" clId="{C424CD7F-E79E-44D6-8138-B0509172AADF}" dt="2023-08-06T11:35:51.692" v="7111" actId="207"/>
          <ac:spMkLst>
            <pc:docMk/>
            <pc:sldMk cId="1729321867" sldId="403"/>
            <ac:spMk id="11" creationId="{A4A566A4-1C75-9F5C-6381-6DFEFF364595}"/>
          </ac:spMkLst>
        </pc:spChg>
        <pc:spChg chg="mod">
          <ac:chgData name="Kalikrishna Prasanna Yalamati" userId="8326d16e23ecd0c7" providerId="LiveId" clId="{C424CD7F-E79E-44D6-8138-B0509172AADF}" dt="2023-08-06T10:35:17.429" v="6362" actId="2711"/>
          <ac:spMkLst>
            <pc:docMk/>
            <pc:sldMk cId="1729321867" sldId="403"/>
            <ac:spMk id="34" creationId="{82184FF4-7029-4ED7-813A-192E60608764}"/>
          </ac:spMkLst>
        </pc:spChg>
        <pc:spChg chg="mod">
          <ac:chgData name="Kalikrishna Prasanna Yalamati" userId="8326d16e23ecd0c7" providerId="LiveId" clId="{C424CD7F-E79E-44D6-8138-B0509172AADF}" dt="2023-08-06T10:35:17.429" v="6362" actId="2711"/>
          <ac:spMkLst>
            <pc:docMk/>
            <pc:sldMk cId="1729321867" sldId="403"/>
            <ac:spMk id="36" creationId="{AAA7AB09-557C-41AD-9113-FF9F68FA1035}"/>
          </ac:spMkLst>
        </pc:spChg>
        <pc:spChg chg="mod">
          <ac:chgData name="Kalikrishna Prasanna Yalamati" userId="8326d16e23ecd0c7" providerId="LiveId" clId="{C424CD7F-E79E-44D6-8138-B0509172AADF}" dt="2023-08-06T10:35:17.429" v="6362" actId="2711"/>
          <ac:spMkLst>
            <pc:docMk/>
            <pc:sldMk cId="1729321867" sldId="403"/>
            <ac:spMk id="38" creationId="{EF99ECAA-1F11-4937-BBA6-51935AB44C9D}"/>
          </ac:spMkLst>
        </pc:spChg>
        <pc:spChg chg="mod">
          <ac:chgData name="Kalikrishna Prasanna Yalamati" userId="8326d16e23ecd0c7" providerId="LiveId" clId="{C424CD7F-E79E-44D6-8138-B0509172AADF}" dt="2023-08-06T10:35:17.429" v="6362" actId="2711"/>
          <ac:spMkLst>
            <pc:docMk/>
            <pc:sldMk cId="1729321867" sldId="403"/>
            <ac:spMk id="46" creationId="{1DB043B4-68C6-45B9-82AC-A5800EADB8DB}"/>
          </ac:spMkLst>
        </pc:spChg>
        <pc:spChg chg="mod">
          <ac:chgData name="Kalikrishna Prasanna Yalamati" userId="8326d16e23ecd0c7" providerId="LiveId" clId="{C424CD7F-E79E-44D6-8138-B0509172AADF}" dt="2023-08-06T10:35:17.429" v="6362" actId="2711"/>
          <ac:spMkLst>
            <pc:docMk/>
            <pc:sldMk cId="1729321867" sldId="403"/>
            <ac:spMk id="48" creationId="{3C64A91D-E535-4C24-A0E3-96A3810E3FDC}"/>
          </ac:spMkLst>
        </pc:spChg>
        <pc:spChg chg="mod">
          <ac:chgData name="Kalikrishna Prasanna Yalamati" userId="8326d16e23ecd0c7" providerId="LiveId" clId="{C424CD7F-E79E-44D6-8138-B0509172AADF}" dt="2023-08-06T10:35:17.429" v="6362" actId="2711"/>
          <ac:spMkLst>
            <pc:docMk/>
            <pc:sldMk cId="1729321867" sldId="403"/>
            <ac:spMk id="50" creationId="{26FC4867-BA3E-4F8E-AB23-684F34DF3D31}"/>
          </ac:spMkLst>
        </pc:spChg>
        <pc:grpChg chg="mod">
          <ac:chgData name="Kalikrishna Prasanna Yalamati" userId="8326d16e23ecd0c7" providerId="LiveId" clId="{C424CD7F-E79E-44D6-8138-B0509172AADF}" dt="2023-08-06T10:35:17.429" v="6362" actId="2711"/>
          <ac:grpSpMkLst>
            <pc:docMk/>
            <pc:sldMk cId="1729321867" sldId="403"/>
            <ac:grpSpMk id="40" creationId="{79DE9FAB-6BBA-4CFE-B67D-77B47F01ECA4}"/>
          </ac:grpSpMkLst>
        </pc:grpChg>
        <pc:graphicFrameChg chg="add del mod">
          <ac:chgData name="Kalikrishna Prasanna Yalamati" userId="8326d16e23ecd0c7" providerId="LiveId" clId="{C424CD7F-E79E-44D6-8138-B0509172AADF}" dt="2023-08-06T07:49:02.655" v="4744" actId="478"/>
          <ac:graphicFrameMkLst>
            <pc:docMk/>
            <pc:sldMk cId="1729321867" sldId="403"/>
            <ac:graphicFrameMk id="7" creationId="{EA0F7C72-710B-5E1D-83A0-987BA226593A}"/>
          </ac:graphicFrameMkLst>
        </pc:graphicFrameChg>
        <pc:picChg chg="mod">
          <ac:chgData name="Kalikrishna Prasanna Yalamati" userId="8326d16e23ecd0c7" providerId="LiveId" clId="{C424CD7F-E79E-44D6-8138-B0509172AADF}" dt="2023-08-06T10:35:17.429" v="6362" actId="2711"/>
          <ac:picMkLst>
            <pc:docMk/>
            <pc:sldMk cId="1729321867" sldId="403"/>
            <ac:picMk id="8" creationId="{5FED7C55-F545-49A1-90FD-D853A25AB453}"/>
          </ac:picMkLst>
        </pc:picChg>
      </pc:sldChg>
      <pc:sldChg chg="addSp delSp modSp add mod">
        <pc:chgData name="Kalikrishna Prasanna Yalamati" userId="8326d16e23ecd0c7" providerId="LiveId" clId="{C424CD7F-E79E-44D6-8138-B0509172AADF}" dt="2023-08-06T10:38:18.442" v="6420" actId="1076"/>
        <pc:sldMkLst>
          <pc:docMk/>
          <pc:sldMk cId="272631855" sldId="404"/>
        </pc:sldMkLst>
        <pc:spChg chg="add mod">
          <ac:chgData name="Kalikrishna Prasanna Yalamati" userId="8326d16e23ecd0c7" providerId="LiveId" clId="{C424CD7F-E79E-44D6-8138-B0509172AADF}" dt="2023-08-06T10:37:04.231" v="6402"/>
          <ac:spMkLst>
            <pc:docMk/>
            <pc:sldMk cId="272631855" sldId="404"/>
            <ac:spMk id="2" creationId="{EE72B1D4-8636-5A7C-CF73-2574260613D6}"/>
          </ac:spMkLst>
        </pc:spChg>
        <pc:spChg chg="del">
          <ac:chgData name="Kalikrishna Prasanna Yalamati" userId="8326d16e23ecd0c7" providerId="LiveId" clId="{C424CD7F-E79E-44D6-8138-B0509172AADF}" dt="2023-08-06T05:34:31.176" v="2394" actId="21"/>
          <ac:spMkLst>
            <pc:docMk/>
            <pc:sldMk cId="272631855" sldId="404"/>
            <ac:spMk id="3" creationId="{703834A1-FFB2-729C-30FC-64389C3F5856}"/>
          </ac:spMkLst>
        </pc:spChg>
        <pc:spChg chg="add mod">
          <ac:chgData name="Kalikrishna Prasanna Yalamati" userId="8326d16e23ecd0c7" providerId="LiveId" clId="{C424CD7F-E79E-44D6-8138-B0509172AADF}" dt="2023-08-06T10:37:05.585" v="6403" actId="1076"/>
          <ac:spMkLst>
            <pc:docMk/>
            <pc:sldMk cId="272631855" sldId="404"/>
            <ac:spMk id="4" creationId="{2E751D03-00F9-958D-AD32-426960A903C8}"/>
          </ac:spMkLst>
        </pc:spChg>
        <pc:spChg chg="del">
          <ac:chgData name="Kalikrishna Prasanna Yalamati" userId="8326d16e23ecd0c7" providerId="LiveId" clId="{C424CD7F-E79E-44D6-8138-B0509172AADF}" dt="2023-08-06T05:34:34.856" v="2395" actId="21"/>
          <ac:spMkLst>
            <pc:docMk/>
            <pc:sldMk cId="272631855" sldId="404"/>
            <ac:spMk id="5" creationId="{785ED691-AB3F-E96C-B491-032CE968FF4D}"/>
          </ac:spMkLst>
        </pc:spChg>
        <pc:spChg chg="add del mod">
          <ac:chgData name="Kalikrishna Prasanna Yalamati" userId="8326d16e23ecd0c7" providerId="LiveId" clId="{C424CD7F-E79E-44D6-8138-B0509172AADF}" dt="2023-08-06T06:17:17.210" v="4437" actId="767"/>
          <ac:spMkLst>
            <pc:docMk/>
            <pc:sldMk cId="272631855" sldId="404"/>
            <ac:spMk id="7" creationId="{BA80706E-362F-19DC-49D6-BFEF7A8764F8}"/>
          </ac:spMkLst>
        </pc:spChg>
        <pc:spChg chg="add del mod">
          <ac:chgData name="Kalikrishna Prasanna Yalamati" userId="8326d16e23ecd0c7" providerId="LiveId" clId="{C424CD7F-E79E-44D6-8138-B0509172AADF}" dt="2023-08-06T06:19:03.489" v="4460" actId="478"/>
          <ac:spMkLst>
            <pc:docMk/>
            <pc:sldMk cId="272631855" sldId="404"/>
            <ac:spMk id="9" creationId="{034ADFC0-9199-4F2C-DDBB-097FA6A92768}"/>
          </ac:spMkLst>
        </pc:spChg>
        <pc:spChg chg="add mod">
          <ac:chgData name="Kalikrishna Prasanna Yalamati" userId="8326d16e23ecd0c7" providerId="LiveId" clId="{C424CD7F-E79E-44D6-8138-B0509172AADF}" dt="2023-08-06T10:37:16.129" v="6407" actId="115"/>
          <ac:spMkLst>
            <pc:docMk/>
            <pc:sldMk cId="272631855" sldId="404"/>
            <ac:spMk id="10" creationId="{C1CE687B-3373-3D56-1F7E-EF5474B9B96B}"/>
          </ac:spMkLst>
        </pc:spChg>
        <pc:spChg chg="add del mod">
          <ac:chgData name="Kalikrishna Prasanna Yalamati" userId="8326d16e23ecd0c7" providerId="LiveId" clId="{C424CD7F-E79E-44D6-8138-B0509172AADF}" dt="2023-08-06T06:19:30.262" v="4468" actId="21"/>
          <ac:spMkLst>
            <pc:docMk/>
            <pc:sldMk cId="272631855" sldId="404"/>
            <ac:spMk id="11" creationId="{552F3019-6222-B8E7-7F2E-C8F12B2AE97F}"/>
          </ac:spMkLst>
        </pc:spChg>
        <pc:spChg chg="mod">
          <ac:chgData name="Kalikrishna Prasanna Yalamati" userId="8326d16e23ecd0c7" providerId="LiveId" clId="{C424CD7F-E79E-44D6-8138-B0509172AADF}" dt="2023-08-06T10:36:59.135" v="6401" actId="2711"/>
          <ac:spMkLst>
            <pc:docMk/>
            <pc:sldMk cId="272631855" sldId="404"/>
            <ac:spMk id="34" creationId="{82184FF4-7029-4ED7-813A-192E60608764}"/>
          </ac:spMkLst>
        </pc:spChg>
        <pc:spChg chg="mod">
          <ac:chgData name="Kalikrishna Prasanna Yalamati" userId="8326d16e23ecd0c7" providerId="LiveId" clId="{C424CD7F-E79E-44D6-8138-B0509172AADF}" dt="2023-08-06T10:36:59.135" v="6401" actId="2711"/>
          <ac:spMkLst>
            <pc:docMk/>
            <pc:sldMk cId="272631855" sldId="404"/>
            <ac:spMk id="36" creationId="{AAA7AB09-557C-41AD-9113-FF9F68FA1035}"/>
          </ac:spMkLst>
        </pc:spChg>
        <pc:spChg chg="mod">
          <ac:chgData name="Kalikrishna Prasanna Yalamati" userId="8326d16e23ecd0c7" providerId="LiveId" clId="{C424CD7F-E79E-44D6-8138-B0509172AADF}" dt="2023-08-06T10:36:59.135" v="6401" actId="2711"/>
          <ac:spMkLst>
            <pc:docMk/>
            <pc:sldMk cId="272631855" sldId="404"/>
            <ac:spMk id="38" creationId="{EF99ECAA-1F11-4937-BBA6-51935AB44C9D}"/>
          </ac:spMkLst>
        </pc:spChg>
        <pc:spChg chg="mod">
          <ac:chgData name="Kalikrishna Prasanna Yalamati" userId="8326d16e23ecd0c7" providerId="LiveId" clId="{C424CD7F-E79E-44D6-8138-B0509172AADF}" dt="2023-08-06T10:36:59.135" v="6401" actId="2711"/>
          <ac:spMkLst>
            <pc:docMk/>
            <pc:sldMk cId="272631855" sldId="404"/>
            <ac:spMk id="46" creationId="{1DB043B4-68C6-45B9-82AC-A5800EADB8DB}"/>
          </ac:spMkLst>
        </pc:spChg>
        <pc:spChg chg="mod">
          <ac:chgData name="Kalikrishna Prasanna Yalamati" userId="8326d16e23ecd0c7" providerId="LiveId" clId="{C424CD7F-E79E-44D6-8138-B0509172AADF}" dt="2023-08-06T10:36:59.135" v="6401" actId="2711"/>
          <ac:spMkLst>
            <pc:docMk/>
            <pc:sldMk cId="272631855" sldId="404"/>
            <ac:spMk id="48" creationId="{3C64A91D-E535-4C24-A0E3-96A3810E3FDC}"/>
          </ac:spMkLst>
        </pc:spChg>
        <pc:spChg chg="mod">
          <ac:chgData name="Kalikrishna Prasanna Yalamati" userId="8326d16e23ecd0c7" providerId="LiveId" clId="{C424CD7F-E79E-44D6-8138-B0509172AADF}" dt="2023-08-06T10:36:59.135" v="6401" actId="2711"/>
          <ac:spMkLst>
            <pc:docMk/>
            <pc:sldMk cId="272631855" sldId="404"/>
            <ac:spMk id="50" creationId="{26FC4867-BA3E-4F8E-AB23-684F34DF3D31}"/>
          </ac:spMkLst>
        </pc:spChg>
        <pc:grpChg chg="mod">
          <ac:chgData name="Kalikrishna Prasanna Yalamati" userId="8326d16e23ecd0c7" providerId="LiveId" clId="{C424CD7F-E79E-44D6-8138-B0509172AADF}" dt="2023-08-06T10:36:59.135" v="6401" actId="2711"/>
          <ac:grpSpMkLst>
            <pc:docMk/>
            <pc:sldMk cId="272631855" sldId="404"/>
            <ac:grpSpMk id="40" creationId="{79DE9FAB-6BBA-4CFE-B67D-77B47F01ECA4}"/>
          </ac:grpSpMkLst>
        </pc:grpChg>
        <pc:graphicFrameChg chg="add del modGraphic">
          <ac:chgData name="Kalikrishna Prasanna Yalamati" userId="8326d16e23ecd0c7" providerId="LiveId" clId="{C424CD7F-E79E-44D6-8138-B0509172AADF}" dt="2023-08-06T06:17:18.826" v="4440" actId="3680"/>
          <ac:graphicFrameMkLst>
            <pc:docMk/>
            <pc:sldMk cId="272631855" sldId="404"/>
            <ac:graphicFrameMk id="6" creationId="{A58C7B07-333D-8B99-F5D7-1CDBAF1F5FBC}"/>
          </ac:graphicFrameMkLst>
        </pc:graphicFrameChg>
        <pc:graphicFrameChg chg="add del mod modGraphic">
          <ac:chgData name="Kalikrishna Prasanna Yalamati" userId="8326d16e23ecd0c7" providerId="LiveId" clId="{C424CD7F-E79E-44D6-8138-B0509172AADF}" dt="2023-08-06T06:20:47.196" v="4505" actId="21"/>
          <ac:graphicFrameMkLst>
            <pc:docMk/>
            <pc:sldMk cId="272631855" sldId="404"/>
            <ac:graphicFrameMk id="12" creationId="{449D9281-769D-3B6C-291C-BA4AC7E6240E}"/>
          </ac:graphicFrameMkLst>
        </pc:graphicFrameChg>
        <pc:graphicFrameChg chg="add mod modGraphic">
          <ac:chgData name="Kalikrishna Prasanna Yalamati" userId="8326d16e23ecd0c7" providerId="LiveId" clId="{C424CD7F-E79E-44D6-8138-B0509172AADF}" dt="2023-08-06T10:38:18.442" v="6420" actId="1076"/>
          <ac:graphicFrameMkLst>
            <pc:docMk/>
            <pc:sldMk cId="272631855" sldId="404"/>
            <ac:graphicFrameMk id="13" creationId="{F88A977A-992E-E7BE-533D-A90681088C80}"/>
          </ac:graphicFrameMkLst>
        </pc:graphicFrameChg>
        <pc:picChg chg="mod">
          <ac:chgData name="Kalikrishna Prasanna Yalamati" userId="8326d16e23ecd0c7" providerId="LiveId" clId="{C424CD7F-E79E-44D6-8138-B0509172AADF}" dt="2023-08-06T10:36:59.135" v="6401" actId="2711"/>
          <ac:picMkLst>
            <pc:docMk/>
            <pc:sldMk cId="272631855" sldId="404"/>
            <ac:picMk id="8" creationId="{5FED7C55-F545-49A1-90FD-D853A25AB453}"/>
          </ac:picMkLst>
        </pc:picChg>
      </pc:sldChg>
      <pc:sldChg chg="addSp delSp add del mod">
        <pc:chgData name="Kalikrishna Prasanna Yalamati" userId="8326d16e23ecd0c7" providerId="LiveId" clId="{C424CD7F-E79E-44D6-8138-B0509172AADF}" dt="2023-08-06T09:40:29.313" v="5644" actId="47"/>
        <pc:sldMkLst>
          <pc:docMk/>
          <pc:sldMk cId="1396819156" sldId="405"/>
        </pc:sldMkLst>
        <pc:graphicFrameChg chg="add del">
          <ac:chgData name="Kalikrishna Prasanna Yalamati" userId="8326d16e23ecd0c7" providerId="LiveId" clId="{C424CD7F-E79E-44D6-8138-B0509172AADF}" dt="2023-08-06T09:38:09.305" v="5630" actId="478"/>
          <ac:graphicFrameMkLst>
            <pc:docMk/>
            <pc:sldMk cId="1396819156" sldId="405"/>
            <ac:graphicFrameMk id="9" creationId="{8756A5D2-EC66-2094-60DB-5372B77D6A5E}"/>
          </ac:graphicFrameMkLst>
        </pc:graphicFrameChg>
      </pc:sldChg>
      <pc:sldChg chg="modSp add del mod">
        <pc:chgData name="Kalikrishna Prasanna Yalamati" userId="8326d16e23ecd0c7" providerId="LiveId" clId="{C424CD7F-E79E-44D6-8138-B0509172AADF}" dt="2023-08-06T09:51:52.531" v="5717" actId="47"/>
        <pc:sldMkLst>
          <pc:docMk/>
          <pc:sldMk cId="3550838718" sldId="405"/>
        </pc:sldMkLst>
        <pc:spChg chg="mod">
          <ac:chgData name="Kalikrishna Prasanna Yalamati" userId="8326d16e23ecd0c7" providerId="LiveId" clId="{C424CD7F-E79E-44D6-8138-B0509172AADF}" dt="2023-08-06T09:51:31.426" v="5715" actId="21"/>
          <ac:spMkLst>
            <pc:docMk/>
            <pc:sldMk cId="3550838718" sldId="405"/>
            <ac:spMk id="16" creationId="{4BDCF583-1D5D-4235-97C2-39272B80A0B1}"/>
          </ac:spMkLst>
        </pc:spChg>
        <pc:graphicFrameChg chg="mod">
          <ac:chgData name="Kalikrishna Prasanna Yalamati" userId="8326d16e23ecd0c7" providerId="LiveId" clId="{C424CD7F-E79E-44D6-8138-B0509172AADF}" dt="2023-08-06T09:51:35.037" v="5716"/>
          <ac:graphicFrameMkLst>
            <pc:docMk/>
            <pc:sldMk cId="3550838718" sldId="405"/>
            <ac:graphicFrameMk id="7" creationId="{8F33773F-56A1-4719-A3BA-43C862039ACA}"/>
          </ac:graphicFrameMkLst>
        </pc:graphicFrameChg>
      </pc:sldChg>
      <pc:sldChg chg="addSp delSp modSp add mod">
        <pc:chgData name="Kalikrishna Prasanna Yalamati" userId="8326d16e23ecd0c7" providerId="LiveId" clId="{C424CD7F-E79E-44D6-8138-B0509172AADF}" dt="2023-08-06T11:54:52.907" v="7116" actId="207"/>
        <pc:sldMkLst>
          <pc:docMk/>
          <pc:sldMk cId="3664147730" sldId="406"/>
        </pc:sldMkLst>
        <pc:spChg chg="mod">
          <ac:chgData name="Kalikrishna Prasanna Yalamati" userId="8326d16e23ecd0c7" providerId="LiveId" clId="{C424CD7F-E79E-44D6-8138-B0509172AADF}" dt="2023-08-06T10:44:50.800" v="6496" actId="255"/>
          <ac:spMkLst>
            <pc:docMk/>
            <pc:sldMk cId="3664147730" sldId="406"/>
            <ac:spMk id="15" creationId="{40F1DF5B-353A-4270-8C10-6A1509441174}"/>
          </ac:spMkLst>
        </pc:spChg>
        <pc:spChg chg="mod">
          <ac:chgData name="Kalikrishna Prasanna Yalamati" userId="8326d16e23ecd0c7" providerId="LiveId" clId="{C424CD7F-E79E-44D6-8138-B0509172AADF}" dt="2023-08-06T09:58:06.418" v="5815" actId="6549"/>
          <ac:spMkLst>
            <pc:docMk/>
            <pc:sldMk cId="3664147730" sldId="406"/>
            <ac:spMk id="16" creationId="{4BDCF583-1D5D-4235-97C2-39272B80A0B1}"/>
          </ac:spMkLst>
        </pc:spChg>
        <pc:graphicFrameChg chg="add del modGraphic">
          <ac:chgData name="Kalikrishna Prasanna Yalamati" userId="8326d16e23ecd0c7" providerId="LiveId" clId="{C424CD7F-E79E-44D6-8138-B0509172AADF}" dt="2023-08-06T09:52:21.082" v="5721" actId="1032"/>
          <ac:graphicFrameMkLst>
            <pc:docMk/>
            <pc:sldMk cId="3664147730" sldId="406"/>
            <ac:graphicFrameMk id="2" creationId="{4FB6FEED-C4A8-5D1D-375D-E5F7F15B5D33}"/>
          </ac:graphicFrameMkLst>
        </pc:graphicFrameChg>
        <pc:graphicFrameChg chg="add del mod modGraphic">
          <ac:chgData name="Kalikrishna Prasanna Yalamati" userId="8326d16e23ecd0c7" providerId="LiveId" clId="{C424CD7F-E79E-44D6-8138-B0509172AADF}" dt="2023-08-06T09:56:07.749" v="5787" actId="478"/>
          <ac:graphicFrameMkLst>
            <pc:docMk/>
            <pc:sldMk cId="3664147730" sldId="406"/>
            <ac:graphicFrameMk id="3" creationId="{E443FCC0-A400-F5E8-88B1-D6BF53730FED}"/>
          </ac:graphicFrameMkLst>
        </pc:graphicFrameChg>
        <pc:graphicFrameChg chg="add mod modGraphic">
          <ac:chgData name="Kalikrishna Prasanna Yalamati" userId="8326d16e23ecd0c7" providerId="LiveId" clId="{C424CD7F-E79E-44D6-8138-B0509172AADF}" dt="2023-08-06T11:54:52.907" v="7116" actId="207"/>
          <ac:graphicFrameMkLst>
            <pc:docMk/>
            <pc:sldMk cId="3664147730" sldId="406"/>
            <ac:graphicFrameMk id="4" creationId="{ECE5C9CB-F22A-B407-AAA7-77A7DB711CA8}"/>
          </ac:graphicFrameMkLst>
        </pc:graphicFrameChg>
        <pc:graphicFrameChg chg="del">
          <ac:chgData name="Kalikrishna Prasanna Yalamati" userId="8326d16e23ecd0c7" providerId="LiveId" clId="{C424CD7F-E79E-44D6-8138-B0509172AADF}" dt="2023-08-06T09:52:00.024" v="5719" actId="478"/>
          <ac:graphicFrameMkLst>
            <pc:docMk/>
            <pc:sldMk cId="3664147730" sldId="406"/>
            <ac:graphicFrameMk id="7" creationId="{8F33773F-56A1-4719-A3BA-43C862039ACA}"/>
          </ac:graphicFrameMkLst>
        </pc:graphicFrameChg>
        <pc:picChg chg="mod ord">
          <ac:chgData name="Kalikrishna Prasanna Yalamati" userId="8326d16e23ecd0c7" providerId="LiveId" clId="{C424CD7F-E79E-44D6-8138-B0509172AADF}" dt="2023-08-06T09:59:37.007" v="5832" actId="171"/>
          <ac:picMkLst>
            <pc:docMk/>
            <pc:sldMk cId="3664147730" sldId="406"/>
            <ac:picMk id="8" creationId="{5FED7C55-F545-49A1-90FD-D853A25AB453}"/>
          </ac:picMkLst>
        </pc:picChg>
      </pc:sldChg>
      <pc:sldChg chg="add del">
        <pc:chgData name="Kalikrishna Prasanna Yalamati" userId="8326d16e23ecd0c7" providerId="LiveId" clId="{C424CD7F-E79E-44D6-8138-B0509172AADF}" dt="2023-08-06T10:02:36.958" v="5838" actId="47"/>
        <pc:sldMkLst>
          <pc:docMk/>
          <pc:sldMk cId="1214153184" sldId="407"/>
        </pc:sldMkLst>
      </pc:sldChg>
      <pc:sldChg chg="addSp delSp modSp add mod">
        <pc:chgData name="Kalikrishna Prasanna Yalamati" userId="8326d16e23ecd0c7" providerId="LiveId" clId="{C424CD7F-E79E-44D6-8138-B0509172AADF}" dt="2023-08-06T10:45:00.128" v="6498" actId="120"/>
        <pc:sldMkLst>
          <pc:docMk/>
          <pc:sldMk cId="2555914381" sldId="407"/>
        </pc:sldMkLst>
        <pc:spChg chg="add mod">
          <ac:chgData name="Kalikrishna Prasanna Yalamati" userId="8326d16e23ecd0c7" providerId="LiveId" clId="{C424CD7F-E79E-44D6-8138-B0509172AADF}" dt="2023-08-06T10:18:07.201" v="6089" actId="207"/>
          <ac:spMkLst>
            <pc:docMk/>
            <pc:sldMk cId="2555914381" sldId="407"/>
            <ac:spMk id="3" creationId="{F7D0E3CD-35B7-DB9C-3567-0DA52332596F}"/>
          </ac:spMkLst>
        </pc:spChg>
        <pc:spChg chg="add mod">
          <ac:chgData name="Kalikrishna Prasanna Yalamati" userId="8326d16e23ecd0c7" providerId="LiveId" clId="{C424CD7F-E79E-44D6-8138-B0509172AADF}" dt="2023-08-06T10:18:09.682" v="6090" actId="207"/>
          <ac:spMkLst>
            <pc:docMk/>
            <pc:sldMk cId="2555914381" sldId="407"/>
            <ac:spMk id="4" creationId="{2058C139-B25E-8C70-70EA-C36FA869DFD6}"/>
          </ac:spMkLst>
        </pc:spChg>
        <pc:spChg chg="mod">
          <ac:chgData name="Kalikrishna Prasanna Yalamati" userId="8326d16e23ecd0c7" providerId="LiveId" clId="{C424CD7F-E79E-44D6-8138-B0509172AADF}" dt="2023-08-06T10:45:00.128" v="6498" actId="120"/>
          <ac:spMkLst>
            <pc:docMk/>
            <pc:sldMk cId="2555914381" sldId="407"/>
            <ac:spMk id="15" creationId="{40F1DF5B-353A-4270-8C10-6A1509441174}"/>
          </ac:spMkLst>
        </pc:spChg>
        <pc:spChg chg="mod">
          <ac:chgData name="Kalikrishna Prasanna Yalamati" userId="8326d16e23ecd0c7" providerId="LiveId" clId="{C424CD7F-E79E-44D6-8138-B0509172AADF}" dt="2023-08-06T10:13:56.621" v="6048" actId="1076"/>
          <ac:spMkLst>
            <pc:docMk/>
            <pc:sldMk cId="2555914381" sldId="407"/>
            <ac:spMk id="16" creationId="{4BDCF583-1D5D-4235-97C2-39272B80A0B1}"/>
          </ac:spMkLst>
        </pc:spChg>
        <pc:graphicFrameChg chg="add del mod modGraphic">
          <ac:chgData name="Kalikrishna Prasanna Yalamati" userId="8326d16e23ecd0c7" providerId="LiveId" clId="{C424CD7F-E79E-44D6-8138-B0509172AADF}" dt="2023-08-06T10:11:13.092" v="5962" actId="478"/>
          <ac:graphicFrameMkLst>
            <pc:docMk/>
            <pc:sldMk cId="2555914381" sldId="407"/>
            <ac:graphicFrameMk id="2" creationId="{F627B713-D6A9-F489-B402-7C94AA6F734A}"/>
          </ac:graphicFrameMkLst>
        </pc:graphicFrameChg>
      </pc:sldChg>
      <pc:sldChg chg="modSp add del mod">
        <pc:chgData name="Kalikrishna Prasanna Yalamati" userId="8326d16e23ecd0c7" providerId="LiveId" clId="{C424CD7F-E79E-44D6-8138-B0509172AADF}" dt="2023-08-06T09:53:58.510" v="5753" actId="47"/>
        <pc:sldMkLst>
          <pc:docMk/>
          <pc:sldMk cId="4003107519" sldId="407"/>
        </pc:sldMkLst>
        <pc:spChg chg="mod">
          <ac:chgData name="Kalikrishna Prasanna Yalamati" userId="8326d16e23ecd0c7" providerId="LiveId" clId="{C424CD7F-E79E-44D6-8138-B0509172AADF}" dt="2023-08-06T09:53:32.782" v="5744" actId="21"/>
          <ac:spMkLst>
            <pc:docMk/>
            <pc:sldMk cId="4003107519" sldId="407"/>
            <ac:spMk id="16" creationId="{4BDCF583-1D5D-4235-97C2-39272B80A0B1}"/>
          </ac:spMkLst>
        </pc:spChg>
        <pc:graphicFrameChg chg="mod">
          <ac:chgData name="Kalikrishna Prasanna Yalamati" userId="8326d16e23ecd0c7" providerId="LiveId" clId="{C424CD7F-E79E-44D6-8138-B0509172AADF}" dt="2023-08-06T09:53:54.759" v="5752"/>
          <ac:graphicFrameMkLst>
            <pc:docMk/>
            <pc:sldMk cId="4003107519" sldId="407"/>
            <ac:graphicFrameMk id="7" creationId="{8F33773F-56A1-4719-A3BA-43C862039ACA}"/>
          </ac:graphicFrameMkLst>
        </pc:graphicFrameChg>
      </pc:sldChg>
      <pc:sldChg chg="modSp add del mod">
        <pc:chgData name="Kalikrishna Prasanna Yalamati" userId="8326d16e23ecd0c7" providerId="LiveId" clId="{C424CD7F-E79E-44D6-8138-B0509172AADF}" dt="2023-08-06T11:06:22.990" v="6715" actId="47"/>
        <pc:sldMkLst>
          <pc:docMk/>
          <pc:sldMk cId="2375672" sldId="408"/>
        </pc:sldMkLst>
        <pc:spChg chg="mod">
          <ac:chgData name="Kalikrishna Prasanna Yalamati" userId="8326d16e23ecd0c7" providerId="LiveId" clId="{C424CD7F-E79E-44D6-8138-B0509172AADF}" dt="2023-08-06T10:59:33.895" v="6643" actId="21"/>
          <ac:spMkLst>
            <pc:docMk/>
            <pc:sldMk cId="2375672" sldId="408"/>
            <ac:spMk id="4" creationId="{290F7461-07E0-0A8E-71AA-372254EFC6B8}"/>
          </ac:spMkLst>
        </pc:spChg>
      </pc:sldChg>
      <pc:sldChg chg="add del">
        <pc:chgData name="Kalikrishna Prasanna Yalamati" userId="8326d16e23ecd0c7" providerId="LiveId" clId="{C424CD7F-E79E-44D6-8138-B0509172AADF}" dt="2023-08-06T10:53:12.284" v="6590" actId="47"/>
        <pc:sldMkLst>
          <pc:docMk/>
          <pc:sldMk cId="268490854" sldId="408"/>
        </pc:sldMkLst>
      </pc:sldChg>
      <pc:sldChg chg="add del">
        <pc:chgData name="Kalikrishna Prasanna Yalamati" userId="8326d16e23ecd0c7" providerId="LiveId" clId="{C424CD7F-E79E-44D6-8138-B0509172AADF}" dt="2023-08-06T10:31:02.556" v="6312" actId="2890"/>
        <pc:sldMkLst>
          <pc:docMk/>
          <pc:sldMk cId="566416900" sldId="408"/>
        </pc:sldMkLst>
      </pc:sldChg>
      <pc:sldChg chg="add del">
        <pc:chgData name="Kalikrishna Prasanna Yalamati" userId="8326d16e23ecd0c7" providerId="LiveId" clId="{C424CD7F-E79E-44D6-8138-B0509172AADF}" dt="2023-08-06T10:10:14.925" v="5940" actId="2890"/>
        <pc:sldMkLst>
          <pc:docMk/>
          <pc:sldMk cId="1224703625" sldId="408"/>
        </pc:sldMkLst>
      </pc:sldChg>
      <pc:sldChg chg="addSp delSp modSp add del mod">
        <pc:chgData name="Kalikrishna Prasanna Yalamati" userId="8326d16e23ecd0c7" providerId="LiveId" clId="{C424CD7F-E79E-44D6-8138-B0509172AADF}" dt="2023-08-06T11:14:03.344" v="7039" actId="47"/>
        <pc:sldMkLst>
          <pc:docMk/>
          <pc:sldMk cId="1788836161" sldId="408"/>
        </pc:sldMkLst>
        <pc:spChg chg="del mod">
          <ac:chgData name="Kalikrishna Prasanna Yalamati" userId="8326d16e23ecd0c7" providerId="LiveId" clId="{C424CD7F-E79E-44D6-8138-B0509172AADF}" dt="2023-08-06T11:11:09.110" v="6764" actId="12084"/>
          <ac:spMkLst>
            <pc:docMk/>
            <pc:sldMk cId="1788836161" sldId="408"/>
            <ac:spMk id="6" creationId="{C6BA75B5-B887-6B7E-709E-724B112C9454}"/>
          </ac:spMkLst>
        </pc:spChg>
        <pc:graphicFrameChg chg="add del mod">
          <ac:chgData name="Kalikrishna Prasanna Yalamati" userId="8326d16e23ecd0c7" providerId="LiveId" clId="{C424CD7F-E79E-44D6-8138-B0509172AADF}" dt="2023-08-06T11:11:39.030" v="7012" actId="21"/>
          <ac:graphicFrameMkLst>
            <pc:docMk/>
            <pc:sldMk cId="1788836161" sldId="408"/>
            <ac:graphicFrameMk id="2" creationId="{AE0409DE-101C-8B2E-2DCA-646789B3B461}"/>
          </ac:graphicFrameMkLst>
        </pc:graphicFrameChg>
      </pc:sldChg>
      <pc:sldChg chg="add del">
        <pc:chgData name="Kalikrishna Prasanna Yalamati" userId="8326d16e23ecd0c7" providerId="LiveId" clId="{C424CD7F-E79E-44D6-8138-B0509172AADF}" dt="2023-08-06T11:53:51.972" v="7113" actId="47"/>
        <pc:sldMkLst>
          <pc:docMk/>
          <pc:sldMk cId="2519807402" sldId="408"/>
        </pc:sldMkLst>
      </pc:sldChg>
      <pc:sldChg chg="add del">
        <pc:chgData name="Kalikrishna Prasanna Yalamati" userId="8326d16e23ecd0c7" providerId="LiveId" clId="{C424CD7F-E79E-44D6-8138-B0509172AADF}" dt="2023-08-06T10:42:55.745" v="6481" actId="47"/>
        <pc:sldMkLst>
          <pc:docMk/>
          <pc:sldMk cId="2717783531" sldId="408"/>
        </pc:sldMkLst>
      </pc:sldChg>
      <pc:sldMasterChg chg="delSp modSp mod modSldLayout">
        <pc:chgData name="Kalikrishna Prasanna Yalamati" userId="8326d16e23ecd0c7" providerId="LiveId" clId="{C424CD7F-E79E-44D6-8138-B0509172AADF}" dt="2023-08-06T09:28:26.716" v="5554" actId="478"/>
        <pc:sldMasterMkLst>
          <pc:docMk/>
          <pc:sldMasterMk cId="2521255718" sldId="2147483684"/>
        </pc:sldMasterMkLst>
        <pc:spChg chg="del mod ord">
          <ac:chgData name="Kalikrishna Prasanna Yalamati" userId="8326d16e23ecd0c7" providerId="LiveId" clId="{C424CD7F-E79E-44D6-8138-B0509172AADF}" dt="2023-08-06T09:27:01.610" v="5537" actId="478"/>
          <ac:spMkLst>
            <pc:docMk/>
            <pc:sldMasterMk cId="2521255718" sldId="2147483684"/>
            <ac:spMk id="6" creationId="{45574E12-6C16-431F-B2CE-E4B15916BA05}"/>
          </ac:spMkLst>
        </pc:spChg>
        <pc:sldLayoutChg chg="delSp mod">
          <pc:chgData name="Kalikrishna Prasanna Yalamati" userId="8326d16e23ecd0c7" providerId="LiveId" clId="{C424CD7F-E79E-44D6-8138-B0509172AADF}" dt="2023-08-06T09:28:18.403" v="5551" actId="478"/>
          <pc:sldLayoutMkLst>
            <pc:docMk/>
            <pc:sldMasterMk cId="2521255718" sldId="2147483684"/>
            <pc:sldLayoutMk cId="3412362915" sldId="2147483685"/>
          </pc:sldLayoutMkLst>
          <pc:spChg chg="del">
            <ac:chgData name="Kalikrishna Prasanna Yalamati" userId="8326d16e23ecd0c7" providerId="LiveId" clId="{C424CD7F-E79E-44D6-8138-B0509172AADF}" dt="2023-08-06T09:28:18.403" v="5551" actId="478"/>
            <ac:spMkLst>
              <pc:docMk/>
              <pc:sldMasterMk cId="2521255718" sldId="2147483684"/>
              <pc:sldLayoutMk cId="3412362915" sldId="2147483685"/>
              <ac:spMk id="6" creationId="{D74D4206-406C-42A3-BBD4-44C043180931}"/>
            </ac:spMkLst>
          </pc:spChg>
        </pc:sldLayoutChg>
        <pc:sldLayoutChg chg="delSp mod">
          <pc:chgData name="Kalikrishna Prasanna Yalamati" userId="8326d16e23ecd0c7" providerId="LiveId" clId="{C424CD7F-E79E-44D6-8138-B0509172AADF}" dt="2023-08-06T09:27:44.798" v="5544" actId="478"/>
          <pc:sldLayoutMkLst>
            <pc:docMk/>
            <pc:sldMasterMk cId="2521255718" sldId="2147483684"/>
            <pc:sldLayoutMk cId="3616071164" sldId="2147483686"/>
          </pc:sldLayoutMkLst>
          <pc:spChg chg="del">
            <ac:chgData name="Kalikrishna Prasanna Yalamati" userId="8326d16e23ecd0c7" providerId="LiveId" clId="{C424CD7F-E79E-44D6-8138-B0509172AADF}" dt="2023-08-06T09:27:44.798" v="5544" actId="478"/>
            <ac:spMkLst>
              <pc:docMk/>
              <pc:sldMasterMk cId="2521255718" sldId="2147483684"/>
              <pc:sldLayoutMk cId="3616071164" sldId="2147483686"/>
              <ac:spMk id="6" creationId="{7E44B5A0-66FA-433A-8DC5-C097C63B4DFC}"/>
            </ac:spMkLst>
          </pc:spChg>
        </pc:sldLayoutChg>
        <pc:sldLayoutChg chg="delSp mod">
          <pc:chgData name="Kalikrishna Prasanna Yalamati" userId="8326d16e23ecd0c7" providerId="LiveId" clId="{C424CD7F-E79E-44D6-8138-B0509172AADF}" dt="2023-08-06T09:27:35.175" v="5542" actId="478"/>
          <pc:sldLayoutMkLst>
            <pc:docMk/>
            <pc:sldMasterMk cId="2521255718" sldId="2147483684"/>
            <pc:sldLayoutMk cId="1023429560" sldId="2147483687"/>
          </pc:sldLayoutMkLst>
          <pc:spChg chg="del">
            <ac:chgData name="Kalikrishna Prasanna Yalamati" userId="8326d16e23ecd0c7" providerId="LiveId" clId="{C424CD7F-E79E-44D6-8138-B0509172AADF}" dt="2023-08-06T09:27:35.175" v="5542" actId="478"/>
            <ac:spMkLst>
              <pc:docMk/>
              <pc:sldMasterMk cId="2521255718" sldId="2147483684"/>
              <pc:sldLayoutMk cId="1023429560" sldId="2147483687"/>
              <ac:spMk id="6" creationId="{E8DFA722-391E-4FCF-8E15-0D7E2EC02B63}"/>
            </ac:spMkLst>
          </pc:spChg>
          <pc:spChg chg="del">
            <ac:chgData name="Kalikrishna Prasanna Yalamati" userId="8326d16e23ecd0c7" providerId="LiveId" clId="{C424CD7F-E79E-44D6-8138-B0509172AADF}" dt="2023-08-06T09:27:25.661" v="5541" actId="478"/>
            <ac:spMkLst>
              <pc:docMk/>
              <pc:sldMasterMk cId="2521255718" sldId="2147483684"/>
              <pc:sldLayoutMk cId="1023429560" sldId="2147483687"/>
              <ac:spMk id="13" creationId="{80517979-166D-4AAA-ABBC-0C3E5C2ECF37}"/>
            </ac:spMkLst>
          </pc:spChg>
        </pc:sldLayoutChg>
        <pc:sldLayoutChg chg="delSp mod">
          <pc:chgData name="Kalikrishna Prasanna Yalamati" userId="8326d16e23ecd0c7" providerId="LiveId" clId="{C424CD7F-E79E-44D6-8138-B0509172AADF}" dt="2023-08-06T09:28:22.279" v="5552" actId="478"/>
          <pc:sldLayoutMkLst>
            <pc:docMk/>
            <pc:sldMasterMk cId="2521255718" sldId="2147483684"/>
            <pc:sldLayoutMk cId="3617165047" sldId="2147483688"/>
          </pc:sldLayoutMkLst>
          <pc:spChg chg="del">
            <ac:chgData name="Kalikrishna Prasanna Yalamati" userId="8326d16e23ecd0c7" providerId="LiveId" clId="{C424CD7F-E79E-44D6-8138-B0509172AADF}" dt="2023-08-06T09:28:22.279" v="5552" actId="478"/>
            <ac:spMkLst>
              <pc:docMk/>
              <pc:sldMasterMk cId="2521255718" sldId="2147483684"/>
              <pc:sldLayoutMk cId="3617165047" sldId="2147483688"/>
              <ac:spMk id="7" creationId="{19E5C381-C899-4BF9-B584-2D78074D1CB2}"/>
            </ac:spMkLst>
          </pc:spChg>
        </pc:sldLayoutChg>
        <pc:sldLayoutChg chg="delSp mod">
          <pc:chgData name="Kalikrishna Prasanna Yalamati" userId="8326d16e23ecd0c7" providerId="LiveId" clId="{C424CD7F-E79E-44D6-8138-B0509172AADF}" dt="2023-08-06T09:28:00.446" v="5547" actId="478"/>
          <pc:sldLayoutMkLst>
            <pc:docMk/>
            <pc:sldMasterMk cId="2521255718" sldId="2147483684"/>
            <pc:sldLayoutMk cId="670392337" sldId="2147483689"/>
          </pc:sldLayoutMkLst>
          <pc:spChg chg="del">
            <ac:chgData name="Kalikrishna Prasanna Yalamati" userId="8326d16e23ecd0c7" providerId="LiveId" clId="{C424CD7F-E79E-44D6-8138-B0509172AADF}" dt="2023-08-06T09:28:00.446" v="5547" actId="478"/>
            <ac:spMkLst>
              <pc:docMk/>
              <pc:sldMasterMk cId="2521255718" sldId="2147483684"/>
              <pc:sldLayoutMk cId="670392337" sldId="2147483689"/>
              <ac:spMk id="9" creationId="{03031C35-2E5B-491D-85ED-DB42A4FE1623}"/>
            </ac:spMkLst>
          </pc:spChg>
        </pc:sldLayoutChg>
        <pc:sldLayoutChg chg="delSp mod">
          <pc:chgData name="Kalikrishna Prasanna Yalamati" userId="8326d16e23ecd0c7" providerId="LiveId" clId="{C424CD7F-E79E-44D6-8138-B0509172AADF}" dt="2023-08-06T09:28:24.548" v="5553" actId="478"/>
          <pc:sldLayoutMkLst>
            <pc:docMk/>
            <pc:sldMasterMk cId="2521255718" sldId="2147483684"/>
            <pc:sldLayoutMk cId="3858332531" sldId="2147483691"/>
          </pc:sldLayoutMkLst>
          <pc:spChg chg="del">
            <ac:chgData name="Kalikrishna Prasanna Yalamati" userId="8326d16e23ecd0c7" providerId="LiveId" clId="{C424CD7F-E79E-44D6-8138-B0509172AADF}" dt="2023-08-06T09:28:24.548" v="5553" actId="478"/>
            <ac:spMkLst>
              <pc:docMk/>
              <pc:sldMasterMk cId="2521255718" sldId="2147483684"/>
              <pc:sldLayoutMk cId="3858332531" sldId="2147483691"/>
              <ac:spMk id="4" creationId="{E436F230-C9A7-407A-B923-873839C8D8A0}"/>
            </ac:spMkLst>
          </pc:spChg>
        </pc:sldLayoutChg>
        <pc:sldLayoutChg chg="delSp mod">
          <pc:chgData name="Kalikrishna Prasanna Yalamati" userId="8326d16e23ecd0c7" providerId="LiveId" clId="{C424CD7F-E79E-44D6-8138-B0509172AADF}" dt="2023-08-06T09:28:26.716" v="5554" actId="478"/>
          <pc:sldLayoutMkLst>
            <pc:docMk/>
            <pc:sldMasterMk cId="2521255718" sldId="2147483684"/>
            <pc:sldLayoutMk cId="983562843" sldId="2147483692"/>
          </pc:sldLayoutMkLst>
          <pc:spChg chg="del">
            <ac:chgData name="Kalikrishna Prasanna Yalamati" userId="8326d16e23ecd0c7" providerId="LiveId" clId="{C424CD7F-E79E-44D6-8138-B0509172AADF}" dt="2023-08-06T09:28:26.716" v="5554" actId="478"/>
            <ac:spMkLst>
              <pc:docMk/>
              <pc:sldMasterMk cId="2521255718" sldId="2147483684"/>
              <pc:sldLayoutMk cId="983562843" sldId="2147483692"/>
              <ac:spMk id="7" creationId="{CDAEB023-7A5E-4087-B75E-A38A80EE5D01}"/>
            </ac:spMkLst>
          </pc:spChg>
        </pc:sldLayoutChg>
        <pc:sldLayoutChg chg="delSp mod">
          <pc:chgData name="Kalikrishna Prasanna Yalamati" userId="8326d16e23ecd0c7" providerId="LiveId" clId="{C424CD7F-E79E-44D6-8138-B0509172AADF}" dt="2023-08-06T09:28:15.894" v="5550" actId="478"/>
          <pc:sldLayoutMkLst>
            <pc:docMk/>
            <pc:sldMasterMk cId="2521255718" sldId="2147483684"/>
            <pc:sldLayoutMk cId="727319112" sldId="2147483693"/>
          </pc:sldLayoutMkLst>
          <pc:spChg chg="del">
            <ac:chgData name="Kalikrishna Prasanna Yalamati" userId="8326d16e23ecd0c7" providerId="LiveId" clId="{C424CD7F-E79E-44D6-8138-B0509172AADF}" dt="2023-08-06T09:28:15.894" v="5550" actId="478"/>
            <ac:spMkLst>
              <pc:docMk/>
              <pc:sldMasterMk cId="2521255718" sldId="2147483684"/>
              <pc:sldLayoutMk cId="727319112" sldId="2147483693"/>
              <ac:spMk id="7" creationId="{76CFE189-E20B-4108-B290-244424336512}"/>
            </ac:spMkLst>
          </pc:spChg>
        </pc:sldLayoutChg>
        <pc:sldLayoutChg chg="delSp mod">
          <pc:chgData name="Kalikrishna Prasanna Yalamati" userId="8326d16e23ecd0c7" providerId="LiveId" clId="{C424CD7F-E79E-44D6-8138-B0509172AADF}" dt="2023-08-06T09:27:48.488" v="5545" actId="478"/>
          <pc:sldLayoutMkLst>
            <pc:docMk/>
            <pc:sldMasterMk cId="2521255718" sldId="2147483684"/>
            <pc:sldLayoutMk cId="3063087162" sldId="2147483696"/>
          </pc:sldLayoutMkLst>
          <pc:spChg chg="del">
            <ac:chgData name="Kalikrishna Prasanna Yalamati" userId="8326d16e23ecd0c7" providerId="LiveId" clId="{C424CD7F-E79E-44D6-8138-B0509172AADF}" dt="2023-08-06T09:27:48.488" v="5545" actId="478"/>
            <ac:spMkLst>
              <pc:docMk/>
              <pc:sldMasterMk cId="2521255718" sldId="2147483684"/>
              <pc:sldLayoutMk cId="3063087162" sldId="2147483696"/>
              <ac:spMk id="4" creationId="{E436F230-C9A7-407A-B923-873839C8D8A0}"/>
            </ac:spMkLst>
          </pc:spChg>
        </pc:sldLayoutChg>
        <pc:sldLayoutChg chg="delSp mod">
          <pc:chgData name="Kalikrishna Prasanna Yalamati" userId="8326d16e23ecd0c7" providerId="LiveId" clId="{C424CD7F-E79E-44D6-8138-B0509172AADF}" dt="2023-08-06T09:28:05.328" v="5548" actId="478"/>
          <pc:sldLayoutMkLst>
            <pc:docMk/>
            <pc:sldMasterMk cId="2521255718" sldId="2147483684"/>
            <pc:sldLayoutMk cId="22852078" sldId="2147483697"/>
          </pc:sldLayoutMkLst>
          <pc:spChg chg="del">
            <ac:chgData name="Kalikrishna Prasanna Yalamati" userId="8326d16e23ecd0c7" providerId="LiveId" clId="{C424CD7F-E79E-44D6-8138-B0509172AADF}" dt="2023-08-06T09:28:05.328" v="5548" actId="478"/>
            <ac:spMkLst>
              <pc:docMk/>
              <pc:sldMasterMk cId="2521255718" sldId="2147483684"/>
              <pc:sldLayoutMk cId="22852078" sldId="2147483697"/>
              <ac:spMk id="6" creationId="{D74D4206-406C-42A3-BBD4-44C043180931}"/>
            </ac:spMkLst>
          </pc:spChg>
        </pc:sldLayoutChg>
        <pc:sldLayoutChg chg="addSp delSp modSp mod">
          <pc:chgData name="Kalikrishna Prasanna Yalamati" userId="8326d16e23ecd0c7" providerId="LiveId" clId="{C424CD7F-E79E-44D6-8138-B0509172AADF}" dt="2023-08-06T09:27:06.408" v="5538" actId="478"/>
          <pc:sldLayoutMkLst>
            <pc:docMk/>
            <pc:sldMasterMk cId="2521255718" sldId="2147483684"/>
            <pc:sldLayoutMk cId="600948850" sldId="2147483699"/>
          </pc:sldLayoutMkLst>
          <pc:spChg chg="add del mod">
            <ac:chgData name="Kalikrishna Prasanna Yalamati" userId="8326d16e23ecd0c7" providerId="LiveId" clId="{C424CD7F-E79E-44D6-8138-B0509172AADF}" dt="2023-08-06T09:27:06.408" v="5538" actId="478"/>
            <ac:spMkLst>
              <pc:docMk/>
              <pc:sldMasterMk cId="2521255718" sldId="2147483684"/>
              <pc:sldLayoutMk cId="600948850" sldId="2147483699"/>
              <ac:spMk id="2" creationId="{79DF9301-F972-1FA1-49F9-012074033ADA}"/>
            </ac:spMkLst>
          </pc:spChg>
        </pc:sldLayoutChg>
        <pc:sldLayoutChg chg="delSp mod">
          <pc:chgData name="Kalikrishna Prasanna Yalamati" userId="8326d16e23ecd0c7" providerId="LiveId" clId="{C424CD7F-E79E-44D6-8138-B0509172AADF}" dt="2023-08-06T09:27:11.365" v="5539" actId="478"/>
          <pc:sldLayoutMkLst>
            <pc:docMk/>
            <pc:sldMasterMk cId="2521255718" sldId="2147483684"/>
            <pc:sldLayoutMk cId="4284120214" sldId="2147483700"/>
          </pc:sldLayoutMkLst>
          <pc:spChg chg="del">
            <ac:chgData name="Kalikrishna Prasanna Yalamati" userId="8326d16e23ecd0c7" providerId="LiveId" clId="{C424CD7F-E79E-44D6-8138-B0509172AADF}" dt="2023-08-06T09:27:11.365" v="5539" actId="478"/>
            <ac:spMkLst>
              <pc:docMk/>
              <pc:sldMasterMk cId="2521255718" sldId="2147483684"/>
              <pc:sldLayoutMk cId="4284120214" sldId="2147483700"/>
              <ac:spMk id="4" creationId="{E436F230-C9A7-407A-B923-873839C8D8A0}"/>
            </ac:spMkLst>
          </pc:spChg>
        </pc:sldLayoutChg>
        <pc:sldLayoutChg chg="delSp mod">
          <pc:chgData name="Kalikrishna Prasanna Yalamati" userId="8326d16e23ecd0c7" providerId="LiveId" clId="{C424CD7F-E79E-44D6-8138-B0509172AADF}" dt="2023-08-06T09:27:55.957" v="5546" actId="478"/>
          <pc:sldLayoutMkLst>
            <pc:docMk/>
            <pc:sldMasterMk cId="2521255718" sldId="2147483684"/>
            <pc:sldLayoutMk cId="3715776986" sldId="2147483707"/>
          </pc:sldLayoutMkLst>
          <pc:spChg chg="del">
            <ac:chgData name="Kalikrishna Prasanna Yalamati" userId="8326d16e23ecd0c7" providerId="LiveId" clId="{C424CD7F-E79E-44D6-8138-B0509172AADF}" dt="2023-08-06T09:27:55.957" v="5546" actId="478"/>
            <ac:spMkLst>
              <pc:docMk/>
              <pc:sldMasterMk cId="2521255718" sldId="2147483684"/>
              <pc:sldLayoutMk cId="3715776986" sldId="2147483707"/>
              <ac:spMk id="6" creationId="{97B2D769-16B1-43C4-BF14-3175533511ED}"/>
            </ac:spMkLst>
          </pc:spChg>
        </pc:sldLayoutChg>
        <pc:sldLayoutChg chg="delSp mod">
          <pc:chgData name="Kalikrishna Prasanna Yalamati" userId="8326d16e23ecd0c7" providerId="LiveId" clId="{C424CD7F-E79E-44D6-8138-B0509172AADF}" dt="2023-08-06T09:28:12.082" v="5549" actId="478"/>
          <pc:sldLayoutMkLst>
            <pc:docMk/>
            <pc:sldMasterMk cId="2521255718" sldId="2147483684"/>
            <pc:sldLayoutMk cId="1425477023" sldId="2147483731"/>
          </pc:sldLayoutMkLst>
          <pc:spChg chg="del">
            <ac:chgData name="Kalikrishna Prasanna Yalamati" userId="8326d16e23ecd0c7" providerId="LiveId" clId="{C424CD7F-E79E-44D6-8138-B0509172AADF}" dt="2023-08-06T09:28:12.082" v="5549" actId="478"/>
            <ac:spMkLst>
              <pc:docMk/>
              <pc:sldMasterMk cId="2521255718" sldId="2147483684"/>
              <pc:sldLayoutMk cId="1425477023" sldId="2147483731"/>
              <ac:spMk id="4" creationId="{E436F230-C9A7-407A-B923-873839C8D8A0}"/>
            </ac:spMkLst>
          </pc:spChg>
        </pc:sldLayoutChg>
        <pc:sldLayoutChg chg="delSp mod">
          <pc:chgData name="Kalikrishna Prasanna Yalamati" userId="8326d16e23ecd0c7" providerId="LiveId" clId="{C424CD7F-E79E-44D6-8138-B0509172AADF}" dt="2023-08-06T09:27:15.544" v="5540" actId="478"/>
          <pc:sldLayoutMkLst>
            <pc:docMk/>
            <pc:sldMasterMk cId="2521255718" sldId="2147483684"/>
            <pc:sldLayoutMk cId="2570260729" sldId="2147483733"/>
          </pc:sldLayoutMkLst>
          <pc:spChg chg="del">
            <ac:chgData name="Kalikrishna Prasanna Yalamati" userId="8326d16e23ecd0c7" providerId="LiveId" clId="{C424CD7F-E79E-44D6-8138-B0509172AADF}" dt="2023-08-06T09:27:15.544" v="5540" actId="478"/>
            <ac:spMkLst>
              <pc:docMk/>
              <pc:sldMasterMk cId="2521255718" sldId="2147483684"/>
              <pc:sldLayoutMk cId="2570260729" sldId="2147483733"/>
              <ac:spMk id="4" creationId="{E436F230-C9A7-407A-B923-873839C8D8A0}"/>
            </ac:spMkLst>
          </pc:spChg>
        </pc:sldLayoutChg>
        <pc:sldLayoutChg chg="addSp delSp modSp mod">
          <pc:chgData name="Kalikrishna Prasanna Yalamati" userId="8326d16e23ecd0c7" providerId="LiveId" clId="{C424CD7F-E79E-44D6-8138-B0509172AADF}" dt="2023-08-06T09:27:39.421" v="5543" actId="478"/>
          <pc:sldLayoutMkLst>
            <pc:docMk/>
            <pc:sldMasterMk cId="2521255718" sldId="2147483684"/>
            <pc:sldLayoutMk cId="2229304515" sldId="2147483734"/>
          </pc:sldLayoutMkLst>
          <pc:spChg chg="add del mod">
            <ac:chgData name="Kalikrishna Prasanna Yalamati" userId="8326d16e23ecd0c7" providerId="LiveId" clId="{C424CD7F-E79E-44D6-8138-B0509172AADF}" dt="2023-08-06T09:27:39.421" v="5543" actId="478"/>
            <ac:spMkLst>
              <pc:docMk/>
              <pc:sldMasterMk cId="2521255718" sldId="2147483684"/>
              <pc:sldLayoutMk cId="2229304515" sldId="2147483734"/>
              <ac:spMk id="2" creationId="{28CE4DDF-D0CF-33F5-2C46-C0E730ED2B53}"/>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35FDEA9-877F-4384-92DC-EF1E55ABF076}" type="doc">
      <dgm:prSet loTypeId="urn:microsoft.com/office/officeart/2008/layout/VerticalCurvedList" loCatId="list" qsTypeId="urn:microsoft.com/office/officeart/2005/8/quickstyle/simple5" qsCatId="simple" csTypeId="urn:microsoft.com/office/officeart/2005/8/colors/accent5_1" csCatId="accent5" phldr="1"/>
      <dgm:spPr/>
      <dgm:t>
        <a:bodyPr/>
        <a:lstStyle/>
        <a:p>
          <a:endParaRPr lang="en-IN"/>
        </a:p>
      </dgm:t>
    </dgm:pt>
    <dgm:pt modelId="{5F218FD0-B96F-4E8B-A1C0-DAE09EDBD69E}">
      <dgm:prSet phldrT="[Text]" custT="1"/>
      <dgm:spPr/>
      <dgm:t>
        <a:bodyPr/>
        <a:lstStyle/>
        <a:p>
          <a:pPr algn="just">
            <a:buFont typeface="Wingdings" panose="05000000000000000000" pitchFamily="2" charset="2"/>
            <a:buChar char="§"/>
          </a:pPr>
          <a:r>
            <a:rPr lang="en-US" sz="1800" b="0" i="0" dirty="0">
              <a:solidFill>
                <a:schemeClr val="bg1"/>
              </a:solidFill>
              <a:effectLst/>
              <a:latin typeface="Trebuchet MS" panose="020B0603020202020204" pitchFamily="34" charset="0"/>
            </a:rPr>
            <a:t>In the modern landscape of education and career development, there exists a significant gap in providing students with a dedicated and effective platform to cultivate their professional networks. Current social networks primarily cater to personal connections and lack the focused features required to foster meaningful connections and opportunities within the professional realm for students. This gap impedes students' ability to build essential connections, gain insights into potential career paths, access mentorship, and stay updated with industry trends.</a:t>
          </a:r>
          <a:endParaRPr lang="en-IN" sz="1800" dirty="0">
            <a:solidFill>
              <a:schemeClr val="bg1"/>
            </a:solidFill>
          </a:endParaRPr>
        </a:p>
      </dgm:t>
    </dgm:pt>
    <dgm:pt modelId="{C3264CAA-77AF-4873-9BAE-FA4C94A1E81E}" type="parTrans" cxnId="{D1F467F8-935B-4FA7-BE06-07D6F7115C66}">
      <dgm:prSet/>
      <dgm:spPr/>
      <dgm:t>
        <a:bodyPr/>
        <a:lstStyle/>
        <a:p>
          <a:endParaRPr lang="en-IN"/>
        </a:p>
      </dgm:t>
    </dgm:pt>
    <dgm:pt modelId="{2D1F5942-47A3-4B3E-BEA7-04A2CC57C8BB}" type="sibTrans" cxnId="{D1F467F8-935B-4FA7-BE06-07D6F7115C66}">
      <dgm:prSet/>
      <dgm:spPr>
        <a:ln>
          <a:solidFill>
            <a:schemeClr val="tx1"/>
          </a:solidFill>
        </a:ln>
      </dgm:spPr>
      <dgm:t>
        <a:bodyPr/>
        <a:lstStyle/>
        <a:p>
          <a:endParaRPr lang="en-IN"/>
        </a:p>
      </dgm:t>
    </dgm:pt>
    <dgm:pt modelId="{6D70F5C5-996C-4999-AAAC-1884B74FAF72}">
      <dgm:prSet custT="1"/>
      <dgm:spPr/>
      <dgm:t>
        <a:bodyPr/>
        <a:lstStyle/>
        <a:p>
          <a:pPr algn="just"/>
          <a:r>
            <a:rPr lang="en-US" sz="1800" b="0" i="0" dirty="0">
              <a:solidFill>
                <a:schemeClr val="bg1"/>
              </a:solidFill>
              <a:effectLst/>
              <a:latin typeface="Trebuchet MS" panose="020B0603020202020204" pitchFamily="34" charset="0"/>
            </a:rPr>
            <a:t>As a result, there is a pressing need for a specialized professional social network tailored exclusively for students. This platform should facilitate seamless networking, knowledge sharing, and mentorship opportunities among students, peers, alumni, industry professionals, and recruiters. It should empower students to actively engage in career development activities, such as seeking advice, exploring internships, participating in relevant discussions, and accessing resources that enhance their employability.</a:t>
          </a:r>
          <a:endParaRPr lang="en-IN" sz="1800" dirty="0">
            <a:solidFill>
              <a:schemeClr val="bg1"/>
            </a:solidFill>
            <a:latin typeface="Trebuchet MS" panose="020B0603020202020204" pitchFamily="34" charset="0"/>
          </a:endParaRPr>
        </a:p>
      </dgm:t>
    </dgm:pt>
    <dgm:pt modelId="{4C57B323-F764-425A-A3DB-E3EF376CA98E}" type="parTrans" cxnId="{132719A5-F4B1-4EC3-BC2D-5AACE9AD5A8B}">
      <dgm:prSet/>
      <dgm:spPr/>
      <dgm:t>
        <a:bodyPr/>
        <a:lstStyle/>
        <a:p>
          <a:endParaRPr lang="en-IN"/>
        </a:p>
      </dgm:t>
    </dgm:pt>
    <dgm:pt modelId="{C6024FB5-3FAF-4C3D-A0CB-F5FB00710E28}" type="sibTrans" cxnId="{132719A5-F4B1-4EC3-BC2D-5AACE9AD5A8B}">
      <dgm:prSet/>
      <dgm:spPr/>
      <dgm:t>
        <a:bodyPr/>
        <a:lstStyle/>
        <a:p>
          <a:endParaRPr lang="en-IN"/>
        </a:p>
      </dgm:t>
    </dgm:pt>
    <dgm:pt modelId="{B6224BBE-3092-4D67-A404-12D51DC58DB0}" type="pres">
      <dgm:prSet presAssocID="{135FDEA9-877F-4384-92DC-EF1E55ABF076}" presName="Name0" presStyleCnt="0">
        <dgm:presLayoutVars>
          <dgm:chMax val="7"/>
          <dgm:chPref val="7"/>
          <dgm:dir/>
        </dgm:presLayoutVars>
      </dgm:prSet>
      <dgm:spPr/>
    </dgm:pt>
    <dgm:pt modelId="{7AA7C1CA-6F9F-4592-8874-CD666407771B}" type="pres">
      <dgm:prSet presAssocID="{135FDEA9-877F-4384-92DC-EF1E55ABF076}" presName="Name1" presStyleCnt="0"/>
      <dgm:spPr/>
    </dgm:pt>
    <dgm:pt modelId="{BE4A8EDE-7E81-4DF7-B082-3999787318BD}" type="pres">
      <dgm:prSet presAssocID="{135FDEA9-877F-4384-92DC-EF1E55ABF076}" presName="cycle" presStyleCnt="0"/>
      <dgm:spPr/>
    </dgm:pt>
    <dgm:pt modelId="{5E3A306C-40CA-47AB-AD8F-E0AB9323CE1C}" type="pres">
      <dgm:prSet presAssocID="{135FDEA9-877F-4384-92DC-EF1E55ABF076}" presName="srcNode" presStyleLbl="node1" presStyleIdx="0" presStyleCnt="2"/>
      <dgm:spPr/>
    </dgm:pt>
    <dgm:pt modelId="{68049CA3-403C-4B4D-8759-01EFB2C95D62}" type="pres">
      <dgm:prSet presAssocID="{135FDEA9-877F-4384-92DC-EF1E55ABF076}" presName="conn" presStyleLbl="parChTrans1D2" presStyleIdx="0" presStyleCnt="1" custLinFactNeighborX="-60539" custLinFactNeighborY="-1715"/>
      <dgm:spPr/>
    </dgm:pt>
    <dgm:pt modelId="{67B5A379-878A-4A1C-8C4E-4AFAF2A3ADFE}" type="pres">
      <dgm:prSet presAssocID="{135FDEA9-877F-4384-92DC-EF1E55ABF076}" presName="extraNode" presStyleLbl="node1" presStyleIdx="0" presStyleCnt="2"/>
      <dgm:spPr/>
    </dgm:pt>
    <dgm:pt modelId="{C74B1B12-6207-4B17-8BC1-BEEEFE0CC1AC}" type="pres">
      <dgm:prSet presAssocID="{135FDEA9-877F-4384-92DC-EF1E55ABF076}" presName="dstNode" presStyleLbl="node1" presStyleIdx="0" presStyleCnt="2"/>
      <dgm:spPr/>
    </dgm:pt>
    <dgm:pt modelId="{6FD7C681-D204-4A0A-A6B3-BB81991350BA}" type="pres">
      <dgm:prSet presAssocID="{5F218FD0-B96F-4E8B-A1C0-DAE09EDBD69E}" presName="text_1" presStyleLbl="node1" presStyleIdx="0" presStyleCnt="2" custScaleY="120087">
        <dgm:presLayoutVars>
          <dgm:bulletEnabled val="1"/>
        </dgm:presLayoutVars>
      </dgm:prSet>
      <dgm:spPr/>
    </dgm:pt>
    <dgm:pt modelId="{3E7402B1-3C7A-4D0A-987C-F667B303B67E}" type="pres">
      <dgm:prSet presAssocID="{5F218FD0-B96F-4E8B-A1C0-DAE09EDBD69E}" presName="accent_1" presStyleCnt="0"/>
      <dgm:spPr/>
    </dgm:pt>
    <dgm:pt modelId="{132D7762-3FEC-4608-911E-AF3CAAFFDC2E}" type="pres">
      <dgm:prSet presAssocID="{5F218FD0-B96F-4E8B-A1C0-DAE09EDBD69E}" presName="accentRepeatNode" presStyleLbl="solidFgAcc1" presStyleIdx="0" presStyleCnt="2"/>
      <dgm:spPr/>
    </dgm:pt>
    <dgm:pt modelId="{36E2ED11-9158-4050-8477-0C5BBA007404}" type="pres">
      <dgm:prSet presAssocID="{6D70F5C5-996C-4999-AAAC-1884B74FAF72}" presName="text_2" presStyleLbl="node1" presStyleIdx="1" presStyleCnt="2">
        <dgm:presLayoutVars>
          <dgm:bulletEnabled val="1"/>
        </dgm:presLayoutVars>
      </dgm:prSet>
      <dgm:spPr/>
    </dgm:pt>
    <dgm:pt modelId="{784BC242-C0F9-408D-8524-3760C034FCC2}" type="pres">
      <dgm:prSet presAssocID="{6D70F5C5-996C-4999-AAAC-1884B74FAF72}" presName="accent_2" presStyleCnt="0"/>
      <dgm:spPr/>
    </dgm:pt>
    <dgm:pt modelId="{4F23DEA4-83D5-47BA-A8AA-D183D6BB9AF2}" type="pres">
      <dgm:prSet presAssocID="{6D70F5C5-996C-4999-AAAC-1884B74FAF72}" presName="accentRepeatNode" presStyleLbl="solidFgAcc1" presStyleIdx="1" presStyleCnt="2"/>
      <dgm:spPr/>
    </dgm:pt>
  </dgm:ptLst>
  <dgm:cxnLst>
    <dgm:cxn modelId="{0780C31B-F1D4-4579-B034-5FB536EF9B1B}" type="presOf" srcId="{5F218FD0-B96F-4E8B-A1C0-DAE09EDBD69E}" destId="{6FD7C681-D204-4A0A-A6B3-BB81991350BA}" srcOrd="0" destOrd="0" presId="urn:microsoft.com/office/officeart/2008/layout/VerticalCurvedList"/>
    <dgm:cxn modelId="{D879A43E-14F9-4805-BA80-103C24CA6555}" type="presOf" srcId="{135FDEA9-877F-4384-92DC-EF1E55ABF076}" destId="{B6224BBE-3092-4D67-A404-12D51DC58DB0}" srcOrd="0" destOrd="0" presId="urn:microsoft.com/office/officeart/2008/layout/VerticalCurvedList"/>
    <dgm:cxn modelId="{637CF05D-3298-4ECA-9B88-245685C6D14B}" type="presOf" srcId="{2D1F5942-47A3-4B3E-BEA7-04A2CC57C8BB}" destId="{68049CA3-403C-4B4D-8759-01EFB2C95D62}" srcOrd="0" destOrd="0" presId="urn:microsoft.com/office/officeart/2008/layout/VerticalCurvedList"/>
    <dgm:cxn modelId="{AA944094-4C2B-4D8C-B848-197769469ABC}" type="presOf" srcId="{6D70F5C5-996C-4999-AAAC-1884B74FAF72}" destId="{36E2ED11-9158-4050-8477-0C5BBA007404}" srcOrd="0" destOrd="0" presId="urn:microsoft.com/office/officeart/2008/layout/VerticalCurvedList"/>
    <dgm:cxn modelId="{132719A5-F4B1-4EC3-BC2D-5AACE9AD5A8B}" srcId="{135FDEA9-877F-4384-92DC-EF1E55ABF076}" destId="{6D70F5C5-996C-4999-AAAC-1884B74FAF72}" srcOrd="1" destOrd="0" parTransId="{4C57B323-F764-425A-A3DB-E3EF376CA98E}" sibTransId="{C6024FB5-3FAF-4C3D-A0CB-F5FB00710E28}"/>
    <dgm:cxn modelId="{D1F467F8-935B-4FA7-BE06-07D6F7115C66}" srcId="{135FDEA9-877F-4384-92DC-EF1E55ABF076}" destId="{5F218FD0-B96F-4E8B-A1C0-DAE09EDBD69E}" srcOrd="0" destOrd="0" parTransId="{C3264CAA-77AF-4873-9BAE-FA4C94A1E81E}" sibTransId="{2D1F5942-47A3-4B3E-BEA7-04A2CC57C8BB}"/>
    <dgm:cxn modelId="{C2E42484-C0CF-4438-87B1-FE0933236687}" type="presParOf" srcId="{B6224BBE-3092-4D67-A404-12D51DC58DB0}" destId="{7AA7C1CA-6F9F-4592-8874-CD666407771B}" srcOrd="0" destOrd="0" presId="urn:microsoft.com/office/officeart/2008/layout/VerticalCurvedList"/>
    <dgm:cxn modelId="{255F39A3-BE79-43A1-B716-13A91ADDD63C}" type="presParOf" srcId="{7AA7C1CA-6F9F-4592-8874-CD666407771B}" destId="{BE4A8EDE-7E81-4DF7-B082-3999787318BD}" srcOrd="0" destOrd="0" presId="urn:microsoft.com/office/officeart/2008/layout/VerticalCurvedList"/>
    <dgm:cxn modelId="{7AA69E22-34A5-433B-A060-A44095C1C50D}" type="presParOf" srcId="{BE4A8EDE-7E81-4DF7-B082-3999787318BD}" destId="{5E3A306C-40CA-47AB-AD8F-E0AB9323CE1C}" srcOrd="0" destOrd="0" presId="urn:microsoft.com/office/officeart/2008/layout/VerticalCurvedList"/>
    <dgm:cxn modelId="{A496D6DE-543F-479D-AAE9-20CB2AC58352}" type="presParOf" srcId="{BE4A8EDE-7E81-4DF7-B082-3999787318BD}" destId="{68049CA3-403C-4B4D-8759-01EFB2C95D62}" srcOrd="1" destOrd="0" presId="urn:microsoft.com/office/officeart/2008/layout/VerticalCurvedList"/>
    <dgm:cxn modelId="{9DD5403A-2245-4B91-A921-F9F97C3C82D5}" type="presParOf" srcId="{BE4A8EDE-7E81-4DF7-B082-3999787318BD}" destId="{67B5A379-878A-4A1C-8C4E-4AFAF2A3ADFE}" srcOrd="2" destOrd="0" presId="urn:microsoft.com/office/officeart/2008/layout/VerticalCurvedList"/>
    <dgm:cxn modelId="{D19486BB-F5A2-476F-8017-B05D3B823DAE}" type="presParOf" srcId="{BE4A8EDE-7E81-4DF7-B082-3999787318BD}" destId="{C74B1B12-6207-4B17-8BC1-BEEEFE0CC1AC}" srcOrd="3" destOrd="0" presId="urn:microsoft.com/office/officeart/2008/layout/VerticalCurvedList"/>
    <dgm:cxn modelId="{3857DAA2-A80B-4656-98BA-4D149576B58C}" type="presParOf" srcId="{7AA7C1CA-6F9F-4592-8874-CD666407771B}" destId="{6FD7C681-D204-4A0A-A6B3-BB81991350BA}" srcOrd="1" destOrd="0" presId="urn:microsoft.com/office/officeart/2008/layout/VerticalCurvedList"/>
    <dgm:cxn modelId="{51ECC4C0-44C1-4A09-AD66-2D4E73E823BF}" type="presParOf" srcId="{7AA7C1CA-6F9F-4592-8874-CD666407771B}" destId="{3E7402B1-3C7A-4D0A-987C-F667B303B67E}" srcOrd="2" destOrd="0" presId="urn:microsoft.com/office/officeart/2008/layout/VerticalCurvedList"/>
    <dgm:cxn modelId="{4E3C1951-C1CC-494B-B3EE-0F3046F9A6C4}" type="presParOf" srcId="{3E7402B1-3C7A-4D0A-987C-F667B303B67E}" destId="{132D7762-3FEC-4608-911E-AF3CAAFFDC2E}" srcOrd="0" destOrd="0" presId="urn:microsoft.com/office/officeart/2008/layout/VerticalCurvedList"/>
    <dgm:cxn modelId="{05064F94-16C9-4BBA-A7A2-D2A72504B495}" type="presParOf" srcId="{7AA7C1CA-6F9F-4592-8874-CD666407771B}" destId="{36E2ED11-9158-4050-8477-0C5BBA007404}" srcOrd="3" destOrd="0" presId="urn:microsoft.com/office/officeart/2008/layout/VerticalCurvedList"/>
    <dgm:cxn modelId="{9C253B8A-54B4-4877-BFBE-435939A51F82}" type="presParOf" srcId="{7AA7C1CA-6F9F-4592-8874-CD666407771B}" destId="{784BC242-C0F9-408D-8524-3760C034FCC2}" srcOrd="4" destOrd="0" presId="urn:microsoft.com/office/officeart/2008/layout/VerticalCurvedList"/>
    <dgm:cxn modelId="{4A7227AB-FEB2-4557-BB50-E1E487349202}" type="presParOf" srcId="{784BC242-C0F9-408D-8524-3760C034FCC2}" destId="{4F23DEA4-83D5-47BA-A8AA-D183D6BB9AF2}"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6FD6291-EAC0-4C54-8B7C-D58AC54CDA50}" type="doc">
      <dgm:prSet loTypeId="urn:microsoft.com/office/officeart/2005/8/layout/default" loCatId="list" qsTypeId="urn:microsoft.com/office/officeart/2005/8/quickstyle/simple1" qsCatId="simple" csTypeId="urn:microsoft.com/office/officeart/2005/8/colors/accent2_1" csCatId="accent2" phldr="1"/>
      <dgm:spPr/>
      <dgm:t>
        <a:bodyPr/>
        <a:lstStyle/>
        <a:p>
          <a:endParaRPr lang="en-IN"/>
        </a:p>
      </dgm:t>
    </dgm:pt>
    <dgm:pt modelId="{EC363CCC-DBF2-4A47-815E-67095654F42F}">
      <dgm:prSet phldrT="[Text]"/>
      <dgm:spPr/>
      <dgm:t>
        <a:bodyPr/>
        <a:lstStyle/>
        <a:p>
          <a:r>
            <a:rPr lang="en-US" b="1" i="0" dirty="0">
              <a:solidFill>
                <a:schemeClr val="bg1"/>
              </a:solidFill>
              <a:effectLst/>
              <a:latin typeface="Trebuchet MS" panose="020B0603020202020204" pitchFamily="34" charset="0"/>
            </a:rPr>
            <a:t>Targeted Networking</a:t>
          </a:r>
          <a:endParaRPr lang="en-IN" dirty="0">
            <a:solidFill>
              <a:schemeClr val="bg1"/>
            </a:solidFill>
          </a:endParaRPr>
        </a:p>
      </dgm:t>
    </dgm:pt>
    <dgm:pt modelId="{51F9A767-51B0-409A-B38A-E5F16B78F34F}" type="parTrans" cxnId="{0126E3EF-5B45-4FFA-B02A-83529F7EE5CC}">
      <dgm:prSet/>
      <dgm:spPr/>
      <dgm:t>
        <a:bodyPr/>
        <a:lstStyle/>
        <a:p>
          <a:endParaRPr lang="en-IN">
            <a:solidFill>
              <a:schemeClr val="bg1"/>
            </a:solidFill>
          </a:endParaRPr>
        </a:p>
      </dgm:t>
    </dgm:pt>
    <dgm:pt modelId="{05DAEAD5-975C-4E4F-8807-5B94F3FF0AD6}" type="sibTrans" cxnId="{0126E3EF-5B45-4FFA-B02A-83529F7EE5CC}">
      <dgm:prSet/>
      <dgm:spPr/>
      <dgm:t>
        <a:bodyPr/>
        <a:lstStyle/>
        <a:p>
          <a:endParaRPr lang="en-IN">
            <a:solidFill>
              <a:schemeClr val="bg1"/>
            </a:solidFill>
          </a:endParaRPr>
        </a:p>
      </dgm:t>
    </dgm:pt>
    <dgm:pt modelId="{CCECFE9D-42D9-4242-84A6-C229AC3C1817}">
      <dgm:prSet phldrT="[Text]"/>
      <dgm:spPr/>
      <dgm:t>
        <a:bodyPr/>
        <a:lstStyle/>
        <a:p>
          <a:r>
            <a:rPr lang="en-US" b="1" i="0" dirty="0">
              <a:solidFill>
                <a:schemeClr val="bg1"/>
              </a:solidFill>
              <a:effectLst/>
              <a:latin typeface="Trebuchet MS" panose="020B0603020202020204" pitchFamily="34" charset="0"/>
            </a:rPr>
            <a:t>Mentorship and Guidance</a:t>
          </a:r>
          <a:endParaRPr lang="en-IN" dirty="0">
            <a:solidFill>
              <a:schemeClr val="bg1"/>
            </a:solidFill>
          </a:endParaRPr>
        </a:p>
      </dgm:t>
    </dgm:pt>
    <dgm:pt modelId="{DC3F5811-5FEA-4D7C-AE90-42763C2DB1AE}" type="parTrans" cxnId="{2ABB6ED0-3256-4BE2-AD1B-63EC96585245}">
      <dgm:prSet/>
      <dgm:spPr/>
      <dgm:t>
        <a:bodyPr/>
        <a:lstStyle/>
        <a:p>
          <a:endParaRPr lang="en-IN">
            <a:solidFill>
              <a:schemeClr val="bg1"/>
            </a:solidFill>
          </a:endParaRPr>
        </a:p>
      </dgm:t>
    </dgm:pt>
    <dgm:pt modelId="{A28AA90D-0C0E-4B35-AD96-6EB8C7135F0E}" type="sibTrans" cxnId="{2ABB6ED0-3256-4BE2-AD1B-63EC96585245}">
      <dgm:prSet/>
      <dgm:spPr/>
      <dgm:t>
        <a:bodyPr/>
        <a:lstStyle/>
        <a:p>
          <a:endParaRPr lang="en-IN">
            <a:solidFill>
              <a:schemeClr val="bg1"/>
            </a:solidFill>
          </a:endParaRPr>
        </a:p>
      </dgm:t>
    </dgm:pt>
    <dgm:pt modelId="{8779C62F-D3C3-43DA-9113-7DE56E7D5755}">
      <dgm:prSet phldrT="[Text]"/>
      <dgm:spPr/>
      <dgm:t>
        <a:bodyPr/>
        <a:lstStyle/>
        <a:p>
          <a:r>
            <a:rPr lang="en-US" b="1" i="0" dirty="0">
              <a:solidFill>
                <a:schemeClr val="bg1"/>
              </a:solidFill>
              <a:effectLst/>
              <a:latin typeface="Trebuchet MS" panose="020B0603020202020204" pitchFamily="34" charset="0"/>
            </a:rPr>
            <a:t>Career Exploration</a:t>
          </a:r>
          <a:endParaRPr lang="en-IN" dirty="0">
            <a:solidFill>
              <a:schemeClr val="bg1"/>
            </a:solidFill>
          </a:endParaRPr>
        </a:p>
      </dgm:t>
    </dgm:pt>
    <dgm:pt modelId="{C288F4DB-D34F-4232-9FF4-8E23F5518438}" type="parTrans" cxnId="{26BBFFBF-B316-4848-B601-7A3CF3F854F1}">
      <dgm:prSet/>
      <dgm:spPr/>
      <dgm:t>
        <a:bodyPr/>
        <a:lstStyle/>
        <a:p>
          <a:endParaRPr lang="en-IN">
            <a:solidFill>
              <a:schemeClr val="bg1"/>
            </a:solidFill>
          </a:endParaRPr>
        </a:p>
      </dgm:t>
    </dgm:pt>
    <dgm:pt modelId="{B818747F-EEBC-467C-93FF-C0F835466673}" type="sibTrans" cxnId="{26BBFFBF-B316-4848-B601-7A3CF3F854F1}">
      <dgm:prSet/>
      <dgm:spPr/>
      <dgm:t>
        <a:bodyPr/>
        <a:lstStyle/>
        <a:p>
          <a:endParaRPr lang="en-IN">
            <a:solidFill>
              <a:schemeClr val="bg1"/>
            </a:solidFill>
          </a:endParaRPr>
        </a:p>
      </dgm:t>
    </dgm:pt>
    <dgm:pt modelId="{CF1BFADB-3233-4B63-9F35-6B25304A24B6}">
      <dgm:prSet phldrT="[Text]"/>
      <dgm:spPr/>
      <dgm:t>
        <a:bodyPr/>
        <a:lstStyle/>
        <a:p>
          <a:pPr>
            <a:buFont typeface="+mj-lt"/>
            <a:buAutoNum type="arabicPeriod"/>
          </a:pPr>
          <a:r>
            <a:rPr lang="en-US" b="1" i="0" dirty="0">
              <a:solidFill>
                <a:schemeClr val="bg1"/>
              </a:solidFill>
              <a:effectLst/>
              <a:latin typeface="Trebuchet MS" panose="020B0603020202020204" pitchFamily="34" charset="0"/>
            </a:rPr>
            <a:t>Industry Insights</a:t>
          </a:r>
          <a:endParaRPr lang="en-IN" dirty="0">
            <a:solidFill>
              <a:schemeClr val="bg1"/>
            </a:solidFill>
          </a:endParaRPr>
        </a:p>
      </dgm:t>
    </dgm:pt>
    <dgm:pt modelId="{D45A4DAC-8CAF-4BF1-BC7E-B87EE5E655E9}" type="parTrans" cxnId="{C83885FA-14A4-406D-862D-4E31AA1D944C}">
      <dgm:prSet/>
      <dgm:spPr/>
      <dgm:t>
        <a:bodyPr/>
        <a:lstStyle/>
        <a:p>
          <a:endParaRPr lang="en-IN">
            <a:solidFill>
              <a:schemeClr val="bg1"/>
            </a:solidFill>
          </a:endParaRPr>
        </a:p>
      </dgm:t>
    </dgm:pt>
    <dgm:pt modelId="{B3CAB9FD-14B7-4F8D-BEB2-63F4C165432F}" type="sibTrans" cxnId="{C83885FA-14A4-406D-862D-4E31AA1D944C}">
      <dgm:prSet/>
      <dgm:spPr/>
      <dgm:t>
        <a:bodyPr/>
        <a:lstStyle/>
        <a:p>
          <a:endParaRPr lang="en-IN">
            <a:solidFill>
              <a:schemeClr val="bg1"/>
            </a:solidFill>
          </a:endParaRPr>
        </a:p>
      </dgm:t>
    </dgm:pt>
    <dgm:pt modelId="{95E7B721-D948-4527-BA72-59BD312CADF4}">
      <dgm:prSet phldrT="[Text]"/>
      <dgm:spPr/>
      <dgm:t>
        <a:bodyPr/>
        <a:lstStyle/>
        <a:p>
          <a:pPr>
            <a:buFont typeface="+mj-lt"/>
            <a:buAutoNum type="arabicPeriod"/>
          </a:pPr>
          <a:r>
            <a:rPr lang="en-US" b="1" i="0" dirty="0">
              <a:solidFill>
                <a:schemeClr val="bg1"/>
              </a:solidFill>
              <a:effectLst/>
              <a:latin typeface="Trebuchet MS" panose="020B0603020202020204" pitchFamily="34" charset="0"/>
            </a:rPr>
            <a:t>Skill Development</a:t>
          </a:r>
          <a:endParaRPr lang="en-IN" dirty="0">
            <a:solidFill>
              <a:schemeClr val="bg1"/>
            </a:solidFill>
          </a:endParaRPr>
        </a:p>
      </dgm:t>
    </dgm:pt>
    <dgm:pt modelId="{80953672-633C-465D-830E-6175B86A553F}" type="parTrans" cxnId="{B5F48670-47FC-4B0D-B75A-0BFAA3CF8AE0}">
      <dgm:prSet/>
      <dgm:spPr/>
      <dgm:t>
        <a:bodyPr/>
        <a:lstStyle/>
        <a:p>
          <a:endParaRPr lang="en-IN">
            <a:solidFill>
              <a:schemeClr val="bg1"/>
            </a:solidFill>
          </a:endParaRPr>
        </a:p>
      </dgm:t>
    </dgm:pt>
    <dgm:pt modelId="{78876579-65CE-45A5-9484-54492C78B034}" type="sibTrans" cxnId="{B5F48670-47FC-4B0D-B75A-0BFAA3CF8AE0}">
      <dgm:prSet/>
      <dgm:spPr/>
      <dgm:t>
        <a:bodyPr/>
        <a:lstStyle/>
        <a:p>
          <a:endParaRPr lang="en-IN">
            <a:solidFill>
              <a:schemeClr val="bg1"/>
            </a:solidFill>
          </a:endParaRPr>
        </a:p>
      </dgm:t>
    </dgm:pt>
    <dgm:pt modelId="{55B1B631-9348-4310-9F8C-6E9BBFD953E4}">
      <dgm:prSet phldrT="[Text]"/>
      <dgm:spPr/>
      <dgm:t>
        <a:bodyPr/>
        <a:lstStyle/>
        <a:p>
          <a:pPr>
            <a:buFont typeface="+mj-lt"/>
            <a:buAutoNum type="arabicPeriod"/>
          </a:pPr>
          <a:r>
            <a:rPr lang="en-US" b="1" i="0" dirty="0">
              <a:solidFill>
                <a:schemeClr val="bg1"/>
              </a:solidFill>
              <a:effectLst/>
              <a:latin typeface="Trebuchet MS" panose="020B0603020202020204" pitchFamily="34" charset="0"/>
            </a:rPr>
            <a:t>Personal Branding</a:t>
          </a:r>
          <a:endParaRPr lang="en-IN" dirty="0">
            <a:solidFill>
              <a:schemeClr val="bg1"/>
            </a:solidFill>
          </a:endParaRPr>
        </a:p>
      </dgm:t>
    </dgm:pt>
    <dgm:pt modelId="{4E61F125-616B-4265-AA03-B6BBD000394F}" type="parTrans" cxnId="{DAAAFAC3-0E0E-46DE-9F69-864032639FEB}">
      <dgm:prSet/>
      <dgm:spPr/>
      <dgm:t>
        <a:bodyPr/>
        <a:lstStyle/>
        <a:p>
          <a:endParaRPr lang="en-IN">
            <a:solidFill>
              <a:schemeClr val="bg1"/>
            </a:solidFill>
          </a:endParaRPr>
        </a:p>
      </dgm:t>
    </dgm:pt>
    <dgm:pt modelId="{70516F9E-590E-404D-9C6F-511D2E2E8787}" type="sibTrans" cxnId="{DAAAFAC3-0E0E-46DE-9F69-864032639FEB}">
      <dgm:prSet/>
      <dgm:spPr/>
      <dgm:t>
        <a:bodyPr/>
        <a:lstStyle/>
        <a:p>
          <a:endParaRPr lang="en-IN">
            <a:solidFill>
              <a:schemeClr val="bg1"/>
            </a:solidFill>
          </a:endParaRPr>
        </a:p>
      </dgm:t>
    </dgm:pt>
    <dgm:pt modelId="{CE8B08C8-F655-4125-99E7-F2F8E6A6E40B}">
      <dgm:prSet phldrT="[Text]"/>
      <dgm:spPr/>
      <dgm:t>
        <a:bodyPr/>
        <a:lstStyle/>
        <a:p>
          <a:r>
            <a:rPr lang="en-US" b="1" i="0" dirty="0">
              <a:solidFill>
                <a:schemeClr val="bg1"/>
              </a:solidFill>
              <a:effectLst/>
              <a:latin typeface="Trebuchet MS" panose="020B0603020202020204" pitchFamily="34" charset="0"/>
            </a:rPr>
            <a:t>Transition to Professional Life</a:t>
          </a:r>
          <a:endParaRPr lang="en-IN" dirty="0">
            <a:solidFill>
              <a:schemeClr val="bg1"/>
            </a:solidFill>
          </a:endParaRPr>
        </a:p>
      </dgm:t>
    </dgm:pt>
    <dgm:pt modelId="{4513DC2E-D61B-4295-920D-13CE32EE8AA7}" type="parTrans" cxnId="{79C0A95D-EC58-496A-BA61-6835C5EAFB0B}">
      <dgm:prSet/>
      <dgm:spPr/>
      <dgm:t>
        <a:bodyPr/>
        <a:lstStyle/>
        <a:p>
          <a:endParaRPr lang="en-IN">
            <a:solidFill>
              <a:schemeClr val="bg1"/>
            </a:solidFill>
          </a:endParaRPr>
        </a:p>
      </dgm:t>
    </dgm:pt>
    <dgm:pt modelId="{4AEF0661-1739-4F42-8413-A5132764BDFF}" type="sibTrans" cxnId="{79C0A95D-EC58-496A-BA61-6835C5EAFB0B}">
      <dgm:prSet/>
      <dgm:spPr/>
      <dgm:t>
        <a:bodyPr/>
        <a:lstStyle/>
        <a:p>
          <a:endParaRPr lang="en-IN">
            <a:solidFill>
              <a:schemeClr val="bg1"/>
            </a:solidFill>
          </a:endParaRPr>
        </a:p>
      </dgm:t>
    </dgm:pt>
    <dgm:pt modelId="{E8579448-BC6C-4C2F-B39F-7A7B8B5CAF84}">
      <dgm:prSet phldrT="[Text]"/>
      <dgm:spPr/>
      <dgm:t>
        <a:bodyPr/>
        <a:lstStyle/>
        <a:p>
          <a:pPr>
            <a:buFont typeface="+mj-lt"/>
            <a:buAutoNum type="arabicPeriod"/>
          </a:pPr>
          <a:r>
            <a:rPr lang="en-US" b="1" i="0" dirty="0">
              <a:solidFill>
                <a:schemeClr val="bg1"/>
              </a:solidFill>
              <a:effectLst/>
              <a:latin typeface="Trebuchet MS" panose="020B0603020202020204" pitchFamily="34" charset="0"/>
            </a:rPr>
            <a:t>Knowledge Sharing</a:t>
          </a:r>
          <a:endParaRPr lang="en-IN" dirty="0">
            <a:solidFill>
              <a:schemeClr val="bg1"/>
            </a:solidFill>
          </a:endParaRPr>
        </a:p>
      </dgm:t>
    </dgm:pt>
    <dgm:pt modelId="{4118206F-75DD-469F-9A3C-A4CC6F3099D4}" type="parTrans" cxnId="{D7EE1F22-25EC-40A9-9BD7-F1AF209163B3}">
      <dgm:prSet/>
      <dgm:spPr/>
      <dgm:t>
        <a:bodyPr/>
        <a:lstStyle/>
        <a:p>
          <a:endParaRPr lang="en-IN">
            <a:solidFill>
              <a:schemeClr val="bg1"/>
            </a:solidFill>
          </a:endParaRPr>
        </a:p>
      </dgm:t>
    </dgm:pt>
    <dgm:pt modelId="{927AFE12-6F2F-429A-B778-DD668FCBC3BF}" type="sibTrans" cxnId="{D7EE1F22-25EC-40A9-9BD7-F1AF209163B3}">
      <dgm:prSet/>
      <dgm:spPr/>
      <dgm:t>
        <a:bodyPr/>
        <a:lstStyle/>
        <a:p>
          <a:endParaRPr lang="en-IN">
            <a:solidFill>
              <a:schemeClr val="bg1"/>
            </a:solidFill>
          </a:endParaRPr>
        </a:p>
      </dgm:t>
    </dgm:pt>
    <dgm:pt modelId="{AFC4CB03-6C09-439C-8D97-72716D1FA633}">
      <dgm:prSet phldrT="[Text]"/>
      <dgm:spPr/>
      <dgm:t>
        <a:bodyPr/>
        <a:lstStyle/>
        <a:p>
          <a:pPr>
            <a:buFont typeface="+mj-lt"/>
            <a:buAutoNum type="arabicPeriod"/>
          </a:pPr>
          <a:r>
            <a:rPr lang="en-US" b="1" i="0" dirty="0">
              <a:solidFill>
                <a:schemeClr val="bg1"/>
              </a:solidFill>
              <a:effectLst/>
              <a:latin typeface="Trebuchet MS" panose="020B0603020202020204" pitchFamily="34" charset="0"/>
            </a:rPr>
            <a:t>Job and Internship Opportunities</a:t>
          </a:r>
          <a:endParaRPr lang="en-IN" dirty="0">
            <a:solidFill>
              <a:schemeClr val="bg1"/>
            </a:solidFill>
          </a:endParaRPr>
        </a:p>
      </dgm:t>
    </dgm:pt>
    <dgm:pt modelId="{6C0A06FE-CCC5-4319-844C-9A6629707564}" type="parTrans" cxnId="{50E3B293-6813-4E25-8F4E-4349F4D81E54}">
      <dgm:prSet/>
      <dgm:spPr/>
      <dgm:t>
        <a:bodyPr/>
        <a:lstStyle/>
        <a:p>
          <a:endParaRPr lang="en-IN">
            <a:solidFill>
              <a:schemeClr val="bg1"/>
            </a:solidFill>
          </a:endParaRPr>
        </a:p>
      </dgm:t>
    </dgm:pt>
    <dgm:pt modelId="{39F6275E-092A-4C77-A176-782A17A09C5F}" type="sibTrans" cxnId="{50E3B293-6813-4E25-8F4E-4349F4D81E54}">
      <dgm:prSet/>
      <dgm:spPr/>
      <dgm:t>
        <a:bodyPr/>
        <a:lstStyle/>
        <a:p>
          <a:endParaRPr lang="en-IN">
            <a:solidFill>
              <a:schemeClr val="bg1"/>
            </a:solidFill>
          </a:endParaRPr>
        </a:p>
      </dgm:t>
    </dgm:pt>
    <dgm:pt modelId="{6EDDA751-F51A-4102-8714-FF70511F562A}" type="pres">
      <dgm:prSet presAssocID="{26FD6291-EAC0-4C54-8B7C-D58AC54CDA50}" presName="diagram" presStyleCnt="0">
        <dgm:presLayoutVars>
          <dgm:dir/>
          <dgm:resizeHandles val="exact"/>
        </dgm:presLayoutVars>
      </dgm:prSet>
      <dgm:spPr/>
    </dgm:pt>
    <dgm:pt modelId="{61F64C98-1DFB-465E-B164-4DBC8792BA3B}" type="pres">
      <dgm:prSet presAssocID="{EC363CCC-DBF2-4A47-815E-67095654F42F}" presName="node" presStyleLbl="node1" presStyleIdx="0" presStyleCnt="9">
        <dgm:presLayoutVars>
          <dgm:bulletEnabled val="1"/>
        </dgm:presLayoutVars>
      </dgm:prSet>
      <dgm:spPr/>
    </dgm:pt>
    <dgm:pt modelId="{2B84F8E9-44B0-48C2-9B08-A734BB8E36A7}" type="pres">
      <dgm:prSet presAssocID="{05DAEAD5-975C-4E4F-8807-5B94F3FF0AD6}" presName="sibTrans" presStyleCnt="0"/>
      <dgm:spPr/>
    </dgm:pt>
    <dgm:pt modelId="{4B24706A-3003-4701-8603-D695930A8BC7}" type="pres">
      <dgm:prSet presAssocID="{CCECFE9D-42D9-4242-84A6-C229AC3C1817}" presName="node" presStyleLbl="node1" presStyleIdx="1" presStyleCnt="9">
        <dgm:presLayoutVars>
          <dgm:bulletEnabled val="1"/>
        </dgm:presLayoutVars>
      </dgm:prSet>
      <dgm:spPr/>
    </dgm:pt>
    <dgm:pt modelId="{67857987-A451-4193-8D43-C4A4E7CA6519}" type="pres">
      <dgm:prSet presAssocID="{A28AA90D-0C0E-4B35-AD96-6EB8C7135F0E}" presName="sibTrans" presStyleCnt="0"/>
      <dgm:spPr/>
    </dgm:pt>
    <dgm:pt modelId="{13121EC2-7F9B-456C-B40B-3F301F84B2D5}" type="pres">
      <dgm:prSet presAssocID="{8779C62F-D3C3-43DA-9113-7DE56E7D5755}" presName="node" presStyleLbl="node1" presStyleIdx="2" presStyleCnt="9">
        <dgm:presLayoutVars>
          <dgm:bulletEnabled val="1"/>
        </dgm:presLayoutVars>
      </dgm:prSet>
      <dgm:spPr/>
    </dgm:pt>
    <dgm:pt modelId="{E0F4FEB8-100D-4453-A459-3D5F1FB0A873}" type="pres">
      <dgm:prSet presAssocID="{B818747F-EEBC-467C-93FF-C0F835466673}" presName="sibTrans" presStyleCnt="0"/>
      <dgm:spPr/>
    </dgm:pt>
    <dgm:pt modelId="{8D36B002-C72C-42F0-8C87-C95B018AFDFF}" type="pres">
      <dgm:prSet presAssocID="{CF1BFADB-3233-4B63-9F35-6B25304A24B6}" presName="node" presStyleLbl="node1" presStyleIdx="3" presStyleCnt="9">
        <dgm:presLayoutVars>
          <dgm:bulletEnabled val="1"/>
        </dgm:presLayoutVars>
      </dgm:prSet>
      <dgm:spPr/>
    </dgm:pt>
    <dgm:pt modelId="{BC0D37B6-6B25-4883-8B9B-95569AC13AFC}" type="pres">
      <dgm:prSet presAssocID="{B3CAB9FD-14B7-4F8D-BEB2-63F4C165432F}" presName="sibTrans" presStyleCnt="0"/>
      <dgm:spPr/>
    </dgm:pt>
    <dgm:pt modelId="{827E624E-BC23-4EEC-B7D0-75A3244E830B}" type="pres">
      <dgm:prSet presAssocID="{95E7B721-D948-4527-BA72-59BD312CADF4}" presName="node" presStyleLbl="node1" presStyleIdx="4" presStyleCnt="9">
        <dgm:presLayoutVars>
          <dgm:bulletEnabled val="1"/>
        </dgm:presLayoutVars>
      </dgm:prSet>
      <dgm:spPr/>
    </dgm:pt>
    <dgm:pt modelId="{E5250C6F-7B77-429A-BE06-A53F284D0C6A}" type="pres">
      <dgm:prSet presAssocID="{78876579-65CE-45A5-9484-54492C78B034}" presName="sibTrans" presStyleCnt="0"/>
      <dgm:spPr/>
    </dgm:pt>
    <dgm:pt modelId="{E12B51C6-69FD-434F-BA18-B7A10E186E3B}" type="pres">
      <dgm:prSet presAssocID="{55B1B631-9348-4310-9F8C-6E9BBFD953E4}" presName="node" presStyleLbl="node1" presStyleIdx="5" presStyleCnt="9">
        <dgm:presLayoutVars>
          <dgm:bulletEnabled val="1"/>
        </dgm:presLayoutVars>
      </dgm:prSet>
      <dgm:spPr/>
    </dgm:pt>
    <dgm:pt modelId="{5D5F1B71-D373-4FF3-B244-D4A18AD21ADB}" type="pres">
      <dgm:prSet presAssocID="{70516F9E-590E-404D-9C6F-511D2E2E8787}" presName="sibTrans" presStyleCnt="0"/>
      <dgm:spPr/>
    </dgm:pt>
    <dgm:pt modelId="{6DCDB57F-58F2-4C0A-A710-AF0C92CEE85E}" type="pres">
      <dgm:prSet presAssocID="{CE8B08C8-F655-4125-99E7-F2F8E6A6E40B}" presName="node" presStyleLbl="node1" presStyleIdx="6" presStyleCnt="9">
        <dgm:presLayoutVars>
          <dgm:bulletEnabled val="1"/>
        </dgm:presLayoutVars>
      </dgm:prSet>
      <dgm:spPr/>
    </dgm:pt>
    <dgm:pt modelId="{111AFDFD-7DC6-4427-BE05-159A75A72C16}" type="pres">
      <dgm:prSet presAssocID="{4AEF0661-1739-4F42-8413-A5132764BDFF}" presName="sibTrans" presStyleCnt="0"/>
      <dgm:spPr/>
    </dgm:pt>
    <dgm:pt modelId="{7C85C5F2-9E6A-430F-915A-9340BCB1A80F}" type="pres">
      <dgm:prSet presAssocID="{E8579448-BC6C-4C2F-B39F-7A7B8B5CAF84}" presName="node" presStyleLbl="node1" presStyleIdx="7" presStyleCnt="9">
        <dgm:presLayoutVars>
          <dgm:bulletEnabled val="1"/>
        </dgm:presLayoutVars>
      </dgm:prSet>
      <dgm:spPr/>
    </dgm:pt>
    <dgm:pt modelId="{4817C7B8-5768-46C3-B795-F69D62A51E25}" type="pres">
      <dgm:prSet presAssocID="{927AFE12-6F2F-429A-B778-DD668FCBC3BF}" presName="sibTrans" presStyleCnt="0"/>
      <dgm:spPr/>
    </dgm:pt>
    <dgm:pt modelId="{D1D63AC7-BEBB-428B-A050-AB1D6156C9F3}" type="pres">
      <dgm:prSet presAssocID="{AFC4CB03-6C09-439C-8D97-72716D1FA633}" presName="node" presStyleLbl="node1" presStyleIdx="8" presStyleCnt="9">
        <dgm:presLayoutVars>
          <dgm:bulletEnabled val="1"/>
        </dgm:presLayoutVars>
      </dgm:prSet>
      <dgm:spPr/>
    </dgm:pt>
  </dgm:ptLst>
  <dgm:cxnLst>
    <dgm:cxn modelId="{D478C90F-2E45-4BAE-884A-90D1592D1842}" type="presOf" srcId="{AFC4CB03-6C09-439C-8D97-72716D1FA633}" destId="{D1D63AC7-BEBB-428B-A050-AB1D6156C9F3}" srcOrd="0" destOrd="0" presId="urn:microsoft.com/office/officeart/2005/8/layout/default"/>
    <dgm:cxn modelId="{A8BD4A17-ED9A-4C5D-9B49-E5378042EA10}" type="presOf" srcId="{26FD6291-EAC0-4C54-8B7C-D58AC54CDA50}" destId="{6EDDA751-F51A-4102-8714-FF70511F562A}" srcOrd="0" destOrd="0" presId="urn:microsoft.com/office/officeart/2005/8/layout/default"/>
    <dgm:cxn modelId="{B965B219-274B-4551-94AC-B11F7A0514D8}" type="presOf" srcId="{CE8B08C8-F655-4125-99E7-F2F8E6A6E40B}" destId="{6DCDB57F-58F2-4C0A-A710-AF0C92CEE85E}" srcOrd="0" destOrd="0" presId="urn:microsoft.com/office/officeart/2005/8/layout/default"/>
    <dgm:cxn modelId="{D7EE1F22-25EC-40A9-9BD7-F1AF209163B3}" srcId="{26FD6291-EAC0-4C54-8B7C-D58AC54CDA50}" destId="{E8579448-BC6C-4C2F-B39F-7A7B8B5CAF84}" srcOrd="7" destOrd="0" parTransId="{4118206F-75DD-469F-9A3C-A4CC6F3099D4}" sibTransId="{927AFE12-6F2F-429A-B778-DD668FCBC3BF}"/>
    <dgm:cxn modelId="{6D8EA731-4491-46D9-BDBF-64E2F0ECD701}" type="presOf" srcId="{CF1BFADB-3233-4B63-9F35-6B25304A24B6}" destId="{8D36B002-C72C-42F0-8C87-C95B018AFDFF}" srcOrd="0" destOrd="0" presId="urn:microsoft.com/office/officeart/2005/8/layout/default"/>
    <dgm:cxn modelId="{79C0A95D-EC58-496A-BA61-6835C5EAFB0B}" srcId="{26FD6291-EAC0-4C54-8B7C-D58AC54CDA50}" destId="{CE8B08C8-F655-4125-99E7-F2F8E6A6E40B}" srcOrd="6" destOrd="0" parTransId="{4513DC2E-D61B-4295-920D-13CE32EE8AA7}" sibTransId="{4AEF0661-1739-4F42-8413-A5132764BDFF}"/>
    <dgm:cxn modelId="{B5F48670-47FC-4B0D-B75A-0BFAA3CF8AE0}" srcId="{26FD6291-EAC0-4C54-8B7C-D58AC54CDA50}" destId="{95E7B721-D948-4527-BA72-59BD312CADF4}" srcOrd="4" destOrd="0" parTransId="{80953672-633C-465D-830E-6175B86A553F}" sibTransId="{78876579-65CE-45A5-9484-54492C78B034}"/>
    <dgm:cxn modelId="{2D0D0289-946F-47AC-872F-6C305BCF4492}" type="presOf" srcId="{95E7B721-D948-4527-BA72-59BD312CADF4}" destId="{827E624E-BC23-4EEC-B7D0-75A3244E830B}" srcOrd="0" destOrd="0" presId="urn:microsoft.com/office/officeart/2005/8/layout/default"/>
    <dgm:cxn modelId="{50E3B293-6813-4E25-8F4E-4349F4D81E54}" srcId="{26FD6291-EAC0-4C54-8B7C-D58AC54CDA50}" destId="{AFC4CB03-6C09-439C-8D97-72716D1FA633}" srcOrd="8" destOrd="0" parTransId="{6C0A06FE-CCC5-4319-844C-9A6629707564}" sibTransId="{39F6275E-092A-4C77-A176-782A17A09C5F}"/>
    <dgm:cxn modelId="{5D622195-4106-4181-AC3A-976F1570B17E}" type="presOf" srcId="{CCECFE9D-42D9-4242-84A6-C229AC3C1817}" destId="{4B24706A-3003-4701-8603-D695930A8BC7}" srcOrd="0" destOrd="0" presId="urn:microsoft.com/office/officeart/2005/8/layout/default"/>
    <dgm:cxn modelId="{D385F0A0-F92F-4ED9-BEA0-4DA1F338FB21}" type="presOf" srcId="{8779C62F-D3C3-43DA-9113-7DE56E7D5755}" destId="{13121EC2-7F9B-456C-B40B-3F301F84B2D5}" srcOrd="0" destOrd="0" presId="urn:microsoft.com/office/officeart/2005/8/layout/default"/>
    <dgm:cxn modelId="{7CDE28B4-F215-4F69-84B0-76D5CE1D41F1}" type="presOf" srcId="{55B1B631-9348-4310-9F8C-6E9BBFD953E4}" destId="{E12B51C6-69FD-434F-BA18-B7A10E186E3B}" srcOrd="0" destOrd="0" presId="urn:microsoft.com/office/officeart/2005/8/layout/default"/>
    <dgm:cxn modelId="{26BBFFBF-B316-4848-B601-7A3CF3F854F1}" srcId="{26FD6291-EAC0-4C54-8B7C-D58AC54CDA50}" destId="{8779C62F-D3C3-43DA-9113-7DE56E7D5755}" srcOrd="2" destOrd="0" parTransId="{C288F4DB-D34F-4232-9FF4-8E23F5518438}" sibTransId="{B818747F-EEBC-467C-93FF-C0F835466673}"/>
    <dgm:cxn modelId="{DAAAFAC3-0E0E-46DE-9F69-864032639FEB}" srcId="{26FD6291-EAC0-4C54-8B7C-D58AC54CDA50}" destId="{55B1B631-9348-4310-9F8C-6E9BBFD953E4}" srcOrd="5" destOrd="0" parTransId="{4E61F125-616B-4265-AA03-B6BBD000394F}" sibTransId="{70516F9E-590E-404D-9C6F-511D2E2E8787}"/>
    <dgm:cxn modelId="{6F8A23C4-2D06-43C2-A1E4-06079E22BB79}" type="presOf" srcId="{EC363CCC-DBF2-4A47-815E-67095654F42F}" destId="{61F64C98-1DFB-465E-B164-4DBC8792BA3B}" srcOrd="0" destOrd="0" presId="urn:microsoft.com/office/officeart/2005/8/layout/default"/>
    <dgm:cxn modelId="{2ABB6ED0-3256-4BE2-AD1B-63EC96585245}" srcId="{26FD6291-EAC0-4C54-8B7C-D58AC54CDA50}" destId="{CCECFE9D-42D9-4242-84A6-C229AC3C1817}" srcOrd="1" destOrd="0" parTransId="{DC3F5811-5FEA-4D7C-AE90-42763C2DB1AE}" sibTransId="{A28AA90D-0C0E-4B35-AD96-6EB8C7135F0E}"/>
    <dgm:cxn modelId="{40ECB8D2-D691-44CC-8A2B-413F4C7B1512}" type="presOf" srcId="{E8579448-BC6C-4C2F-B39F-7A7B8B5CAF84}" destId="{7C85C5F2-9E6A-430F-915A-9340BCB1A80F}" srcOrd="0" destOrd="0" presId="urn:microsoft.com/office/officeart/2005/8/layout/default"/>
    <dgm:cxn modelId="{0126E3EF-5B45-4FFA-B02A-83529F7EE5CC}" srcId="{26FD6291-EAC0-4C54-8B7C-D58AC54CDA50}" destId="{EC363CCC-DBF2-4A47-815E-67095654F42F}" srcOrd="0" destOrd="0" parTransId="{51F9A767-51B0-409A-B38A-E5F16B78F34F}" sibTransId="{05DAEAD5-975C-4E4F-8807-5B94F3FF0AD6}"/>
    <dgm:cxn modelId="{C83885FA-14A4-406D-862D-4E31AA1D944C}" srcId="{26FD6291-EAC0-4C54-8B7C-D58AC54CDA50}" destId="{CF1BFADB-3233-4B63-9F35-6B25304A24B6}" srcOrd="3" destOrd="0" parTransId="{D45A4DAC-8CAF-4BF1-BC7E-B87EE5E655E9}" sibTransId="{B3CAB9FD-14B7-4F8D-BEB2-63F4C165432F}"/>
    <dgm:cxn modelId="{29C0BD8A-24E0-465D-95D6-162639413869}" type="presParOf" srcId="{6EDDA751-F51A-4102-8714-FF70511F562A}" destId="{61F64C98-1DFB-465E-B164-4DBC8792BA3B}" srcOrd="0" destOrd="0" presId="urn:microsoft.com/office/officeart/2005/8/layout/default"/>
    <dgm:cxn modelId="{540271E3-2809-4436-915C-42713ABDC1E6}" type="presParOf" srcId="{6EDDA751-F51A-4102-8714-FF70511F562A}" destId="{2B84F8E9-44B0-48C2-9B08-A734BB8E36A7}" srcOrd="1" destOrd="0" presId="urn:microsoft.com/office/officeart/2005/8/layout/default"/>
    <dgm:cxn modelId="{CC418E95-A681-4479-A414-B617ED06706E}" type="presParOf" srcId="{6EDDA751-F51A-4102-8714-FF70511F562A}" destId="{4B24706A-3003-4701-8603-D695930A8BC7}" srcOrd="2" destOrd="0" presId="urn:microsoft.com/office/officeart/2005/8/layout/default"/>
    <dgm:cxn modelId="{47541B18-D742-437D-B86F-938CAD57BC52}" type="presParOf" srcId="{6EDDA751-F51A-4102-8714-FF70511F562A}" destId="{67857987-A451-4193-8D43-C4A4E7CA6519}" srcOrd="3" destOrd="0" presId="urn:microsoft.com/office/officeart/2005/8/layout/default"/>
    <dgm:cxn modelId="{0C7A44DF-A6C3-4AA4-BC87-5F15107FB3B0}" type="presParOf" srcId="{6EDDA751-F51A-4102-8714-FF70511F562A}" destId="{13121EC2-7F9B-456C-B40B-3F301F84B2D5}" srcOrd="4" destOrd="0" presId="urn:microsoft.com/office/officeart/2005/8/layout/default"/>
    <dgm:cxn modelId="{9EE72452-3C2B-4D18-B92D-01E69428EEB4}" type="presParOf" srcId="{6EDDA751-F51A-4102-8714-FF70511F562A}" destId="{E0F4FEB8-100D-4453-A459-3D5F1FB0A873}" srcOrd="5" destOrd="0" presId="urn:microsoft.com/office/officeart/2005/8/layout/default"/>
    <dgm:cxn modelId="{F52917F9-C14F-4248-B6E8-4771C52D32B4}" type="presParOf" srcId="{6EDDA751-F51A-4102-8714-FF70511F562A}" destId="{8D36B002-C72C-42F0-8C87-C95B018AFDFF}" srcOrd="6" destOrd="0" presId="urn:microsoft.com/office/officeart/2005/8/layout/default"/>
    <dgm:cxn modelId="{2B24FDED-B47C-4226-868B-DDA024651957}" type="presParOf" srcId="{6EDDA751-F51A-4102-8714-FF70511F562A}" destId="{BC0D37B6-6B25-4883-8B9B-95569AC13AFC}" srcOrd="7" destOrd="0" presId="urn:microsoft.com/office/officeart/2005/8/layout/default"/>
    <dgm:cxn modelId="{87756429-B063-453B-ABD4-F862D6F84914}" type="presParOf" srcId="{6EDDA751-F51A-4102-8714-FF70511F562A}" destId="{827E624E-BC23-4EEC-B7D0-75A3244E830B}" srcOrd="8" destOrd="0" presId="urn:microsoft.com/office/officeart/2005/8/layout/default"/>
    <dgm:cxn modelId="{4998FF56-4FF3-4BE9-ACDA-309AEDAD8EB8}" type="presParOf" srcId="{6EDDA751-F51A-4102-8714-FF70511F562A}" destId="{E5250C6F-7B77-429A-BE06-A53F284D0C6A}" srcOrd="9" destOrd="0" presId="urn:microsoft.com/office/officeart/2005/8/layout/default"/>
    <dgm:cxn modelId="{10D9E54E-2F7A-40A6-AE58-ABE449DBA1FD}" type="presParOf" srcId="{6EDDA751-F51A-4102-8714-FF70511F562A}" destId="{E12B51C6-69FD-434F-BA18-B7A10E186E3B}" srcOrd="10" destOrd="0" presId="urn:microsoft.com/office/officeart/2005/8/layout/default"/>
    <dgm:cxn modelId="{28476CCD-3230-4BA3-9CDA-084B1B790057}" type="presParOf" srcId="{6EDDA751-F51A-4102-8714-FF70511F562A}" destId="{5D5F1B71-D373-4FF3-B244-D4A18AD21ADB}" srcOrd="11" destOrd="0" presId="urn:microsoft.com/office/officeart/2005/8/layout/default"/>
    <dgm:cxn modelId="{92552CC7-D173-4DEF-B27F-92E77DC01921}" type="presParOf" srcId="{6EDDA751-F51A-4102-8714-FF70511F562A}" destId="{6DCDB57F-58F2-4C0A-A710-AF0C92CEE85E}" srcOrd="12" destOrd="0" presId="urn:microsoft.com/office/officeart/2005/8/layout/default"/>
    <dgm:cxn modelId="{22D10D31-077E-40CF-8AD0-2CE6BB3C55F8}" type="presParOf" srcId="{6EDDA751-F51A-4102-8714-FF70511F562A}" destId="{111AFDFD-7DC6-4427-BE05-159A75A72C16}" srcOrd="13" destOrd="0" presId="urn:microsoft.com/office/officeart/2005/8/layout/default"/>
    <dgm:cxn modelId="{1F7EC1A5-BEE1-4AB7-A6E2-EF3E078F47F3}" type="presParOf" srcId="{6EDDA751-F51A-4102-8714-FF70511F562A}" destId="{7C85C5F2-9E6A-430F-915A-9340BCB1A80F}" srcOrd="14" destOrd="0" presId="urn:microsoft.com/office/officeart/2005/8/layout/default"/>
    <dgm:cxn modelId="{07501840-B15C-4AEF-B24D-D21F4EE0528F}" type="presParOf" srcId="{6EDDA751-F51A-4102-8714-FF70511F562A}" destId="{4817C7B8-5768-46C3-B795-F69D62A51E25}" srcOrd="15" destOrd="0" presId="urn:microsoft.com/office/officeart/2005/8/layout/default"/>
    <dgm:cxn modelId="{92BCFE13-9849-4572-9D45-33D903034688}" type="presParOf" srcId="{6EDDA751-F51A-4102-8714-FF70511F562A}" destId="{D1D63AC7-BEBB-428B-A050-AB1D6156C9F3}" srcOrd="1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26FD6291-EAC0-4C54-8B7C-D58AC54CDA50}" type="doc">
      <dgm:prSet loTypeId="urn:microsoft.com/office/officeart/2005/8/layout/default" loCatId="list" qsTypeId="urn:microsoft.com/office/officeart/2005/8/quickstyle/simple1" qsCatId="simple" csTypeId="urn:microsoft.com/office/officeart/2005/8/colors/accent2_1" csCatId="accent2" phldr="1"/>
      <dgm:spPr/>
      <dgm:t>
        <a:bodyPr/>
        <a:lstStyle/>
        <a:p>
          <a:endParaRPr lang="en-IN"/>
        </a:p>
      </dgm:t>
    </dgm:pt>
    <dgm:pt modelId="{EC363CCC-DBF2-4A47-815E-67095654F42F}">
      <dgm:prSet phldrT="[Text]"/>
      <dgm:spPr/>
      <dgm:t>
        <a:bodyPr/>
        <a:lstStyle/>
        <a:p>
          <a:r>
            <a:rPr lang="en-IN" b="1" i="0" dirty="0">
              <a:solidFill>
                <a:schemeClr val="bg1"/>
              </a:solidFill>
              <a:effectLst/>
              <a:latin typeface="Trebuchet MS" panose="020B0603020202020204" pitchFamily="34" charset="0"/>
            </a:rPr>
            <a:t>Diverse Academic Backgrounds</a:t>
          </a:r>
          <a:endParaRPr lang="en-IN" dirty="0">
            <a:solidFill>
              <a:schemeClr val="bg1"/>
            </a:solidFill>
          </a:endParaRPr>
        </a:p>
      </dgm:t>
    </dgm:pt>
    <dgm:pt modelId="{51F9A767-51B0-409A-B38A-E5F16B78F34F}" type="parTrans" cxnId="{0126E3EF-5B45-4FFA-B02A-83529F7EE5CC}">
      <dgm:prSet/>
      <dgm:spPr/>
      <dgm:t>
        <a:bodyPr/>
        <a:lstStyle/>
        <a:p>
          <a:endParaRPr lang="en-IN">
            <a:solidFill>
              <a:schemeClr val="bg1"/>
            </a:solidFill>
          </a:endParaRPr>
        </a:p>
      </dgm:t>
    </dgm:pt>
    <dgm:pt modelId="{05DAEAD5-975C-4E4F-8807-5B94F3FF0AD6}" type="sibTrans" cxnId="{0126E3EF-5B45-4FFA-B02A-83529F7EE5CC}">
      <dgm:prSet/>
      <dgm:spPr/>
      <dgm:t>
        <a:bodyPr/>
        <a:lstStyle/>
        <a:p>
          <a:endParaRPr lang="en-IN">
            <a:solidFill>
              <a:schemeClr val="bg1"/>
            </a:solidFill>
          </a:endParaRPr>
        </a:p>
      </dgm:t>
    </dgm:pt>
    <dgm:pt modelId="{CCECFE9D-42D9-4242-84A6-C229AC3C1817}">
      <dgm:prSet phldrT="[Text]"/>
      <dgm:spPr/>
      <dgm:t>
        <a:bodyPr/>
        <a:lstStyle/>
        <a:p>
          <a:r>
            <a:rPr lang="en-IN" b="1" i="0" dirty="0">
              <a:solidFill>
                <a:schemeClr val="bg1"/>
              </a:solidFill>
              <a:effectLst/>
              <a:latin typeface="Trebuchet MS" panose="020B0603020202020204" pitchFamily="34" charset="0"/>
            </a:rPr>
            <a:t>Varied Educational Levels</a:t>
          </a:r>
          <a:endParaRPr lang="en-IN" dirty="0">
            <a:solidFill>
              <a:schemeClr val="bg1"/>
            </a:solidFill>
          </a:endParaRPr>
        </a:p>
      </dgm:t>
    </dgm:pt>
    <dgm:pt modelId="{DC3F5811-5FEA-4D7C-AE90-42763C2DB1AE}" type="parTrans" cxnId="{2ABB6ED0-3256-4BE2-AD1B-63EC96585245}">
      <dgm:prSet/>
      <dgm:spPr/>
      <dgm:t>
        <a:bodyPr/>
        <a:lstStyle/>
        <a:p>
          <a:endParaRPr lang="en-IN">
            <a:solidFill>
              <a:schemeClr val="bg1"/>
            </a:solidFill>
          </a:endParaRPr>
        </a:p>
      </dgm:t>
    </dgm:pt>
    <dgm:pt modelId="{A28AA90D-0C0E-4B35-AD96-6EB8C7135F0E}" type="sibTrans" cxnId="{2ABB6ED0-3256-4BE2-AD1B-63EC96585245}">
      <dgm:prSet/>
      <dgm:spPr/>
      <dgm:t>
        <a:bodyPr/>
        <a:lstStyle/>
        <a:p>
          <a:endParaRPr lang="en-IN">
            <a:solidFill>
              <a:schemeClr val="bg1"/>
            </a:solidFill>
          </a:endParaRPr>
        </a:p>
      </dgm:t>
    </dgm:pt>
    <dgm:pt modelId="{8779C62F-D3C3-43DA-9113-7DE56E7D5755}">
      <dgm:prSet phldrT="[Text]"/>
      <dgm:spPr/>
      <dgm:t>
        <a:bodyPr/>
        <a:lstStyle/>
        <a:p>
          <a:r>
            <a:rPr lang="en-IN" b="1" i="0" dirty="0">
              <a:solidFill>
                <a:schemeClr val="bg1"/>
              </a:solidFill>
              <a:effectLst/>
              <a:latin typeface="Trebuchet MS" panose="020B0603020202020204" pitchFamily="34" charset="0"/>
            </a:rPr>
            <a:t>Career Aspirations</a:t>
          </a:r>
          <a:endParaRPr lang="en-IN" dirty="0">
            <a:solidFill>
              <a:schemeClr val="bg1"/>
            </a:solidFill>
          </a:endParaRPr>
        </a:p>
      </dgm:t>
    </dgm:pt>
    <dgm:pt modelId="{C288F4DB-D34F-4232-9FF4-8E23F5518438}" type="parTrans" cxnId="{26BBFFBF-B316-4848-B601-7A3CF3F854F1}">
      <dgm:prSet/>
      <dgm:spPr/>
      <dgm:t>
        <a:bodyPr/>
        <a:lstStyle/>
        <a:p>
          <a:endParaRPr lang="en-IN">
            <a:solidFill>
              <a:schemeClr val="bg1"/>
            </a:solidFill>
          </a:endParaRPr>
        </a:p>
      </dgm:t>
    </dgm:pt>
    <dgm:pt modelId="{B818747F-EEBC-467C-93FF-C0F835466673}" type="sibTrans" cxnId="{26BBFFBF-B316-4848-B601-7A3CF3F854F1}">
      <dgm:prSet/>
      <dgm:spPr/>
      <dgm:t>
        <a:bodyPr/>
        <a:lstStyle/>
        <a:p>
          <a:endParaRPr lang="en-IN">
            <a:solidFill>
              <a:schemeClr val="bg1"/>
            </a:solidFill>
          </a:endParaRPr>
        </a:p>
      </dgm:t>
    </dgm:pt>
    <dgm:pt modelId="{CF1BFADB-3233-4B63-9F35-6B25304A24B6}">
      <dgm:prSet phldrT="[Text]"/>
      <dgm:spPr/>
      <dgm:t>
        <a:bodyPr/>
        <a:lstStyle/>
        <a:p>
          <a:pPr>
            <a:buFont typeface="+mj-lt"/>
            <a:buAutoNum type="arabicPeriod"/>
          </a:pPr>
          <a:r>
            <a:rPr lang="en-IN" b="1" i="0" dirty="0">
              <a:solidFill>
                <a:schemeClr val="bg1"/>
              </a:solidFill>
              <a:effectLst/>
              <a:latin typeface="Trebuchet MS" panose="020B0603020202020204" pitchFamily="34" charset="0"/>
            </a:rPr>
            <a:t>Skill Development Goals</a:t>
          </a:r>
          <a:endParaRPr lang="en-IN" dirty="0">
            <a:solidFill>
              <a:schemeClr val="bg1"/>
            </a:solidFill>
          </a:endParaRPr>
        </a:p>
      </dgm:t>
    </dgm:pt>
    <dgm:pt modelId="{D45A4DAC-8CAF-4BF1-BC7E-B87EE5E655E9}" type="parTrans" cxnId="{C83885FA-14A4-406D-862D-4E31AA1D944C}">
      <dgm:prSet/>
      <dgm:spPr/>
      <dgm:t>
        <a:bodyPr/>
        <a:lstStyle/>
        <a:p>
          <a:endParaRPr lang="en-IN">
            <a:solidFill>
              <a:schemeClr val="bg1"/>
            </a:solidFill>
          </a:endParaRPr>
        </a:p>
      </dgm:t>
    </dgm:pt>
    <dgm:pt modelId="{B3CAB9FD-14B7-4F8D-BEB2-63F4C165432F}" type="sibTrans" cxnId="{C83885FA-14A4-406D-862D-4E31AA1D944C}">
      <dgm:prSet/>
      <dgm:spPr/>
      <dgm:t>
        <a:bodyPr/>
        <a:lstStyle/>
        <a:p>
          <a:endParaRPr lang="en-IN">
            <a:solidFill>
              <a:schemeClr val="bg1"/>
            </a:solidFill>
          </a:endParaRPr>
        </a:p>
      </dgm:t>
    </dgm:pt>
    <dgm:pt modelId="{95E7B721-D948-4527-BA72-59BD312CADF4}">
      <dgm:prSet phldrT="[Text]"/>
      <dgm:spPr/>
      <dgm:t>
        <a:bodyPr/>
        <a:lstStyle/>
        <a:p>
          <a:pPr>
            <a:buFont typeface="+mj-lt"/>
            <a:buAutoNum type="arabicPeriod"/>
          </a:pPr>
          <a:r>
            <a:rPr lang="en-IN" b="1" i="0" dirty="0">
              <a:solidFill>
                <a:schemeClr val="bg1"/>
              </a:solidFill>
              <a:effectLst/>
              <a:latin typeface="Trebuchet MS" panose="020B0603020202020204" pitchFamily="34" charset="0"/>
            </a:rPr>
            <a:t>Networking Objectives</a:t>
          </a:r>
          <a:endParaRPr lang="en-IN" dirty="0">
            <a:solidFill>
              <a:schemeClr val="bg1"/>
            </a:solidFill>
          </a:endParaRPr>
        </a:p>
      </dgm:t>
    </dgm:pt>
    <dgm:pt modelId="{80953672-633C-465D-830E-6175B86A553F}" type="parTrans" cxnId="{B5F48670-47FC-4B0D-B75A-0BFAA3CF8AE0}">
      <dgm:prSet/>
      <dgm:spPr/>
      <dgm:t>
        <a:bodyPr/>
        <a:lstStyle/>
        <a:p>
          <a:endParaRPr lang="en-IN">
            <a:solidFill>
              <a:schemeClr val="bg1"/>
            </a:solidFill>
          </a:endParaRPr>
        </a:p>
      </dgm:t>
    </dgm:pt>
    <dgm:pt modelId="{78876579-65CE-45A5-9484-54492C78B034}" type="sibTrans" cxnId="{B5F48670-47FC-4B0D-B75A-0BFAA3CF8AE0}">
      <dgm:prSet/>
      <dgm:spPr/>
      <dgm:t>
        <a:bodyPr/>
        <a:lstStyle/>
        <a:p>
          <a:endParaRPr lang="en-IN">
            <a:solidFill>
              <a:schemeClr val="bg1"/>
            </a:solidFill>
          </a:endParaRPr>
        </a:p>
      </dgm:t>
    </dgm:pt>
    <dgm:pt modelId="{55B1B631-9348-4310-9F8C-6E9BBFD953E4}">
      <dgm:prSet phldrT="[Text]"/>
      <dgm:spPr/>
      <dgm:t>
        <a:bodyPr/>
        <a:lstStyle/>
        <a:p>
          <a:pPr>
            <a:buFont typeface="+mj-lt"/>
            <a:buAutoNum type="arabicPeriod"/>
          </a:pPr>
          <a:r>
            <a:rPr lang="en-IN" b="1" i="0" dirty="0">
              <a:solidFill>
                <a:schemeClr val="bg1"/>
              </a:solidFill>
              <a:effectLst/>
              <a:latin typeface="Trebuchet MS" panose="020B0603020202020204" pitchFamily="34" charset="0"/>
            </a:rPr>
            <a:t>Mentorship Preferences</a:t>
          </a:r>
          <a:endParaRPr lang="en-IN" dirty="0">
            <a:solidFill>
              <a:schemeClr val="bg1"/>
            </a:solidFill>
          </a:endParaRPr>
        </a:p>
      </dgm:t>
    </dgm:pt>
    <dgm:pt modelId="{4E61F125-616B-4265-AA03-B6BBD000394F}" type="parTrans" cxnId="{DAAAFAC3-0E0E-46DE-9F69-864032639FEB}">
      <dgm:prSet/>
      <dgm:spPr/>
      <dgm:t>
        <a:bodyPr/>
        <a:lstStyle/>
        <a:p>
          <a:endParaRPr lang="en-IN">
            <a:solidFill>
              <a:schemeClr val="bg1"/>
            </a:solidFill>
          </a:endParaRPr>
        </a:p>
      </dgm:t>
    </dgm:pt>
    <dgm:pt modelId="{70516F9E-590E-404D-9C6F-511D2E2E8787}" type="sibTrans" cxnId="{DAAAFAC3-0E0E-46DE-9F69-864032639FEB}">
      <dgm:prSet/>
      <dgm:spPr/>
      <dgm:t>
        <a:bodyPr/>
        <a:lstStyle/>
        <a:p>
          <a:endParaRPr lang="en-IN">
            <a:solidFill>
              <a:schemeClr val="bg1"/>
            </a:solidFill>
          </a:endParaRPr>
        </a:p>
      </dgm:t>
    </dgm:pt>
    <dgm:pt modelId="{CE8B08C8-F655-4125-99E7-F2F8E6A6E40B}">
      <dgm:prSet phldrT="[Text]"/>
      <dgm:spPr/>
      <dgm:t>
        <a:bodyPr/>
        <a:lstStyle/>
        <a:p>
          <a:r>
            <a:rPr lang="en-IN" b="1" i="0" dirty="0">
              <a:solidFill>
                <a:schemeClr val="bg1"/>
              </a:solidFill>
              <a:effectLst/>
              <a:latin typeface="Trebuchet MS" panose="020B0603020202020204" pitchFamily="34" charset="0"/>
            </a:rPr>
            <a:t>Digital Proficiency</a:t>
          </a:r>
          <a:endParaRPr lang="en-IN" dirty="0">
            <a:solidFill>
              <a:schemeClr val="bg1"/>
            </a:solidFill>
          </a:endParaRPr>
        </a:p>
      </dgm:t>
    </dgm:pt>
    <dgm:pt modelId="{4513DC2E-D61B-4295-920D-13CE32EE8AA7}" type="parTrans" cxnId="{79C0A95D-EC58-496A-BA61-6835C5EAFB0B}">
      <dgm:prSet/>
      <dgm:spPr/>
      <dgm:t>
        <a:bodyPr/>
        <a:lstStyle/>
        <a:p>
          <a:endParaRPr lang="en-IN">
            <a:solidFill>
              <a:schemeClr val="bg1"/>
            </a:solidFill>
          </a:endParaRPr>
        </a:p>
      </dgm:t>
    </dgm:pt>
    <dgm:pt modelId="{4AEF0661-1739-4F42-8413-A5132764BDFF}" type="sibTrans" cxnId="{79C0A95D-EC58-496A-BA61-6835C5EAFB0B}">
      <dgm:prSet/>
      <dgm:spPr/>
      <dgm:t>
        <a:bodyPr/>
        <a:lstStyle/>
        <a:p>
          <a:endParaRPr lang="en-IN">
            <a:solidFill>
              <a:schemeClr val="bg1"/>
            </a:solidFill>
          </a:endParaRPr>
        </a:p>
      </dgm:t>
    </dgm:pt>
    <dgm:pt modelId="{E8579448-BC6C-4C2F-B39F-7A7B8B5CAF84}">
      <dgm:prSet phldrT="[Text]"/>
      <dgm:spPr/>
      <dgm:t>
        <a:bodyPr/>
        <a:lstStyle/>
        <a:p>
          <a:pPr>
            <a:buFont typeface="+mj-lt"/>
            <a:buAutoNum type="arabicPeriod"/>
          </a:pPr>
          <a:r>
            <a:rPr lang="en-IN" b="1" i="0" dirty="0">
              <a:solidFill>
                <a:schemeClr val="bg1"/>
              </a:solidFill>
              <a:effectLst/>
              <a:latin typeface="Trebuchet MS" panose="020B0603020202020204" pitchFamily="34" charset="0"/>
            </a:rPr>
            <a:t>Motivation for Engagement</a:t>
          </a:r>
          <a:endParaRPr lang="en-IN" dirty="0">
            <a:solidFill>
              <a:schemeClr val="bg1"/>
            </a:solidFill>
          </a:endParaRPr>
        </a:p>
      </dgm:t>
    </dgm:pt>
    <dgm:pt modelId="{4118206F-75DD-469F-9A3C-A4CC6F3099D4}" type="parTrans" cxnId="{D7EE1F22-25EC-40A9-9BD7-F1AF209163B3}">
      <dgm:prSet/>
      <dgm:spPr/>
      <dgm:t>
        <a:bodyPr/>
        <a:lstStyle/>
        <a:p>
          <a:endParaRPr lang="en-IN">
            <a:solidFill>
              <a:schemeClr val="bg1"/>
            </a:solidFill>
          </a:endParaRPr>
        </a:p>
      </dgm:t>
    </dgm:pt>
    <dgm:pt modelId="{927AFE12-6F2F-429A-B778-DD668FCBC3BF}" type="sibTrans" cxnId="{D7EE1F22-25EC-40A9-9BD7-F1AF209163B3}">
      <dgm:prSet/>
      <dgm:spPr/>
      <dgm:t>
        <a:bodyPr/>
        <a:lstStyle/>
        <a:p>
          <a:endParaRPr lang="en-IN">
            <a:solidFill>
              <a:schemeClr val="bg1"/>
            </a:solidFill>
          </a:endParaRPr>
        </a:p>
      </dgm:t>
    </dgm:pt>
    <dgm:pt modelId="{AFC4CB03-6C09-439C-8D97-72716D1FA633}">
      <dgm:prSet phldrT="[Text]"/>
      <dgm:spPr/>
      <dgm:t>
        <a:bodyPr/>
        <a:lstStyle/>
        <a:p>
          <a:pPr>
            <a:buFont typeface="+mj-lt"/>
            <a:buAutoNum type="arabicPeriod"/>
          </a:pPr>
          <a:r>
            <a:rPr lang="en-IN" b="1" i="0" dirty="0">
              <a:solidFill>
                <a:schemeClr val="bg1"/>
              </a:solidFill>
              <a:effectLst/>
              <a:latin typeface="Trebuchet MS" panose="020B0603020202020204" pitchFamily="34" charset="0"/>
            </a:rPr>
            <a:t>Time Constraints</a:t>
          </a:r>
          <a:endParaRPr lang="en-IN" dirty="0">
            <a:solidFill>
              <a:schemeClr val="bg1"/>
            </a:solidFill>
          </a:endParaRPr>
        </a:p>
      </dgm:t>
    </dgm:pt>
    <dgm:pt modelId="{6C0A06FE-CCC5-4319-844C-9A6629707564}" type="parTrans" cxnId="{50E3B293-6813-4E25-8F4E-4349F4D81E54}">
      <dgm:prSet/>
      <dgm:spPr/>
      <dgm:t>
        <a:bodyPr/>
        <a:lstStyle/>
        <a:p>
          <a:endParaRPr lang="en-IN">
            <a:solidFill>
              <a:schemeClr val="bg1"/>
            </a:solidFill>
          </a:endParaRPr>
        </a:p>
      </dgm:t>
    </dgm:pt>
    <dgm:pt modelId="{39F6275E-092A-4C77-A176-782A17A09C5F}" type="sibTrans" cxnId="{50E3B293-6813-4E25-8F4E-4349F4D81E54}">
      <dgm:prSet/>
      <dgm:spPr/>
      <dgm:t>
        <a:bodyPr/>
        <a:lstStyle/>
        <a:p>
          <a:endParaRPr lang="en-IN">
            <a:solidFill>
              <a:schemeClr val="bg1"/>
            </a:solidFill>
          </a:endParaRPr>
        </a:p>
      </dgm:t>
    </dgm:pt>
    <dgm:pt modelId="{DA29CA5E-F95D-490F-A4DA-BBF33B813E1A}">
      <dgm:prSet phldrT="[Text]"/>
      <dgm:spPr/>
      <dgm:t>
        <a:bodyPr/>
        <a:lstStyle/>
        <a:p>
          <a:pPr>
            <a:buFont typeface="+mj-lt"/>
            <a:buAutoNum type="arabicPeriod"/>
          </a:pPr>
          <a:r>
            <a:rPr lang="en-IN" b="1" i="0" dirty="0">
              <a:solidFill>
                <a:schemeClr val="bg1"/>
              </a:solidFill>
              <a:effectLst/>
              <a:latin typeface="Trebuchet MS" panose="020B0603020202020204" pitchFamily="34" charset="0"/>
            </a:rPr>
            <a:t>Personal Branding Goals</a:t>
          </a:r>
          <a:endParaRPr lang="en-IN" dirty="0">
            <a:solidFill>
              <a:schemeClr val="bg1"/>
            </a:solidFill>
          </a:endParaRPr>
        </a:p>
      </dgm:t>
    </dgm:pt>
    <dgm:pt modelId="{334D36BC-8A55-4CC6-A94B-2D5DC0E34F58}" type="parTrans" cxnId="{79212559-E543-46C2-A7E7-2653227CA9EE}">
      <dgm:prSet/>
      <dgm:spPr/>
      <dgm:t>
        <a:bodyPr/>
        <a:lstStyle/>
        <a:p>
          <a:endParaRPr lang="en-IN">
            <a:solidFill>
              <a:schemeClr val="bg1"/>
            </a:solidFill>
          </a:endParaRPr>
        </a:p>
      </dgm:t>
    </dgm:pt>
    <dgm:pt modelId="{09AC4A16-8301-4CEB-A8E5-5C5CFB9172D4}" type="sibTrans" cxnId="{79212559-E543-46C2-A7E7-2653227CA9EE}">
      <dgm:prSet/>
      <dgm:spPr/>
      <dgm:t>
        <a:bodyPr/>
        <a:lstStyle/>
        <a:p>
          <a:endParaRPr lang="en-IN">
            <a:solidFill>
              <a:schemeClr val="bg1"/>
            </a:solidFill>
          </a:endParaRPr>
        </a:p>
      </dgm:t>
    </dgm:pt>
    <dgm:pt modelId="{C2D3DF05-C927-4271-A94E-878160560010}">
      <dgm:prSet phldrT="[Text]"/>
      <dgm:spPr/>
      <dgm:t>
        <a:bodyPr/>
        <a:lstStyle/>
        <a:p>
          <a:pPr>
            <a:buFont typeface="+mj-lt"/>
            <a:buAutoNum type="arabicPeriod"/>
          </a:pPr>
          <a:r>
            <a:rPr lang="en-IN" b="1" i="0" dirty="0">
              <a:solidFill>
                <a:schemeClr val="bg1"/>
              </a:solidFill>
              <a:effectLst/>
              <a:latin typeface="Trebuchet MS" panose="020B0603020202020204" pitchFamily="34" charset="0"/>
            </a:rPr>
            <a:t>Privacy Concerns</a:t>
          </a:r>
          <a:endParaRPr lang="en-IN" dirty="0">
            <a:solidFill>
              <a:schemeClr val="bg1"/>
            </a:solidFill>
          </a:endParaRPr>
        </a:p>
      </dgm:t>
    </dgm:pt>
    <dgm:pt modelId="{206A07DE-D46E-4FBD-8B62-ACAC70F805FD}" type="parTrans" cxnId="{B15BC1C9-2C34-4281-81FC-E5A4E57CD952}">
      <dgm:prSet/>
      <dgm:spPr/>
      <dgm:t>
        <a:bodyPr/>
        <a:lstStyle/>
        <a:p>
          <a:endParaRPr lang="en-IN">
            <a:solidFill>
              <a:schemeClr val="bg1"/>
            </a:solidFill>
          </a:endParaRPr>
        </a:p>
      </dgm:t>
    </dgm:pt>
    <dgm:pt modelId="{16A94FBA-0F6C-4083-BC11-E58C6B591537}" type="sibTrans" cxnId="{B15BC1C9-2C34-4281-81FC-E5A4E57CD952}">
      <dgm:prSet/>
      <dgm:spPr/>
      <dgm:t>
        <a:bodyPr/>
        <a:lstStyle/>
        <a:p>
          <a:endParaRPr lang="en-IN">
            <a:solidFill>
              <a:schemeClr val="bg1"/>
            </a:solidFill>
          </a:endParaRPr>
        </a:p>
      </dgm:t>
    </dgm:pt>
    <dgm:pt modelId="{077C9C55-4B44-46B2-A73E-A2356C629141}">
      <dgm:prSet phldrT="[Text]"/>
      <dgm:spPr/>
      <dgm:t>
        <a:bodyPr/>
        <a:lstStyle/>
        <a:p>
          <a:pPr>
            <a:buFont typeface="+mj-lt"/>
            <a:buAutoNum type="arabicPeriod"/>
          </a:pPr>
          <a:r>
            <a:rPr lang="en-IN" b="1" i="0" dirty="0">
              <a:solidFill>
                <a:schemeClr val="bg1"/>
              </a:solidFill>
              <a:effectLst/>
              <a:latin typeface="Trebuchet MS" panose="020B0603020202020204" pitchFamily="34" charset="0"/>
            </a:rPr>
            <a:t>Accessibility Needs</a:t>
          </a:r>
          <a:endParaRPr lang="en-IN" dirty="0">
            <a:solidFill>
              <a:schemeClr val="bg1"/>
            </a:solidFill>
          </a:endParaRPr>
        </a:p>
      </dgm:t>
    </dgm:pt>
    <dgm:pt modelId="{1CA79552-2FE2-41D1-ACF6-6039F9C81EDA}" type="parTrans" cxnId="{49B268DD-0598-4D5F-A6F6-1439A1A0AEBC}">
      <dgm:prSet/>
      <dgm:spPr/>
      <dgm:t>
        <a:bodyPr/>
        <a:lstStyle/>
        <a:p>
          <a:endParaRPr lang="en-IN">
            <a:solidFill>
              <a:schemeClr val="bg1"/>
            </a:solidFill>
          </a:endParaRPr>
        </a:p>
      </dgm:t>
    </dgm:pt>
    <dgm:pt modelId="{B9CE08AE-09A9-4FB5-BD98-DA8FF6139184}" type="sibTrans" cxnId="{49B268DD-0598-4D5F-A6F6-1439A1A0AEBC}">
      <dgm:prSet/>
      <dgm:spPr/>
      <dgm:t>
        <a:bodyPr/>
        <a:lstStyle/>
        <a:p>
          <a:endParaRPr lang="en-IN">
            <a:solidFill>
              <a:schemeClr val="bg1"/>
            </a:solidFill>
          </a:endParaRPr>
        </a:p>
      </dgm:t>
    </dgm:pt>
    <dgm:pt modelId="{D78F781C-5EB3-4749-9997-1C8C20E96035}">
      <dgm:prSet phldrT="[Text]"/>
      <dgm:spPr/>
      <dgm:t>
        <a:bodyPr/>
        <a:lstStyle/>
        <a:p>
          <a:pPr>
            <a:buFont typeface="+mj-lt"/>
            <a:buAutoNum type="arabicPeriod"/>
          </a:pPr>
          <a:r>
            <a:rPr lang="en-IN" b="1" i="0" dirty="0">
              <a:solidFill>
                <a:schemeClr val="bg1"/>
              </a:solidFill>
              <a:effectLst/>
              <a:latin typeface="Trebuchet MS" panose="020B0603020202020204" pitchFamily="34" charset="0"/>
            </a:rPr>
            <a:t>Collaboration Styles</a:t>
          </a:r>
          <a:endParaRPr lang="en-IN" dirty="0">
            <a:solidFill>
              <a:schemeClr val="bg1"/>
            </a:solidFill>
          </a:endParaRPr>
        </a:p>
      </dgm:t>
    </dgm:pt>
    <dgm:pt modelId="{333A423F-6281-46EF-A42A-BAF22636AE50}" type="parTrans" cxnId="{DD5A5924-7D1B-4CE9-A631-2377CDCCB6F8}">
      <dgm:prSet/>
      <dgm:spPr/>
      <dgm:t>
        <a:bodyPr/>
        <a:lstStyle/>
        <a:p>
          <a:endParaRPr lang="en-IN">
            <a:solidFill>
              <a:schemeClr val="bg1"/>
            </a:solidFill>
          </a:endParaRPr>
        </a:p>
      </dgm:t>
    </dgm:pt>
    <dgm:pt modelId="{40ED4C18-0F29-4EFE-A88B-835ABA02AB5A}" type="sibTrans" cxnId="{DD5A5924-7D1B-4CE9-A631-2377CDCCB6F8}">
      <dgm:prSet/>
      <dgm:spPr/>
      <dgm:t>
        <a:bodyPr/>
        <a:lstStyle/>
        <a:p>
          <a:endParaRPr lang="en-IN">
            <a:solidFill>
              <a:schemeClr val="bg1"/>
            </a:solidFill>
          </a:endParaRPr>
        </a:p>
      </dgm:t>
    </dgm:pt>
    <dgm:pt modelId="{6EDDA751-F51A-4102-8714-FF70511F562A}" type="pres">
      <dgm:prSet presAssocID="{26FD6291-EAC0-4C54-8B7C-D58AC54CDA50}" presName="diagram" presStyleCnt="0">
        <dgm:presLayoutVars>
          <dgm:dir/>
          <dgm:resizeHandles val="exact"/>
        </dgm:presLayoutVars>
      </dgm:prSet>
      <dgm:spPr/>
    </dgm:pt>
    <dgm:pt modelId="{61F64C98-1DFB-465E-B164-4DBC8792BA3B}" type="pres">
      <dgm:prSet presAssocID="{EC363CCC-DBF2-4A47-815E-67095654F42F}" presName="node" presStyleLbl="node1" presStyleIdx="0" presStyleCnt="13">
        <dgm:presLayoutVars>
          <dgm:bulletEnabled val="1"/>
        </dgm:presLayoutVars>
      </dgm:prSet>
      <dgm:spPr/>
    </dgm:pt>
    <dgm:pt modelId="{2B84F8E9-44B0-48C2-9B08-A734BB8E36A7}" type="pres">
      <dgm:prSet presAssocID="{05DAEAD5-975C-4E4F-8807-5B94F3FF0AD6}" presName="sibTrans" presStyleCnt="0"/>
      <dgm:spPr/>
    </dgm:pt>
    <dgm:pt modelId="{4B24706A-3003-4701-8603-D695930A8BC7}" type="pres">
      <dgm:prSet presAssocID="{CCECFE9D-42D9-4242-84A6-C229AC3C1817}" presName="node" presStyleLbl="node1" presStyleIdx="1" presStyleCnt="13">
        <dgm:presLayoutVars>
          <dgm:bulletEnabled val="1"/>
        </dgm:presLayoutVars>
      </dgm:prSet>
      <dgm:spPr/>
    </dgm:pt>
    <dgm:pt modelId="{67857987-A451-4193-8D43-C4A4E7CA6519}" type="pres">
      <dgm:prSet presAssocID="{A28AA90D-0C0E-4B35-AD96-6EB8C7135F0E}" presName="sibTrans" presStyleCnt="0"/>
      <dgm:spPr/>
    </dgm:pt>
    <dgm:pt modelId="{13121EC2-7F9B-456C-B40B-3F301F84B2D5}" type="pres">
      <dgm:prSet presAssocID="{8779C62F-D3C3-43DA-9113-7DE56E7D5755}" presName="node" presStyleLbl="node1" presStyleIdx="2" presStyleCnt="13">
        <dgm:presLayoutVars>
          <dgm:bulletEnabled val="1"/>
        </dgm:presLayoutVars>
      </dgm:prSet>
      <dgm:spPr/>
    </dgm:pt>
    <dgm:pt modelId="{E0F4FEB8-100D-4453-A459-3D5F1FB0A873}" type="pres">
      <dgm:prSet presAssocID="{B818747F-EEBC-467C-93FF-C0F835466673}" presName="sibTrans" presStyleCnt="0"/>
      <dgm:spPr/>
    </dgm:pt>
    <dgm:pt modelId="{8D36B002-C72C-42F0-8C87-C95B018AFDFF}" type="pres">
      <dgm:prSet presAssocID="{CF1BFADB-3233-4B63-9F35-6B25304A24B6}" presName="node" presStyleLbl="node1" presStyleIdx="3" presStyleCnt="13">
        <dgm:presLayoutVars>
          <dgm:bulletEnabled val="1"/>
        </dgm:presLayoutVars>
      </dgm:prSet>
      <dgm:spPr/>
    </dgm:pt>
    <dgm:pt modelId="{BC0D37B6-6B25-4883-8B9B-95569AC13AFC}" type="pres">
      <dgm:prSet presAssocID="{B3CAB9FD-14B7-4F8D-BEB2-63F4C165432F}" presName="sibTrans" presStyleCnt="0"/>
      <dgm:spPr/>
    </dgm:pt>
    <dgm:pt modelId="{827E624E-BC23-4EEC-B7D0-75A3244E830B}" type="pres">
      <dgm:prSet presAssocID="{95E7B721-D948-4527-BA72-59BD312CADF4}" presName="node" presStyleLbl="node1" presStyleIdx="4" presStyleCnt="13">
        <dgm:presLayoutVars>
          <dgm:bulletEnabled val="1"/>
        </dgm:presLayoutVars>
      </dgm:prSet>
      <dgm:spPr/>
    </dgm:pt>
    <dgm:pt modelId="{E5250C6F-7B77-429A-BE06-A53F284D0C6A}" type="pres">
      <dgm:prSet presAssocID="{78876579-65CE-45A5-9484-54492C78B034}" presName="sibTrans" presStyleCnt="0"/>
      <dgm:spPr/>
    </dgm:pt>
    <dgm:pt modelId="{E12B51C6-69FD-434F-BA18-B7A10E186E3B}" type="pres">
      <dgm:prSet presAssocID="{55B1B631-9348-4310-9F8C-6E9BBFD953E4}" presName="node" presStyleLbl="node1" presStyleIdx="5" presStyleCnt="13">
        <dgm:presLayoutVars>
          <dgm:bulletEnabled val="1"/>
        </dgm:presLayoutVars>
      </dgm:prSet>
      <dgm:spPr/>
    </dgm:pt>
    <dgm:pt modelId="{5D5F1B71-D373-4FF3-B244-D4A18AD21ADB}" type="pres">
      <dgm:prSet presAssocID="{70516F9E-590E-404D-9C6F-511D2E2E8787}" presName="sibTrans" presStyleCnt="0"/>
      <dgm:spPr/>
    </dgm:pt>
    <dgm:pt modelId="{6DCDB57F-58F2-4C0A-A710-AF0C92CEE85E}" type="pres">
      <dgm:prSet presAssocID="{CE8B08C8-F655-4125-99E7-F2F8E6A6E40B}" presName="node" presStyleLbl="node1" presStyleIdx="6" presStyleCnt="13">
        <dgm:presLayoutVars>
          <dgm:bulletEnabled val="1"/>
        </dgm:presLayoutVars>
      </dgm:prSet>
      <dgm:spPr/>
    </dgm:pt>
    <dgm:pt modelId="{111AFDFD-7DC6-4427-BE05-159A75A72C16}" type="pres">
      <dgm:prSet presAssocID="{4AEF0661-1739-4F42-8413-A5132764BDFF}" presName="sibTrans" presStyleCnt="0"/>
      <dgm:spPr/>
    </dgm:pt>
    <dgm:pt modelId="{7C85C5F2-9E6A-430F-915A-9340BCB1A80F}" type="pres">
      <dgm:prSet presAssocID="{E8579448-BC6C-4C2F-B39F-7A7B8B5CAF84}" presName="node" presStyleLbl="node1" presStyleIdx="7" presStyleCnt="13">
        <dgm:presLayoutVars>
          <dgm:bulletEnabled val="1"/>
        </dgm:presLayoutVars>
      </dgm:prSet>
      <dgm:spPr/>
    </dgm:pt>
    <dgm:pt modelId="{4817C7B8-5768-46C3-B795-F69D62A51E25}" type="pres">
      <dgm:prSet presAssocID="{927AFE12-6F2F-429A-B778-DD668FCBC3BF}" presName="sibTrans" presStyleCnt="0"/>
      <dgm:spPr/>
    </dgm:pt>
    <dgm:pt modelId="{D1D63AC7-BEBB-428B-A050-AB1D6156C9F3}" type="pres">
      <dgm:prSet presAssocID="{AFC4CB03-6C09-439C-8D97-72716D1FA633}" presName="node" presStyleLbl="node1" presStyleIdx="8" presStyleCnt="13">
        <dgm:presLayoutVars>
          <dgm:bulletEnabled val="1"/>
        </dgm:presLayoutVars>
      </dgm:prSet>
      <dgm:spPr/>
    </dgm:pt>
    <dgm:pt modelId="{E8CAB807-23EF-4FF8-AD18-BCD279241DB7}" type="pres">
      <dgm:prSet presAssocID="{39F6275E-092A-4C77-A176-782A17A09C5F}" presName="sibTrans" presStyleCnt="0"/>
      <dgm:spPr/>
    </dgm:pt>
    <dgm:pt modelId="{9F8614A3-6DAF-4B89-9CE0-2DDF2E3C9690}" type="pres">
      <dgm:prSet presAssocID="{DA29CA5E-F95D-490F-A4DA-BBF33B813E1A}" presName="node" presStyleLbl="node1" presStyleIdx="9" presStyleCnt="13">
        <dgm:presLayoutVars>
          <dgm:bulletEnabled val="1"/>
        </dgm:presLayoutVars>
      </dgm:prSet>
      <dgm:spPr/>
    </dgm:pt>
    <dgm:pt modelId="{C0843C6C-DD60-4E1E-99AD-015ECF498554}" type="pres">
      <dgm:prSet presAssocID="{09AC4A16-8301-4CEB-A8E5-5C5CFB9172D4}" presName="sibTrans" presStyleCnt="0"/>
      <dgm:spPr/>
    </dgm:pt>
    <dgm:pt modelId="{72FCC49F-EE7D-4E45-9FFF-558611918548}" type="pres">
      <dgm:prSet presAssocID="{C2D3DF05-C927-4271-A94E-878160560010}" presName="node" presStyleLbl="node1" presStyleIdx="10" presStyleCnt="13">
        <dgm:presLayoutVars>
          <dgm:bulletEnabled val="1"/>
        </dgm:presLayoutVars>
      </dgm:prSet>
      <dgm:spPr/>
    </dgm:pt>
    <dgm:pt modelId="{044F49D6-C1E7-4EB5-868A-DBCF100C2180}" type="pres">
      <dgm:prSet presAssocID="{16A94FBA-0F6C-4083-BC11-E58C6B591537}" presName="sibTrans" presStyleCnt="0"/>
      <dgm:spPr/>
    </dgm:pt>
    <dgm:pt modelId="{69455F18-2B08-49DD-BB57-7B0A804E0643}" type="pres">
      <dgm:prSet presAssocID="{077C9C55-4B44-46B2-A73E-A2356C629141}" presName="node" presStyleLbl="node1" presStyleIdx="11" presStyleCnt="13">
        <dgm:presLayoutVars>
          <dgm:bulletEnabled val="1"/>
        </dgm:presLayoutVars>
      </dgm:prSet>
      <dgm:spPr/>
    </dgm:pt>
    <dgm:pt modelId="{8049777C-B05E-4D83-A979-F342D71FF41C}" type="pres">
      <dgm:prSet presAssocID="{B9CE08AE-09A9-4FB5-BD98-DA8FF6139184}" presName="sibTrans" presStyleCnt="0"/>
      <dgm:spPr/>
    </dgm:pt>
    <dgm:pt modelId="{D814D518-2895-4F85-950B-A9FF677B3BA1}" type="pres">
      <dgm:prSet presAssocID="{D78F781C-5EB3-4749-9997-1C8C20E96035}" presName="node" presStyleLbl="node1" presStyleIdx="12" presStyleCnt="13">
        <dgm:presLayoutVars>
          <dgm:bulletEnabled val="1"/>
        </dgm:presLayoutVars>
      </dgm:prSet>
      <dgm:spPr/>
    </dgm:pt>
  </dgm:ptLst>
  <dgm:cxnLst>
    <dgm:cxn modelId="{D478C90F-2E45-4BAE-884A-90D1592D1842}" type="presOf" srcId="{AFC4CB03-6C09-439C-8D97-72716D1FA633}" destId="{D1D63AC7-BEBB-428B-A050-AB1D6156C9F3}" srcOrd="0" destOrd="0" presId="urn:microsoft.com/office/officeart/2005/8/layout/default"/>
    <dgm:cxn modelId="{A8BD4A17-ED9A-4C5D-9B49-E5378042EA10}" type="presOf" srcId="{26FD6291-EAC0-4C54-8B7C-D58AC54CDA50}" destId="{6EDDA751-F51A-4102-8714-FF70511F562A}" srcOrd="0" destOrd="0" presId="urn:microsoft.com/office/officeart/2005/8/layout/default"/>
    <dgm:cxn modelId="{B965B219-274B-4551-94AC-B11F7A0514D8}" type="presOf" srcId="{CE8B08C8-F655-4125-99E7-F2F8E6A6E40B}" destId="{6DCDB57F-58F2-4C0A-A710-AF0C92CEE85E}" srcOrd="0" destOrd="0" presId="urn:microsoft.com/office/officeart/2005/8/layout/default"/>
    <dgm:cxn modelId="{09BEE21A-56AB-420C-AA2B-2C233A6B61B4}" type="presOf" srcId="{D78F781C-5EB3-4749-9997-1C8C20E96035}" destId="{D814D518-2895-4F85-950B-A9FF677B3BA1}" srcOrd="0" destOrd="0" presId="urn:microsoft.com/office/officeart/2005/8/layout/default"/>
    <dgm:cxn modelId="{D7EE1F22-25EC-40A9-9BD7-F1AF209163B3}" srcId="{26FD6291-EAC0-4C54-8B7C-D58AC54CDA50}" destId="{E8579448-BC6C-4C2F-B39F-7A7B8B5CAF84}" srcOrd="7" destOrd="0" parTransId="{4118206F-75DD-469F-9A3C-A4CC6F3099D4}" sibTransId="{927AFE12-6F2F-429A-B778-DD668FCBC3BF}"/>
    <dgm:cxn modelId="{DD5A5924-7D1B-4CE9-A631-2377CDCCB6F8}" srcId="{26FD6291-EAC0-4C54-8B7C-D58AC54CDA50}" destId="{D78F781C-5EB3-4749-9997-1C8C20E96035}" srcOrd="12" destOrd="0" parTransId="{333A423F-6281-46EF-A42A-BAF22636AE50}" sibTransId="{40ED4C18-0F29-4EFE-A88B-835ABA02AB5A}"/>
    <dgm:cxn modelId="{6D8EA731-4491-46D9-BDBF-64E2F0ECD701}" type="presOf" srcId="{CF1BFADB-3233-4B63-9F35-6B25304A24B6}" destId="{8D36B002-C72C-42F0-8C87-C95B018AFDFF}" srcOrd="0" destOrd="0" presId="urn:microsoft.com/office/officeart/2005/8/layout/default"/>
    <dgm:cxn modelId="{79C0A95D-EC58-496A-BA61-6835C5EAFB0B}" srcId="{26FD6291-EAC0-4C54-8B7C-D58AC54CDA50}" destId="{CE8B08C8-F655-4125-99E7-F2F8E6A6E40B}" srcOrd="6" destOrd="0" parTransId="{4513DC2E-D61B-4295-920D-13CE32EE8AA7}" sibTransId="{4AEF0661-1739-4F42-8413-A5132764BDFF}"/>
    <dgm:cxn modelId="{85DB8C63-0C55-4648-8D49-3019EBD1BA7B}" type="presOf" srcId="{DA29CA5E-F95D-490F-A4DA-BBF33B813E1A}" destId="{9F8614A3-6DAF-4B89-9CE0-2DDF2E3C9690}" srcOrd="0" destOrd="0" presId="urn:microsoft.com/office/officeart/2005/8/layout/default"/>
    <dgm:cxn modelId="{77709F46-BB2F-4213-844C-C76229329107}" type="presOf" srcId="{C2D3DF05-C927-4271-A94E-878160560010}" destId="{72FCC49F-EE7D-4E45-9FFF-558611918548}" srcOrd="0" destOrd="0" presId="urn:microsoft.com/office/officeart/2005/8/layout/default"/>
    <dgm:cxn modelId="{B5F48670-47FC-4B0D-B75A-0BFAA3CF8AE0}" srcId="{26FD6291-EAC0-4C54-8B7C-D58AC54CDA50}" destId="{95E7B721-D948-4527-BA72-59BD312CADF4}" srcOrd="4" destOrd="0" parTransId="{80953672-633C-465D-830E-6175B86A553F}" sibTransId="{78876579-65CE-45A5-9484-54492C78B034}"/>
    <dgm:cxn modelId="{79212559-E543-46C2-A7E7-2653227CA9EE}" srcId="{26FD6291-EAC0-4C54-8B7C-D58AC54CDA50}" destId="{DA29CA5E-F95D-490F-A4DA-BBF33B813E1A}" srcOrd="9" destOrd="0" parTransId="{334D36BC-8A55-4CC6-A94B-2D5DC0E34F58}" sibTransId="{09AC4A16-8301-4CEB-A8E5-5C5CFB9172D4}"/>
    <dgm:cxn modelId="{2D0D0289-946F-47AC-872F-6C305BCF4492}" type="presOf" srcId="{95E7B721-D948-4527-BA72-59BD312CADF4}" destId="{827E624E-BC23-4EEC-B7D0-75A3244E830B}" srcOrd="0" destOrd="0" presId="urn:microsoft.com/office/officeart/2005/8/layout/default"/>
    <dgm:cxn modelId="{50E3B293-6813-4E25-8F4E-4349F4D81E54}" srcId="{26FD6291-EAC0-4C54-8B7C-D58AC54CDA50}" destId="{AFC4CB03-6C09-439C-8D97-72716D1FA633}" srcOrd="8" destOrd="0" parTransId="{6C0A06FE-CCC5-4319-844C-9A6629707564}" sibTransId="{39F6275E-092A-4C77-A176-782A17A09C5F}"/>
    <dgm:cxn modelId="{5D622195-4106-4181-AC3A-976F1570B17E}" type="presOf" srcId="{CCECFE9D-42D9-4242-84A6-C229AC3C1817}" destId="{4B24706A-3003-4701-8603-D695930A8BC7}" srcOrd="0" destOrd="0" presId="urn:microsoft.com/office/officeart/2005/8/layout/default"/>
    <dgm:cxn modelId="{D385F0A0-F92F-4ED9-BEA0-4DA1F338FB21}" type="presOf" srcId="{8779C62F-D3C3-43DA-9113-7DE56E7D5755}" destId="{13121EC2-7F9B-456C-B40B-3F301F84B2D5}" srcOrd="0" destOrd="0" presId="urn:microsoft.com/office/officeart/2005/8/layout/default"/>
    <dgm:cxn modelId="{CB2576A3-13F3-4B8C-965F-99A4A92D6C55}" type="presOf" srcId="{077C9C55-4B44-46B2-A73E-A2356C629141}" destId="{69455F18-2B08-49DD-BB57-7B0A804E0643}" srcOrd="0" destOrd="0" presId="urn:microsoft.com/office/officeart/2005/8/layout/default"/>
    <dgm:cxn modelId="{7CDE28B4-F215-4F69-84B0-76D5CE1D41F1}" type="presOf" srcId="{55B1B631-9348-4310-9F8C-6E9BBFD953E4}" destId="{E12B51C6-69FD-434F-BA18-B7A10E186E3B}" srcOrd="0" destOrd="0" presId="urn:microsoft.com/office/officeart/2005/8/layout/default"/>
    <dgm:cxn modelId="{26BBFFBF-B316-4848-B601-7A3CF3F854F1}" srcId="{26FD6291-EAC0-4C54-8B7C-D58AC54CDA50}" destId="{8779C62F-D3C3-43DA-9113-7DE56E7D5755}" srcOrd="2" destOrd="0" parTransId="{C288F4DB-D34F-4232-9FF4-8E23F5518438}" sibTransId="{B818747F-EEBC-467C-93FF-C0F835466673}"/>
    <dgm:cxn modelId="{DAAAFAC3-0E0E-46DE-9F69-864032639FEB}" srcId="{26FD6291-EAC0-4C54-8B7C-D58AC54CDA50}" destId="{55B1B631-9348-4310-9F8C-6E9BBFD953E4}" srcOrd="5" destOrd="0" parTransId="{4E61F125-616B-4265-AA03-B6BBD000394F}" sibTransId="{70516F9E-590E-404D-9C6F-511D2E2E8787}"/>
    <dgm:cxn modelId="{6F8A23C4-2D06-43C2-A1E4-06079E22BB79}" type="presOf" srcId="{EC363CCC-DBF2-4A47-815E-67095654F42F}" destId="{61F64C98-1DFB-465E-B164-4DBC8792BA3B}" srcOrd="0" destOrd="0" presId="urn:microsoft.com/office/officeart/2005/8/layout/default"/>
    <dgm:cxn modelId="{B15BC1C9-2C34-4281-81FC-E5A4E57CD952}" srcId="{26FD6291-EAC0-4C54-8B7C-D58AC54CDA50}" destId="{C2D3DF05-C927-4271-A94E-878160560010}" srcOrd="10" destOrd="0" parTransId="{206A07DE-D46E-4FBD-8B62-ACAC70F805FD}" sibTransId="{16A94FBA-0F6C-4083-BC11-E58C6B591537}"/>
    <dgm:cxn modelId="{2ABB6ED0-3256-4BE2-AD1B-63EC96585245}" srcId="{26FD6291-EAC0-4C54-8B7C-D58AC54CDA50}" destId="{CCECFE9D-42D9-4242-84A6-C229AC3C1817}" srcOrd="1" destOrd="0" parTransId="{DC3F5811-5FEA-4D7C-AE90-42763C2DB1AE}" sibTransId="{A28AA90D-0C0E-4B35-AD96-6EB8C7135F0E}"/>
    <dgm:cxn modelId="{40ECB8D2-D691-44CC-8A2B-413F4C7B1512}" type="presOf" srcId="{E8579448-BC6C-4C2F-B39F-7A7B8B5CAF84}" destId="{7C85C5F2-9E6A-430F-915A-9340BCB1A80F}" srcOrd="0" destOrd="0" presId="urn:microsoft.com/office/officeart/2005/8/layout/default"/>
    <dgm:cxn modelId="{49B268DD-0598-4D5F-A6F6-1439A1A0AEBC}" srcId="{26FD6291-EAC0-4C54-8B7C-D58AC54CDA50}" destId="{077C9C55-4B44-46B2-A73E-A2356C629141}" srcOrd="11" destOrd="0" parTransId="{1CA79552-2FE2-41D1-ACF6-6039F9C81EDA}" sibTransId="{B9CE08AE-09A9-4FB5-BD98-DA8FF6139184}"/>
    <dgm:cxn modelId="{0126E3EF-5B45-4FFA-B02A-83529F7EE5CC}" srcId="{26FD6291-EAC0-4C54-8B7C-D58AC54CDA50}" destId="{EC363CCC-DBF2-4A47-815E-67095654F42F}" srcOrd="0" destOrd="0" parTransId="{51F9A767-51B0-409A-B38A-E5F16B78F34F}" sibTransId="{05DAEAD5-975C-4E4F-8807-5B94F3FF0AD6}"/>
    <dgm:cxn modelId="{C83885FA-14A4-406D-862D-4E31AA1D944C}" srcId="{26FD6291-EAC0-4C54-8B7C-D58AC54CDA50}" destId="{CF1BFADB-3233-4B63-9F35-6B25304A24B6}" srcOrd="3" destOrd="0" parTransId="{D45A4DAC-8CAF-4BF1-BC7E-B87EE5E655E9}" sibTransId="{B3CAB9FD-14B7-4F8D-BEB2-63F4C165432F}"/>
    <dgm:cxn modelId="{29C0BD8A-24E0-465D-95D6-162639413869}" type="presParOf" srcId="{6EDDA751-F51A-4102-8714-FF70511F562A}" destId="{61F64C98-1DFB-465E-B164-4DBC8792BA3B}" srcOrd="0" destOrd="0" presId="urn:microsoft.com/office/officeart/2005/8/layout/default"/>
    <dgm:cxn modelId="{540271E3-2809-4436-915C-42713ABDC1E6}" type="presParOf" srcId="{6EDDA751-F51A-4102-8714-FF70511F562A}" destId="{2B84F8E9-44B0-48C2-9B08-A734BB8E36A7}" srcOrd="1" destOrd="0" presId="urn:microsoft.com/office/officeart/2005/8/layout/default"/>
    <dgm:cxn modelId="{CC418E95-A681-4479-A414-B617ED06706E}" type="presParOf" srcId="{6EDDA751-F51A-4102-8714-FF70511F562A}" destId="{4B24706A-3003-4701-8603-D695930A8BC7}" srcOrd="2" destOrd="0" presId="urn:microsoft.com/office/officeart/2005/8/layout/default"/>
    <dgm:cxn modelId="{47541B18-D742-437D-B86F-938CAD57BC52}" type="presParOf" srcId="{6EDDA751-F51A-4102-8714-FF70511F562A}" destId="{67857987-A451-4193-8D43-C4A4E7CA6519}" srcOrd="3" destOrd="0" presId="urn:microsoft.com/office/officeart/2005/8/layout/default"/>
    <dgm:cxn modelId="{0C7A44DF-A6C3-4AA4-BC87-5F15107FB3B0}" type="presParOf" srcId="{6EDDA751-F51A-4102-8714-FF70511F562A}" destId="{13121EC2-7F9B-456C-B40B-3F301F84B2D5}" srcOrd="4" destOrd="0" presId="urn:microsoft.com/office/officeart/2005/8/layout/default"/>
    <dgm:cxn modelId="{9EE72452-3C2B-4D18-B92D-01E69428EEB4}" type="presParOf" srcId="{6EDDA751-F51A-4102-8714-FF70511F562A}" destId="{E0F4FEB8-100D-4453-A459-3D5F1FB0A873}" srcOrd="5" destOrd="0" presId="urn:microsoft.com/office/officeart/2005/8/layout/default"/>
    <dgm:cxn modelId="{F52917F9-C14F-4248-B6E8-4771C52D32B4}" type="presParOf" srcId="{6EDDA751-F51A-4102-8714-FF70511F562A}" destId="{8D36B002-C72C-42F0-8C87-C95B018AFDFF}" srcOrd="6" destOrd="0" presId="urn:microsoft.com/office/officeart/2005/8/layout/default"/>
    <dgm:cxn modelId="{2B24FDED-B47C-4226-868B-DDA024651957}" type="presParOf" srcId="{6EDDA751-F51A-4102-8714-FF70511F562A}" destId="{BC0D37B6-6B25-4883-8B9B-95569AC13AFC}" srcOrd="7" destOrd="0" presId="urn:microsoft.com/office/officeart/2005/8/layout/default"/>
    <dgm:cxn modelId="{87756429-B063-453B-ABD4-F862D6F84914}" type="presParOf" srcId="{6EDDA751-F51A-4102-8714-FF70511F562A}" destId="{827E624E-BC23-4EEC-B7D0-75A3244E830B}" srcOrd="8" destOrd="0" presId="urn:microsoft.com/office/officeart/2005/8/layout/default"/>
    <dgm:cxn modelId="{4998FF56-4FF3-4BE9-ACDA-309AEDAD8EB8}" type="presParOf" srcId="{6EDDA751-F51A-4102-8714-FF70511F562A}" destId="{E5250C6F-7B77-429A-BE06-A53F284D0C6A}" srcOrd="9" destOrd="0" presId="urn:microsoft.com/office/officeart/2005/8/layout/default"/>
    <dgm:cxn modelId="{10D9E54E-2F7A-40A6-AE58-ABE449DBA1FD}" type="presParOf" srcId="{6EDDA751-F51A-4102-8714-FF70511F562A}" destId="{E12B51C6-69FD-434F-BA18-B7A10E186E3B}" srcOrd="10" destOrd="0" presId="urn:microsoft.com/office/officeart/2005/8/layout/default"/>
    <dgm:cxn modelId="{28476CCD-3230-4BA3-9CDA-084B1B790057}" type="presParOf" srcId="{6EDDA751-F51A-4102-8714-FF70511F562A}" destId="{5D5F1B71-D373-4FF3-B244-D4A18AD21ADB}" srcOrd="11" destOrd="0" presId="urn:microsoft.com/office/officeart/2005/8/layout/default"/>
    <dgm:cxn modelId="{92552CC7-D173-4DEF-B27F-92E77DC01921}" type="presParOf" srcId="{6EDDA751-F51A-4102-8714-FF70511F562A}" destId="{6DCDB57F-58F2-4C0A-A710-AF0C92CEE85E}" srcOrd="12" destOrd="0" presId="urn:microsoft.com/office/officeart/2005/8/layout/default"/>
    <dgm:cxn modelId="{22D10D31-077E-40CF-8AD0-2CE6BB3C55F8}" type="presParOf" srcId="{6EDDA751-F51A-4102-8714-FF70511F562A}" destId="{111AFDFD-7DC6-4427-BE05-159A75A72C16}" srcOrd="13" destOrd="0" presId="urn:microsoft.com/office/officeart/2005/8/layout/default"/>
    <dgm:cxn modelId="{1F7EC1A5-BEE1-4AB7-A6E2-EF3E078F47F3}" type="presParOf" srcId="{6EDDA751-F51A-4102-8714-FF70511F562A}" destId="{7C85C5F2-9E6A-430F-915A-9340BCB1A80F}" srcOrd="14" destOrd="0" presId="urn:microsoft.com/office/officeart/2005/8/layout/default"/>
    <dgm:cxn modelId="{07501840-B15C-4AEF-B24D-D21F4EE0528F}" type="presParOf" srcId="{6EDDA751-F51A-4102-8714-FF70511F562A}" destId="{4817C7B8-5768-46C3-B795-F69D62A51E25}" srcOrd="15" destOrd="0" presId="urn:microsoft.com/office/officeart/2005/8/layout/default"/>
    <dgm:cxn modelId="{92BCFE13-9849-4572-9D45-33D903034688}" type="presParOf" srcId="{6EDDA751-F51A-4102-8714-FF70511F562A}" destId="{D1D63AC7-BEBB-428B-A050-AB1D6156C9F3}" srcOrd="16" destOrd="0" presId="urn:microsoft.com/office/officeart/2005/8/layout/default"/>
    <dgm:cxn modelId="{8A15BCB1-7C07-47F2-86AF-EC366BF22DCC}" type="presParOf" srcId="{6EDDA751-F51A-4102-8714-FF70511F562A}" destId="{E8CAB807-23EF-4FF8-AD18-BCD279241DB7}" srcOrd="17" destOrd="0" presId="urn:microsoft.com/office/officeart/2005/8/layout/default"/>
    <dgm:cxn modelId="{12294EEB-6757-4E31-B3D9-2DCE76F99654}" type="presParOf" srcId="{6EDDA751-F51A-4102-8714-FF70511F562A}" destId="{9F8614A3-6DAF-4B89-9CE0-2DDF2E3C9690}" srcOrd="18" destOrd="0" presId="urn:microsoft.com/office/officeart/2005/8/layout/default"/>
    <dgm:cxn modelId="{A10266B3-2487-4749-91E2-7A8F2A2D4B12}" type="presParOf" srcId="{6EDDA751-F51A-4102-8714-FF70511F562A}" destId="{C0843C6C-DD60-4E1E-99AD-015ECF498554}" srcOrd="19" destOrd="0" presId="urn:microsoft.com/office/officeart/2005/8/layout/default"/>
    <dgm:cxn modelId="{9496A9D4-3C8E-4306-A1B0-047B8EB8FCC0}" type="presParOf" srcId="{6EDDA751-F51A-4102-8714-FF70511F562A}" destId="{72FCC49F-EE7D-4E45-9FFF-558611918548}" srcOrd="20" destOrd="0" presId="urn:microsoft.com/office/officeart/2005/8/layout/default"/>
    <dgm:cxn modelId="{93860D5B-83AF-4C6A-A7E7-7A657693EA5F}" type="presParOf" srcId="{6EDDA751-F51A-4102-8714-FF70511F562A}" destId="{044F49D6-C1E7-4EB5-868A-DBCF100C2180}" srcOrd="21" destOrd="0" presId="urn:microsoft.com/office/officeart/2005/8/layout/default"/>
    <dgm:cxn modelId="{4049A95E-00E0-498D-8CF4-101196E3F7E8}" type="presParOf" srcId="{6EDDA751-F51A-4102-8714-FF70511F562A}" destId="{69455F18-2B08-49DD-BB57-7B0A804E0643}" srcOrd="22" destOrd="0" presId="urn:microsoft.com/office/officeart/2005/8/layout/default"/>
    <dgm:cxn modelId="{FEBCD429-6ACF-4D63-8EE4-C867E43F0E77}" type="presParOf" srcId="{6EDDA751-F51A-4102-8714-FF70511F562A}" destId="{8049777C-B05E-4D83-A979-F342D71FF41C}" srcOrd="23" destOrd="0" presId="urn:microsoft.com/office/officeart/2005/8/layout/default"/>
    <dgm:cxn modelId="{779AC42E-146D-47C7-BA4F-FDC3D7E894D5}" type="presParOf" srcId="{6EDDA751-F51A-4102-8714-FF70511F562A}" destId="{D814D518-2895-4F85-950B-A9FF677B3BA1}" srcOrd="24"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955233F2-95F9-4167-B8E5-768D3D1DF0D1}" type="doc">
      <dgm:prSet loTypeId="urn:microsoft.com/office/officeart/2005/8/layout/venn1" loCatId="relationship" qsTypeId="urn:microsoft.com/office/officeart/2005/8/quickstyle/simple1" qsCatId="simple" csTypeId="urn:microsoft.com/office/officeart/2005/8/colors/accent0_2" csCatId="mainScheme" phldr="1"/>
      <dgm:spPr/>
      <dgm:t>
        <a:bodyPr/>
        <a:lstStyle/>
        <a:p>
          <a:endParaRPr lang="en-IN"/>
        </a:p>
      </dgm:t>
    </dgm:pt>
    <dgm:pt modelId="{7FD3FD10-7DCB-4223-81FB-194B87EC6973}">
      <dgm:prSet custT="1"/>
      <dgm:spPr/>
      <dgm:t>
        <a:bodyPr/>
        <a:lstStyle/>
        <a:p>
          <a:r>
            <a:rPr lang="en-IN" sz="1800" b="1" i="0" dirty="0">
              <a:latin typeface="Trebuchet MS" panose="020B0603020202020204" pitchFamily="34" charset="0"/>
            </a:rPr>
            <a:t>Networking Opportunities</a:t>
          </a:r>
          <a:endParaRPr lang="en-IN" sz="1800" dirty="0">
            <a:latin typeface="Trebuchet MS" panose="020B0603020202020204" pitchFamily="34" charset="0"/>
          </a:endParaRPr>
        </a:p>
      </dgm:t>
    </dgm:pt>
    <dgm:pt modelId="{8970F5E3-D5C4-4FA3-B4E4-9E6C59C44709}" type="parTrans" cxnId="{53F4D9D6-5F62-408D-B4DE-6EB119BB17D5}">
      <dgm:prSet/>
      <dgm:spPr/>
      <dgm:t>
        <a:bodyPr/>
        <a:lstStyle/>
        <a:p>
          <a:endParaRPr lang="en-IN" sz="1800">
            <a:latin typeface="Trebuchet MS" panose="020B0603020202020204" pitchFamily="34" charset="0"/>
          </a:endParaRPr>
        </a:p>
      </dgm:t>
    </dgm:pt>
    <dgm:pt modelId="{499E7A92-B496-4D09-A471-EEEE3D844E37}" type="sibTrans" cxnId="{53F4D9D6-5F62-408D-B4DE-6EB119BB17D5}">
      <dgm:prSet/>
      <dgm:spPr/>
      <dgm:t>
        <a:bodyPr/>
        <a:lstStyle/>
        <a:p>
          <a:endParaRPr lang="en-IN" sz="1800">
            <a:latin typeface="Trebuchet MS" panose="020B0603020202020204" pitchFamily="34" charset="0"/>
          </a:endParaRPr>
        </a:p>
      </dgm:t>
    </dgm:pt>
    <dgm:pt modelId="{F2152C15-1426-44C7-9503-F45072F96BFF}">
      <dgm:prSet custT="1"/>
      <dgm:spPr/>
      <dgm:t>
        <a:bodyPr/>
        <a:lstStyle/>
        <a:p>
          <a:r>
            <a:rPr lang="en-IN" sz="1800" b="1" i="0" dirty="0">
              <a:latin typeface="Trebuchet MS" panose="020B0603020202020204" pitchFamily="34" charset="0"/>
            </a:rPr>
            <a:t>Mentorship and Guidance</a:t>
          </a:r>
          <a:endParaRPr lang="en-IN" sz="1800" dirty="0">
            <a:latin typeface="Trebuchet MS" panose="020B0603020202020204" pitchFamily="34" charset="0"/>
          </a:endParaRPr>
        </a:p>
      </dgm:t>
    </dgm:pt>
    <dgm:pt modelId="{D398E5AD-3B51-4CAB-B8A3-E1C99E3F9595}" type="parTrans" cxnId="{EDEF4442-27E2-4EEF-996C-C8518AEB6D0C}">
      <dgm:prSet/>
      <dgm:spPr/>
      <dgm:t>
        <a:bodyPr/>
        <a:lstStyle/>
        <a:p>
          <a:endParaRPr lang="en-IN" sz="1800">
            <a:latin typeface="Trebuchet MS" panose="020B0603020202020204" pitchFamily="34" charset="0"/>
          </a:endParaRPr>
        </a:p>
      </dgm:t>
    </dgm:pt>
    <dgm:pt modelId="{C4F00359-D58A-4361-B717-B1BB2A051733}" type="sibTrans" cxnId="{EDEF4442-27E2-4EEF-996C-C8518AEB6D0C}">
      <dgm:prSet/>
      <dgm:spPr/>
      <dgm:t>
        <a:bodyPr/>
        <a:lstStyle/>
        <a:p>
          <a:endParaRPr lang="en-IN" sz="1800">
            <a:latin typeface="Trebuchet MS" panose="020B0603020202020204" pitchFamily="34" charset="0"/>
          </a:endParaRPr>
        </a:p>
      </dgm:t>
    </dgm:pt>
    <dgm:pt modelId="{1601AE65-2062-4E04-879E-C2C92091A8E1}">
      <dgm:prSet custT="1"/>
      <dgm:spPr/>
      <dgm:t>
        <a:bodyPr/>
        <a:lstStyle/>
        <a:p>
          <a:r>
            <a:rPr lang="en-IN" sz="1800" b="1" i="0" dirty="0">
              <a:latin typeface="Trebuchet MS" panose="020B0603020202020204" pitchFamily="34" charset="0"/>
            </a:rPr>
            <a:t>Career Exploration</a:t>
          </a:r>
          <a:endParaRPr lang="en-IN" sz="1800" dirty="0">
            <a:latin typeface="Trebuchet MS" panose="020B0603020202020204" pitchFamily="34" charset="0"/>
          </a:endParaRPr>
        </a:p>
      </dgm:t>
    </dgm:pt>
    <dgm:pt modelId="{B357F5E3-DBFD-46B9-8192-226BA53289A5}" type="parTrans" cxnId="{43BB5303-43F8-4438-81E2-6A39A445160F}">
      <dgm:prSet/>
      <dgm:spPr/>
      <dgm:t>
        <a:bodyPr/>
        <a:lstStyle/>
        <a:p>
          <a:endParaRPr lang="en-IN" sz="1800">
            <a:latin typeface="Trebuchet MS" panose="020B0603020202020204" pitchFamily="34" charset="0"/>
          </a:endParaRPr>
        </a:p>
      </dgm:t>
    </dgm:pt>
    <dgm:pt modelId="{B530294A-77A3-499A-A69E-D41694A5A9BA}" type="sibTrans" cxnId="{43BB5303-43F8-4438-81E2-6A39A445160F}">
      <dgm:prSet/>
      <dgm:spPr/>
      <dgm:t>
        <a:bodyPr/>
        <a:lstStyle/>
        <a:p>
          <a:endParaRPr lang="en-IN" sz="1800">
            <a:latin typeface="Trebuchet MS" panose="020B0603020202020204" pitchFamily="34" charset="0"/>
          </a:endParaRPr>
        </a:p>
      </dgm:t>
    </dgm:pt>
    <dgm:pt modelId="{198BB091-4377-4B84-B83C-9A82CA8A86DE}">
      <dgm:prSet custT="1"/>
      <dgm:spPr/>
      <dgm:t>
        <a:bodyPr/>
        <a:lstStyle/>
        <a:p>
          <a:r>
            <a:rPr lang="en-IN" sz="1800" b="1" i="0" dirty="0">
              <a:latin typeface="Trebuchet MS" panose="020B0603020202020204" pitchFamily="34" charset="0"/>
            </a:rPr>
            <a:t>Skill Development</a:t>
          </a:r>
          <a:endParaRPr lang="en-IN" sz="1800" dirty="0">
            <a:latin typeface="Trebuchet MS" panose="020B0603020202020204" pitchFamily="34" charset="0"/>
          </a:endParaRPr>
        </a:p>
      </dgm:t>
    </dgm:pt>
    <dgm:pt modelId="{E0066A63-277B-4EA4-B47A-5DA1B34F5E7C}" type="parTrans" cxnId="{A4BAF96F-BDCD-4BE9-95AC-5DB859DD1E4A}">
      <dgm:prSet/>
      <dgm:spPr/>
      <dgm:t>
        <a:bodyPr/>
        <a:lstStyle/>
        <a:p>
          <a:endParaRPr lang="en-IN" sz="1800">
            <a:latin typeface="Trebuchet MS" panose="020B0603020202020204" pitchFamily="34" charset="0"/>
          </a:endParaRPr>
        </a:p>
      </dgm:t>
    </dgm:pt>
    <dgm:pt modelId="{9D3F1C18-3364-4C23-B885-F5642C6B1FA5}" type="sibTrans" cxnId="{A4BAF96F-BDCD-4BE9-95AC-5DB859DD1E4A}">
      <dgm:prSet/>
      <dgm:spPr/>
      <dgm:t>
        <a:bodyPr/>
        <a:lstStyle/>
        <a:p>
          <a:endParaRPr lang="en-IN" sz="1800">
            <a:latin typeface="Trebuchet MS" panose="020B0603020202020204" pitchFamily="34" charset="0"/>
          </a:endParaRPr>
        </a:p>
      </dgm:t>
    </dgm:pt>
    <dgm:pt modelId="{7BF732CE-9B3D-4165-9466-363FDA91A0DD}">
      <dgm:prSet custT="1"/>
      <dgm:spPr/>
      <dgm:t>
        <a:bodyPr/>
        <a:lstStyle/>
        <a:p>
          <a:r>
            <a:rPr lang="en-IN" sz="1800" b="1" i="0" dirty="0">
              <a:latin typeface="Trebuchet MS" panose="020B0603020202020204" pitchFamily="34" charset="0"/>
            </a:rPr>
            <a:t>Industry Insights</a:t>
          </a:r>
          <a:endParaRPr lang="en-IN" sz="1800" dirty="0">
            <a:latin typeface="Trebuchet MS" panose="020B0603020202020204" pitchFamily="34" charset="0"/>
          </a:endParaRPr>
        </a:p>
      </dgm:t>
    </dgm:pt>
    <dgm:pt modelId="{C299C926-E37E-45E9-A745-399784E298FD}" type="parTrans" cxnId="{1700E1D6-DCDB-4C19-BCEA-997BA71A8BEC}">
      <dgm:prSet/>
      <dgm:spPr/>
      <dgm:t>
        <a:bodyPr/>
        <a:lstStyle/>
        <a:p>
          <a:endParaRPr lang="en-IN" sz="1800">
            <a:latin typeface="Trebuchet MS" panose="020B0603020202020204" pitchFamily="34" charset="0"/>
          </a:endParaRPr>
        </a:p>
      </dgm:t>
    </dgm:pt>
    <dgm:pt modelId="{A5F4F21A-28A8-4F7D-933D-DD9AA127BF84}" type="sibTrans" cxnId="{1700E1D6-DCDB-4C19-BCEA-997BA71A8BEC}">
      <dgm:prSet/>
      <dgm:spPr/>
      <dgm:t>
        <a:bodyPr/>
        <a:lstStyle/>
        <a:p>
          <a:endParaRPr lang="en-IN" sz="1800">
            <a:latin typeface="Trebuchet MS" panose="020B0603020202020204" pitchFamily="34" charset="0"/>
          </a:endParaRPr>
        </a:p>
      </dgm:t>
    </dgm:pt>
    <dgm:pt modelId="{21C9B0EA-0E89-45FB-9F91-0C7F10575B7C}">
      <dgm:prSet custT="1"/>
      <dgm:spPr/>
      <dgm:t>
        <a:bodyPr/>
        <a:lstStyle/>
        <a:p>
          <a:r>
            <a:rPr lang="en-IN" sz="1800" b="1" i="0" dirty="0">
              <a:latin typeface="Trebuchet MS" panose="020B0603020202020204" pitchFamily="34" charset="0"/>
            </a:rPr>
            <a:t>Job and Internship Opportunities</a:t>
          </a:r>
          <a:endParaRPr lang="en-IN" sz="1800" dirty="0">
            <a:latin typeface="Trebuchet MS" panose="020B0603020202020204" pitchFamily="34" charset="0"/>
          </a:endParaRPr>
        </a:p>
      </dgm:t>
    </dgm:pt>
    <dgm:pt modelId="{801F7E5C-0638-441F-BC61-1EE80A0BE587}" type="parTrans" cxnId="{D8E268A2-A44D-4018-83FE-5A820DE35885}">
      <dgm:prSet/>
      <dgm:spPr/>
      <dgm:t>
        <a:bodyPr/>
        <a:lstStyle/>
        <a:p>
          <a:endParaRPr lang="en-IN" sz="1800">
            <a:latin typeface="Trebuchet MS" panose="020B0603020202020204" pitchFamily="34" charset="0"/>
          </a:endParaRPr>
        </a:p>
      </dgm:t>
    </dgm:pt>
    <dgm:pt modelId="{912A9323-1AAC-4C51-9E9E-22D1D7726F39}" type="sibTrans" cxnId="{D8E268A2-A44D-4018-83FE-5A820DE35885}">
      <dgm:prSet/>
      <dgm:spPr/>
      <dgm:t>
        <a:bodyPr/>
        <a:lstStyle/>
        <a:p>
          <a:endParaRPr lang="en-IN" sz="1800">
            <a:latin typeface="Trebuchet MS" panose="020B0603020202020204" pitchFamily="34" charset="0"/>
          </a:endParaRPr>
        </a:p>
      </dgm:t>
    </dgm:pt>
    <dgm:pt modelId="{E2008B2A-FC86-44C0-ADD0-131069C6A98E}">
      <dgm:prSet custT="1"/>
      <dgm:spPr/>
      <dgm:t>
        <a:bodyPr/>
        <a:lstStyle/>
        <a:p>
          <a:r>
            <a:rPr lang="en-IN" sz="1800" b="1" i="0" dirty="0">
              <a:latin typeface="Trebuchet MS" panose="020B0603020202020204" pitchFamily="34" charset="0"/>
            </a:rPr>
            <a:t>Professional Development</a:t>
          </a:r>
          <a:endParaRPr lang="en-IN" sz="1800" dirty="0">
            <a:latin typeface="Trebuchet MS" panose="020B0603020202020204" pitchFamily="34" charset="0"/>
          </a:endParaRPr>
        </a:p>
      </dgm:t>
    </dgm:pt>
    <dgm:pt modelId="{CB7AC716-14DD-416A-8487-A643936C0862}" type="parTrans" cxnId="{40B4658F-3A47-421A-8241-BA4BCDE55971}">
      <dgm:prSet/>
      <dgm:spPr/>
      <dgm:t>
        <a:bodyPr/>
        <a:lstStyle/>
        <a:p>
          <a:endParaRPr lang="en-IN" sz="1800">
            <a:latin typeface="Trebuchet MS" panose="020B0603020202020204" pitchFamily="34" charset="0"/>
          </a:endParaRPr>
        </a:p>
      </dgm:t>
    </dgm:pt>
    <dgm:pt modelId="{847A1C83-D520-4330-960D-128687504EF8}" type="sibTrans" cxnId="{40B4658F-3A47-421A-8241-BA4BCDE55971}">
      <dgm:prSet/>
      <dgm:spPr/>
      <dgm:t>
        <a:bodyPr/>
        <a:lstStyle/>
        <a:p>
          <a:endParaRPr lang="en-IN" sz="1800">
            <a:latin typeface="Trebuchet MS" panose="020B0603020202020204" pitchFamily="34" charset="0"/>
          </a:endParaRPr>
        </a:p>
      </dgm:t>
    </dgm:pt>
    <dgm:pt modelId="{0B9C4E24-BF6E-4AB6-8136-0E74E4B3E95F}" type="pres">
      <dgm:prSet presAssocID="{955233F2-95F9-4167-B8E5-768D3D1DF0D1}" presName="compositeShape" presStyleCnt="0">
        <dgm:presLayoutVars>
          <dgm:chMax val="7"/>
          <dgm:dir/>
          <dgm:resizeHandles val="exact"/>
        </dgm:presLayoutVars>
      </dgm:prSet>
      <dgm:spPr/>
    </dgm:pt>
    <dgm:pt modelId="{F932F073-EFE5-46B2-9AAD-BF87D1ECC2A3}" type="pres">
      <dgm:prSet presAssocID="{7FD3FD10-7DCB-4223-81FB-194B87EC6973}" presName="circ1" presStyleLbl="vennNode1" presStyleIdx="0" presStyleCnt="7"/>
      <dgm:spPr/>
    </dgm:pt>
    <dgm:pt modelId="{569544EC-4A2A-4507-89AE-D29FE8E14F38}" type="pres">
      <dgm:prSet presAssocID="{7FD3FD10-7DCB-4223-81FB-194B87EC6973}" presName="circ1Tx" presStyleLbl="revTx" presStyleIdx="0" presStyleCnt="0" custScaleX="132906">
        <dgm:presLayoutVars>
          <dgm:chMax val="0"/>
          <dgm:chPref val="0"/>
          <dgm:bulletEnabled val="1"/>
        </dgm:presLayoutVars>
      </dgm:prSet>
      <dgm:spPr/>
    </dgm:pt>
    <dgm:pt modelId="{19AE2CD6-9E5A-4EF7-8C75-7AC3EFB15053}" type="pres">
      <dgm:prSet presAssocID="{F2152C15-1426-44C7-9503-F45072F96BFF}" presName="circ2" presStyleLbl="vennNode1" presStyleIdx="1" presStyleCnt="7"/>
      <dgm:spPr/>
    </dgm:pt>
    <dgm:pt modelId="{4FBF9BB2-8862-4A54-BCC2-921050A542EE}" type="pres">
      <dgm:prSet presAssocID="{F2152C15-1426-44C7-9503-F45072F96BFF}" presName="circ2Tx" presStyleLbl="revTx" presStyleIdx="0" presStyleCnt="0">
        <dgm:presLayoutVars>
          <dgm:chMax val="0"/>
          <dgm:chPref val="0"/>
          <dgm:bulletEnabled val="1"/>
        </dgm:presLayoutVars>
      </dgm:prSet>
      <dgm:spPr/>
    </dgm:pt>
    <dgm:pt modelId="{180A2B0D-8E2C-4A8C-8DEB-6286F8E963B3}" type="pres">
      <dgm:prSet presAssocID="{1601AE65-2062-4E04-879E-C2C92091A8E1}" presName="circ3" presStyleLbl="vennNode1" presStyleIdx="2" presStyleCnt="7"/>
      <dgm:spPr/>
    </dgm:pt>
    <dgm:pt modelId="{561DB0F3-FE17-4CB8-9E5A-FFBA6BD1FD3F}" type="pres">
      <dgm:prSet presAssocID="{1601AE65-2062-4E04-879E-C2C92091A8E1}" presName="circ3Tx" presStyleLbl="revTx" presStyleIdx="0" presStyleCnt="0">
        <dgm:presLayoutVars>
          <dgm:chMax val="0"/>
          <dgm:chPref val="0"/>
          <dgm:bulletEnabled val="1"/>
        </dgm:presLayoutVars>
      </dgm:prSet>
      <dgm:spPr/>
    </dgm:pt>
    <dgm:pt modelId="{C28B4856-FDA6-46B7-8B57-8C9992437817}" type="pres">
      <dgm:prSet presAssocID="{198BB091-4377-4B84-B83C-9A82CA8A86DE}" presName="circ4" presStyleLbl="vennNode1" presStyleIdx="3" presStyleCnt="7"/>
      <dgm:spPr/>
    </dgm:pt>
    <dgm:pt modelId="{D2E5945C-D185-49DE-9189-7A8438B4B987}" type="pres">
      <dgm:prSet presAssocID="{198BB091-4377-4B84-B83C-9A82CA8A86DE}" presName="circ4Tx" presStyleLbl="revTx" presStyleIdx="0" presStyleCnt="0">
        <dgm:presLayoutVars>
          <dgm:chMax val="0"/>
          <dgm:chPref val="0"/>
          <dgm:bulletEnabled val="1"/>
        </dgm:presLayoutVars>
      </dgm:prSet>
      <dgm:spPr/>
    </dgm:pt>
    <dgm:pt modelId="{43A74873-57B4-427A-8C8C-F0CB6E4D04E0}" type="pres">
      <dgm:prSet presAssocID="{7BF732CE-9B3D-4165-9466-363FDA91A0DD}" presName="circ5" presStyleLbl="vennNode1" presStyleIdx="4" presStyleCnt="7"/>
      <dgm:spPr/>
    </dgm:pt>
    <dgm:pt modelId="{8363180E-4CB4-41EF-90C9-6B4564A9A57F}" type="pres">
      <dgm:prSet presAssocID="{7BF732CE-9B3D-4165-9466-363FDA91A0DD}" presName="circ5Tx" presStyleLbl="revTx" presStyleIdx="0" presStyleCnt="0">
        <dgm:presLayoutVars>
          <dgm:chMax val="0"/>
          <dgm:chPref val="0"/>
          <dgm:bulletEnabled val="1"/>
        </dgm:presLayoutVars>
      </dgm:prSet>
      <dgm:spPr/>
    </dgm:pt>
    <dgm:pt modelId="{8B7E8BA6-7D3D-4B56-A486-ECB2BFFDFBA4}" type="pres">
      <dgm:prSet presAssocID="{21C9B0EA-0E89-45FB-9F91-0C7F10575B7C}" presName="circ6" presStyleLbl="vennNode1" presStyleIdx="5" presStyleCnt="7"/>
      <dgm:spPr/>
    </dgm:pt>
    <dgm:pt modelId="{44780B82-BAEF-44CA-8E6F-4AEC690D05B7}" type="pres">
      <dgm:prSet presAssocID="{21C9B0EA-0E89-45FB-9F91-0C7F10575B7C}" presName="circ6Tx" presStyleLbl="revTx" presStyleIdx="0" presStyleCnt="0" custScaleX="134296">
        <dgm:presLayoutVars>
          <dgm:chMax val="0"/>
          <dgm:chPref val="0"/>
          <dgm:bulletEnabled val="1"/>
        </dgm:presLayoutVars>
      </dgm:prSet>
      <dgm:spPr/>
    </dgm:pt>
    <dgm:pt modelId="{79791850-F803-4231-BD8A-9FD3F0FE6B7D}" type="pres">
      <dgm:prSet presAssocID="{E2008B2A-FC86-44C0-ADD0-131069C6A98E}" presName="circ7" presStyleLbl="vennNode1" presStyleIdx="6" presStyleCnt="7"/>
      <dgm:spPr/>
    </dgm:pt>
    <dgm:pt modelId="{6AD565CD-DC4B-4DB3-A3C6-92B81E903C30}" type="pres">
      <dgm:prSet presAssocID="{E2008B2A-FC86-44C0-ADD0-131069C6A98E}" presName="circ7Tx" presStyleLbl="revTx" presStyleIdx="0" presStyleCnt="0" custScaleX="134200">
        <dgm:presLayoutVars>
          <dgm:chMax val="0"/>
          <dgm:chPref val="0"/>
          <dgm:bulletEnabled val="1"/>
        </dgm:presLayoutVars>
      </dgm:prSet>
      <dgm:spPr/>
    </dgm:pt>
  </dgm:ptLst>
  <dgm:cxnLst>
    <dgm:cxn modelId="{43BB5303-43F8-4438-81E2-6A39A445160F}" srcId="{955233F2-95F9-4167-B8E5-768D3D1DF0D1}" destId="{1601AE65-2062-4E04-879E-C2C92091A8E1}" srcOrd="2" destOrd="0" parTransId="{B357F5E3-DBFD-46B9-8192-226BA53289A5}" sibTransId="{B530294A-77A3-499A-A69E-D41694A5A9BA}"/>
    <dgm:cxn modelId="{35CDD30A-0361-47F7-A351-108DF8318ADD}" type="presOf" srcId="{198BB091-4377-4B84-B83C-9A82CA8A86DE}" destId="{D2E5945C-D185-49DE-9189-7A8438B4B987}" srcOrd="0" destOrd="0" presId="urn:microsoft.com/office/officeart/2005/8/layout/venn1"/>
    <dgm:cxn modelId="{71F2E00D-092E-4004-89D1-134B80E34F94}" type="presOf" srcId="{1601AE65-2062-4E04-879E-C2C92091A8E1}" destId="{561DB0F3-FE17-4CB8-9E5A-FFBA6BD1FD3F}" srcOrd="0" destOrd="0" presId="urn:microsoft.com/office/officeart/2005/8/layout/venn1"/>
    <dgm:cxn modelId="{D12D3810-19EA-41CC-ADB0-54D24ED82B81}" type="presOf" srcId="{F2152C15-1426-44C7-9503-F45072F96BFF}" destId="{4FBF9BB2-8862-4A54-BCC2-921050A542EE}" srcOrd="0" destOrd="0" presId="urn:microsoft.com/office/officeart/2005/8/layout/venn1"/>
    <dgm:cxn modelId="{EDEF4442-27E2-4EEF-996C-C8518AEB6D0C}" srcId="{955233F2-95F9-4167-B8E5-768D3D1DF0D1}" destId="{F2152C15-1426-44C7-9503-F45072F96BFF}" srcOrd="1" destOrd="0" parTransId="{D398E5AD-3B51-4CAB-B8A3-E1C99E3F9595}" sibTransId="{C4F00359-D58A-4361-B717-B1BB2A051733}"/>
    <dgm:cxn modelId="{A4BAF96F-BDCD-4BE9-95AC-5DB859DD1E4A}" srcId="{955233F2-95F9-4167-B8E5-768D3D1DF0D1}" destId="{198BB091-4377-4B84-B83C-9A82CA8A86DE}" srcOrd="3" destOrd="0" parTransId="{E0066A63-277B-4EA4-B47A-5DA1B34F5E7C}" sibTransId="{9D3F1C18-3364-4C23-B885-F5642C6B1FA5}"/>
    <dgm:cxn modelId="{9171A159-F69C-4C42-A5FE-F808DEE5163A}" type="presOf" srcId="{21C9B0EA-0E89-45FB-9F91-0C7F10575B7C}" destId="{44780B82-BAEF-44CA-8E6F-4AEC690D05B7}" srcOrd="0" destOrd="0" presId="urn:microsoft.com/office/officeart/2005/8/layout/venn1"/>
    <dgm:cxn modelId="{40B4658F-3A47-421A-8241-BA4BCDE55971}" srcId="{955233F2-95F9-4167-B8E5-768D3D1DF0D1}" destId="{E2008B2A-FC86-44C0-ADD0-131069C6A98E}" srcOrd="6" destOrd="0" parTransId="{CB7AC716-14DD-416A-8487-A643936C0862}" sibTransId="{847A1C83-D520-4330-960D-128687504EF8}"/>
    <dgm:cxn modelId="{07D85292-5CB6-417B-88F5-0A1B947504E2}" type="presOf" srcId="{955233F2-95F9-4167-B8E5-768D3D1DF0D1}" destId="{0B9C4E24-BF6E-4AB6-8136-0E74E4B3E95F}" srcOrd="0" destOrd="0" presId="urn:microsoft.com/office/officeart/2005/8/layout/venn1"/>
    <dgm:cxn modelId="{D8E268A2-A44D-4018-83FE-5A820DE35885}" srcId="{955233F2-95F9-4167-B8E5-768D3D1DF0D1}" destId="{21C9B0EA-0E89-45FB-9F91-0C7F10575B7C}" srcOrd="5" destOrd="0" parTransId="{801F7E5C-0638-441F-BC61-1EE80A0BE587}" sibTransId="{912A9323-1AAC-4C51-9E9E-22D1D7726F39}"/>
    <dgm:cxn modelId="{626092D0-3A1F-4105-8319-B92462145D3A}" type="presOf" srcId="{7BF732CE-9B3D-4165-9466-363FDA91A0DD}" destId="{8363180E-4CB4-41EF-90C9-6B4564A9A57F}" srcOrd="0" destOrd="0" presId="urn:microsoft.com/office/officeart/2005/8/layout/venn1"/>
    <dgm:cxn modelId="{53F4D9D6-5F62-408D-B4DE-6EB119BB17D5}" srcId="{955233F2-95F9-4167-B8E5-768D3D1DF0D1}" destId="{7FD3FD10-7DCB-4223-81FB-194B87EC6973}" srcOrd="0" destOrd="0" parTransId="{8970F5E3-D5C4-4FA3-B4E4-9E6C59C44709}" sibTransId="{499E7A92-B496-4D09-A471-EEEE3D844E37}"/>
    <dgm:cxn modelId="{1700E1D6-DCDB-4C19-BCEA-997BA71A8BEC}" srcId="{955233F2-95F9-4167-B8E5-768D3D1DF0D1}" destId="{7BF732CE-9B3D-4165-9466-363FDA91A0DD}" srcOrd="4" destOrd="0" parTransId="{C299C926-E37E-45E9-A745-399784E298FD}" sibTransId="{A5F4F21A-28A8-4F7D-933D-DD9AA127BF84}"/>
    <dgm:cxn modelId="{CDDFA1EB-869F-4A02-A383-B537B4881217}" type="presOf" srcId="{E2008B2A-FC86-44C0-ADD0-131069C6A98E}" destId="{6AD565CD-DC4B-4DB3-A3C6-92B81E903C30}" srcOrd="0" destOrd="0" presId="urn:microsoft.com/office/officeart/2005/8/layout/venn1"/>
    <dgm:cxn modelId="{38FF8BF1-29AB-44C2-B508-5077FCF63D03}" type="presOf" srcId="{7FD3FD10-7DCB-4223-81FB-194B87EC6973}" destId="{569544EC-4A2A-4507-89AE-D29FE8E14F38}" srcOrd="0" destOrd="0" presId="urn:microsoft.com/office/officeart/2005/8/layout/venn1"/>
    <dgm:cxn modelId="{A3E03A16-5C3F-4D8B-BB53-AEBA96191F3D}" type="presParOf" srcId="{0B9C4E24-BF6E-4AB6-8136-0E74E4B3E95F}" destId="{F932F073-EFE5-46B2-9AAD-BF87D1ECC2A3}" srcOrd="0" destOrd="0" presId="urn:microsoft.com/office/officeart/2005/8/layout/venn1"/>
    <dgm:cxn modelId="{9F2967B4-C94C-4925-B292-FB16218BF59B}" type="presParOf" srcId="{0B9C4E24-BF6E-4AB6-8136-0E74E4B3E95F}" destId="{569544EC-4A2A-4507-89AE-D29FE8E14F38}" srcOrd="1" destOrd="0" presId="urn:microsoft.com/office/officeart/2005/8/layout/venn1"/>
    <dgm:cxn modelId="{205A98CE-6B5B-4D5C-9775-AEA1C0260614}" type="presParOf" srcId="{0B9C4E24-BF6E-4AB6-8136-0E74E4B3E95F}" destId="{19AE2CD6-9E5A-4EF7-8C75-7AC3EFB15053}" srcOrd="2" destOrd="0" presId="urn:microsoft.com/office/officeart/2005/8/layout/venn1"/>
    <dgm:cxn modelId="{2EAEF2E5-C8DD-40A7-99DD-61207D50E6E0}" type="presParOf" srcId="{0B9C4E24-BF6E-4AB6-8136-0E74E4B3E95F}" destId="{4FBF9BB2-8862-4A54-BCC2-921050A542EE}" srcOrd="3" destOrd="0" presId="urn:microsoft.com/office/officeart/2005/8/layout/venn1"/>
    <dgm:cxn modelId="{58BA1FCA-FF17-4DED-85E5-4F4908D96BEC}" type="presParOf" srcId="{0B9C4E24-BF6E-4AB6-8136-0E74E4B3E95F}" destId="{180A2B0D-8E2C-4A8C-8DEB-6286F8E963B3}" srcOrd="4" destOrd="0" presId="urn:microsoft.com/office/officeart/2005/8/layout/venn1"/>
    <dgm:cxn modelId="{5F402B3F-E2B3-4AAE-8A64-F26D18CFD59D}" type="presParOf" srcId="{0B9C4E24-BF6E-4AB6-8136-0E74E4B3E95F}" destId="{561DB0F3-FE17-4CB8-9E5A-FFBA6BD1FD3F}" srcOrd="5" destOrd="0" presId="urn:microsoft.com/office/officeart/2005/8/layout/venn1"/>
    <dgm:cxn modelId="{3E71B928-F314-43DF-B4A5-AB6BB1A11476}" type="presParOf" srcId="{0B9C4E24-BF6E-4AB6-8136-0E74E4B3E95F}" destId="{C28B4856-FDA6-46B7-8B57-8C9992437817}" srcOrd="6" destOrd="0" presId="urn:microsoft.com/office/officeart/2005/8/layout/venn1"/>
    <dgm:cxn modelId="{A2A482BC-B9A3-40FB-BDBE-568D2C474FB2}" type="presParOf" srcId="{0B9C4E24-BF6E-4AB6-8136-0E74E4B3E95F}" destId="{D2E5945C-D185-49DE-9189-7A8438B4B987}" srcOrd="7" destOrd="0" presId="urn:microsoft.com/office/officeart/2005/8/layout/venn1"/>
    <dgm:cxn modelId="{9E428755-372D-444B-A043-7CC99D26FFC4}" type="presParOf" srcId="{0B9C4E24-BF6E-4AB6-8136-0E74E4B3E95F}" destId="{43A74873-57B4-427A-8C8C-F0CB6E4D04E0}" srcOrd="8" destOrd="0" presId="urn:microsoft.com/office/officeart/2005/8/layout/venn1"/>
    <dgm:cxn modelId="{E4AF967C-8092-468A-AF18-B0488C6C240F}" type="presParOf" srcId="{0B9C4E24-BF6E-4AB6-8136-0E74E4B3E95F}" destId="{8363180E-4CB4-41EF-90C9-6B4564A9A57F}" srcOrd="9" destOrd="0" presId="urn:microsoft.com/office/officeart/2005/8/layout/venn1"/>
    <dgm:cxn modelId="{E1B3AA9F-1378-429A-A48A-BFEDC931FF50}" type="presParOf" srcId="{0B9C4E24-BF6E-4AB6-8136-0E74E4B3E95F}" destId="{8B7E8BA6-7D3D-4B56-A486-ECB2BFFDFBA4}" srcOrd="10" destOrd="0" presId="urn:microsoft.com/office/officeart/2005/8/layout/venn1"/>
    <dgm:cxn modelId="{53C40980-0CB3-4BFF-9879-6DD825BC03E1}" type="presParOf" srcId="{0B9C4E24-BF6E-4AB6-8136-0E74E4B3E95F}" destId="{44780B82-BAEF-44CA-8E6F-4AEC690D05B7}" srcOrd="11" destOrd="0" presId="urn:microsoft.com/office/officeart/2005/8/layout/venn1"/>
    <dgm:cxn modelId="{23B01134-9E4F-4D4C-8DC6-DBFA58C824A9}" type="presParOf" srcId="{0B9C4E24-BF6E-4AB6-8136-0E74E4B3E95F}" destId="{79791850-F803-4231-BD8A-9FD3F0FE6B7D}" srcOrd="12" destOrd="0" presId="urn:microsoft.com/office/officeart/2005/8/layout/venn1"/>
    <dgm:cxn modelId="{37D1B9F4-FE29-4EED-B076-A1B2F9A35DCF}" type="presParOf" srcId="{0B9C4E24-BF6E-4AB6-8136-0E74E4B3E95F}" destId="{6AD565CD-DC4B-4DB3-A3C6-92B81E903C30}" srcOrd="13" destOrd="0" presId="urn:microsoft.com/office/officeart/2005/8/layout/ven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C78CF7A-B77D-4BAB-9F01-4CD1C5D30481}" type="doc">
      <dgm:prSet loTypeId="urn:microsoft.com/office/officeart/2005/8/layout/venn1" loCatId="relationship" qsTypeId="urn:microsoft.com/office/officeart/2005/8/quickstyle/simple1" qsCatId="simple" csTypeId="urn:microsoft.com/office/officeart/2005/8/colors/accent0_2" csCatId="mainScheme" phldr="1"/>
      <dgm:spPr/>
      <dgm:t>
        <a:bodyPr/>
        <a:lstStyle/>
        <a:p>
          <a:endParaRPr lang="en-IN"/>
        </a:p>
      </dgm:t>
    </dgm:pt>
    <dgm:pt modelId="{3A2E6765-9C68-4E53-9EE8-30CE2071B337}">
      <dgm:prSet custT="1"/>
      <dgm:spPr/>
      <dgm:t>
        <a:bodyPr/>
        <a:lstStyle/>
        <a:p>
          <a:r>
            <a:rPr lang="en-IN" sz="1800" b="1" i="0" dirty="0">
              <a:latin typeface="Trebuchet MS" panose="020B0603020202020204" pitchFamily="34" charset="0"/>
            </a:rPr>
            <a:t>Knowledge Sharing and Learning</a:t>
          </a:r>
          <a:endParaRPr lang="en-IN" sz="1800" dirty="0">
            <a:latin typeface="Trebuchet MS" panose="020B0603020202020204" pitchFamily="34" charset="0"/>
          </a:endParaRPr>
        </a:p>
      </dgm:t>
    </dgm:pt>
    <dgm:pt modelId="{B6592DD1-C872-446D-A264-DE688B3D59C7}" type="parTrans" cxnId="{FB016353-0265-4253-A3C3-D05E5097ED3A}">
      <dgm:prSet/>
      <dgm:spPr/>
      <dgm:t>
        <a:bodyPr/>
        <a:lstStyle/>
        <a:p>
          <a:endParaRPr lang="en-IN" sz="1800">
            <a:latin typeface="Trebuchet MS" panose="020B0603020202020204" pitchFamily="34" charset="0"/>
          </a:endParaRPr>
        </a:p>
      </dgm:t>
    </dgm:pt>
    <dgm:pt modelId="{3F34DE21-8F67-4DA0-BE70-F5D996F354AB}" type="sibTrans" cxnId="{FB016353-0265-4253-A3C3-D05E5097ED3A}">
      <dgm:prSet/>
      <dgm:spPr/>
      <dgm:t>
        <a:bodyPr/>
        <a:lstStyle/>
        <a:p>
          <a:endParaRPr lang="en-IN" sz="1800">
            <a:latin typeface="Trebuchet MS" panose="020B0603020202020204" pitchFamily="34" charset="0"/>
          </a:endParaRPr>
        </a:p>
      </dgm:t>
    </dgm:pt>
    <dgm:pt modelId="{3590C73A-FCFF-4F05-8CCD-C70365E3E37C}">
      <dgm:prSet custT="1"/>
      <dgm:spPr/>
      <dgm:t>
        <a:bodyPr/>
        <a:lstStyle/>
        <a:p>
          <a:r>
            <a:rPr lang="en-IN" sz="1800" b="1" i="0" dirty="0">
              <a:latin typeface="Trebuchet MS" panose="020B0603020202020204" pitchFamily="34" charset="0"/>
            </a:rPr>
            <a:t>Community and Support</a:t>
          </a:r>
          <a:endParaRPr lang="en-IN" sz="1800" dirty="0">
            <a:latin typeface="Trebuchet MS" panose="020B0603020202020204" pitchFamily="34" charset="0"/>
          </a:endParaRPr>
        </a:p>
      </dgm:t>
    </dgm:pt>
    <dgm:pt modelId="{734563D0-42B6-4239-B397-E4AA4D048D00}" type="parTrans" cxnId="{E84A08AC-58E7-4E38-B4DF-9E9DFF53DF65}">
      <dgm:prSet/>
      <dgm:spPr/>
      <dgm:t>
        <a:bodyPr/>
        <a:lstStyle/>
        <a:p>
          <a:endParaRPr lang="en-IN" sz="1800">
            <a:latin typeface="Trebuchet MS" panose="020B0603020202020204" pitchFamily="34" charset="0"/>
          </a:endParaRPr>
        </a:p>
      </dgm:t>
    </dgm:pt>
    <dgm:pt modelId="{4E82F064-9F32-4737-8645-5191BF592623}" type="sibTrans" cxnId="{E84A08AC-58E7-4E38-B4DF-9E9DFF53DF65}">
      <dgm:prSet/>
      <dgm:spPr/>
      <dgm:t>
        <a:bodyPr/>
        <a:lstStyle/>
        <a:p>
          <a:endParaRPr lang="en-IN" sz="1800">
            <a:latin typeface="Trebuchet MS" panose="020B0603020202020204" pitchFamily="34" charset="0"/>
          </a:endParaRPr>
        </a:p>
      </dgm:t>
    </dgm:pt>
    <dgm:pt modelId="{B6641BF9-23C6-40BC-9B02-86627A79F5A6}">
      <dgm:prSet custT="1"/>
      <dgm:spPr/>
      <dgm:t>
        <a:bodyPr/>
        <a:lstStyle/>
        <a:p>
          <a:r>
            <a:rPr lang="en-IN" sz="1800" b="1" i="0" dirty="0">
              <a:latin typeface="Trebuchet MS" panose="020B0603020202020204" pitchFamily="34" charset="0"/>
            </a:rPr>
            <a:t>Transition to Professional Life</a:t>
          </a:r>
          <a:endParaRPr lang="en-IN" sz="1800" dirty="0">
            <a:latin typeface="Trebuchet MS" panose="020B0603020202020204" pitchFamily="34" charset="0"/>
          </a:endParaRPr>
        </a:p>
      </dgm:t>
    </dgm:pt>
    <dgm:pt modelId="{76D17BAC-E952-4151-83A3-5E7E337F6ED6}" type="parTrans" cxnId="{28C82E57-B01F-4A49-B825-62734DFFB911}">
      <dgm:prSet/>
      <dgm:spPr/>
      <dgm:t>
        <a:bodyPr/>
        <a:lstStyle/>
        <a:p>
          <a:endParaRPr lang="en-IN" sz="1800">
            <a:latin typeface="Trebuchet MS" panose="020B0603020202020204" pitchFamily="34" charset="0"/>
          </a:endParaRPr>
        </a:p>
      </dgm:t>
    </dgm:pt>
    <dgm:pt modelId="{EA1A5FFC-8452-4281-8AA6-DA1B9406F5FE}" type="sibTrans" cxnId="{28C82E57-B01F-4A49-B825-62734DFFB911}">
      <dgm:prSet/>
      <dgm:spPr/>
      <dgm:t>
        <a:bodyPr/>
        <a:lstStyle/>
        <a:p>
          <a:endParaRPr lang="en-IN" sz="1800">
            <a:latin typeface="Trebuchet MS" panose="020B0603020202020204" pitchFamily="34" charset="0"/>
          </a:endParaRPr>
        </a:p>
      </dgm:t>
    </dgm:pt>
    <dgm:pt modelId="{589E092E-4694-43DA-9303-6399992C919D}">
      <dgm:prSet custT="1"/>
      <dgm:spPr/>
      <dgm:t>
        <a:bodyPr/>
        <a:lstStyle/>
        <a:p>
          <a:r>
            <a:rPr lang="en-IN" sz="1800" b="1" i="0" dirty="0">
              <a:latin typeface="Trebuchet MS" panose="020B0603020202020204" pitchFamily="34" charset="0"/>
            </a:rPr>
            <a:t>Flexibility and Accessibility</a:t>
          </a:r>
          <a:endParaRPr lang="en-IN" sz="1800" dirty="0">
            <a:latin typeface="Trebuchet MS" panose="020B0603020202020204" pitchFamily="34" charset="0"/>
          </a:endParaRPr>
        </a:p>
      </dgm:t>
    </dgm:pt>
    <dgm:pt modelId="{30B6FF9A-83C3-463A-9848-D5D6E91EDFD8}" type="parTrans" cxnId="{3132DFC6-D838-421E-860C-7B7D757C3CFA}">
      <dgm:prSet/>
      <dgm:spPr/>
      <dgm:t>
        <a:bodyPr/>
        <a:lstStyle/>
        <a:p>
          <a:endParaRPr lang="en-IN" sz="1800">
            <a:latin typeface="Trebuchet MS" panose="020B0603020202020204" pitchFamily="34" charset="0"/>
          </a:endParaRPr>
        </a:p>
      </dgm:t>
    </dgm:pt>
    <dgm:pt modelId="{058E6614-8F97-41B5-A7E3-57357CF76B65}" type="sibTrans" cxnId="{3132DFC6-D838-421E-860C-7B7D757C3CFA}">
      <dgm:prSet/>
      <dgm:spPr/>
      <dgm:t>
        <a:bodyPr/>
        <a:lstStyle/>
        <a:p>
          <a:endParaRPr lang="en-IN" sz="1800">
            <a:latin typeface="Trebuchet MS" panose="020B0603020202020204" pitchFamily="34" charset="0"/>
          </a:endParaRPr>
        </a:p>
      </dgm:t>
    </dgm:pt>
    <dgm:pt modelId="{1E7417E8-CF6E-4738-9B1F-85478AC1901F}">
      <dgm:prSet custT="1"/>
      <dgm:spPr/>
      <dgm:t>
        <a:bodyPr/>
        <a:lstStyle/>
        <a:p>
          <a:r>
            <a:rPr lang="en-IN" sz="1800" b="1" i="0" dirty="0">
              <a:latin typeface="Trebuchet MS" panose="020B0603020202020204" pitchFamily="34" charset="0"/>
            </a:rPr>
            <a:t>Privacy and Security</a:t>
          </a:r>
          <a:endParaRPr lang="en-IN" sz="1800" dirty="0">
            <a:latin typeface="Trebuchet MS" panose="020B0603020202020204" pitchFamily="34" charset="0"/>
          </a:endParaRPr>
        </a:p>
      </dgm:t>
    </dgm:pt>
    <dgm:pt modelId="{4A28F307-6331-4F9B-8B71-3BF4886325D6}" type="parTrans" cxnId="{223B781D-CDB6-4DCF-A61A-90B6B4EE1456}">
      <dgm:prSet/>
      <dgm:spPr/>
      <dgm:t>
        <a:bodyPr/>
        <a:lstStyle/>
        <a:p>
          <a:endParaRPr lang="en-IN" sz="1800">
            <a:latin typeface="Trebuchet MS" panose="020B0603020202020204" pitchFamily="34" charset="0"/>
          </a:endParaRPr>
        </a:p>
      </dgm:t>
    </dgm:pt>
    <dgm:pt modelId="{C7D40FC5-E15A-4BA1-94F0-B099D67CC0ED}" type="sibTrans" cxnId="{223B781D-CDB6-4DCF-A61A-90B6B4EE1456}">
      <dgm:prSet/>
      <dgm:spPr/>
      <dgm:t>
        <a:bodyPr/>
        <a:lstStyle/>
        <a:p>
          <a:endParaRPr lang="en-IN" sz="1800">
            <a:latin typeface="Trebuchet MS" panose="020B0603020202020204" pitchFamily="34" charset="0"/>
          </a:endParaRPr>
        </a:p>
      </dgm:t>
    </dgm:pt>
    <dgm:pt modelId="{DC2ACBCA-392C-4C78-B8A0-86BF7ADA290F}">
      <dgm:prSet custT="1"/>
      <dgm:spPr/>
      <dgm:t>
        <a:bodyPr/>
        <a:lstStyle/>
        <a:p>
          <a:r>
            <a:rPr lang="en-IN" sz="1800" b="1" i="0" dirty="0">
              <a:latin typeface="Trebuchet MS" panose="020B0603020202020204" pitchFamily="34" charset="0"/>
            </a:rPr>
            <a:t>Engagement &amp; Gamification and Cultural Sensitivity</a:t>
          </a:r>
          <a:endParaRPr lang="en-IN" sz="1800" dirty="0">
            <a:latin typeface="Trebuchet MS" panose="020B0603020202020204" pitchFamily="34" charset="0"/>
          </a:endParaRPr>
        </a:p>
      </dgm:t>
    </dgm:pt>
    <dgm:pt modelId="{649A30C3-B7FB-4CD7-AF5F-542D167CF46B}" type="parTrans" cxnId="{BFE16D0E-6B6A-4A12-9C6F-2AFD5BDC81E6}">
      <dgm:prSet/>
      <dgm:spPr/>
      <dgm:t>
        <a:bodyPr/>
        <a:lstStyle/>
        <a:p>
          <a:endParaRPr lang="en-IN" sz="1800">
            <a:latin typeface="Trebuchet MS" panose="020B0603020202020204" pitchFamily="34" charset="0"/>
          </a:endParaRPr>
        </a:p>
      </dgm:t>
    </dgm:pt>
    <dgm:pt modelId="{EE06AE43-14C2-4642-AA03-1787EEEDD39C}" type="sibTrans" cxnId="{BFE16D0E-6B6A-4A12-9C6F-2AFD5BDC81E6}">
      <dgm:prSet/>
      <dgm:spPr/>
      <dgm:t>
        <a:bodyPr/>
        <a:lstStyle/>
        <a:p>
          <a:endParaRPr lang="en-IN" sz="1800">
            <a:latin typeface="Trebuchet MS" panose="020B0603020202020204" pitchFamily="34" charset="0"/>
          </a:endParaRPr>
        </a:p>
      </dgm:t>
    </dgm:pt>
    <dgm:pt modelId="{ED76A47E-E710-4D5F-85EB-4BC1FBB4AFAE}">
      <dgm:prSet custT="1"/>
      <dgm:spPr/>
      <dgm:t>
        <a:bodyPr/>
        <a:lstStyle/>
        <a:p>
          <a:r>
            <a:rPr lang="en-IN" sz="1800" b="1" i="0" dirty="0">
              <a:latin typeface="Trebuchet MS" panose="020B0603020202020204" pitchFamily="34" charset="0"/>
            </a:rPr>
            <a:t>Continued Learning &amp; Development and Integration with Education</a:t>
          </a:r>
          <a:endParaRPr lang="en-IN" sz="1800" dirty="0">
            <a:latin typeface="Trebuchet MS" panose="020B0603020202020204" pitchFamily="34" charset="0"/>
          </a:endParaRPr>
        </a:p>
      </dgm:t>
    </dgm:pt>
    <dgm:pt modelId="{5E40CAFD-7AAF-46D1-A41D-5C9728D46ADE}" type="parTrans" cxnId="{90DE8B51-F236-4E47-BB08-E48A36FB6036}">
      <dgm:prSet/>
      <dgm:spPr/>
      <dgm:t>
        <a:bodyPr/>
        <a:lstStyle/>
        <a:p>
          <a:endParaRPr lang="en-IN" sz="1800">
            <a:latin typeface="Trebuchet MS" panose="020B0603020202020204" pitchFamily="34" charset="0"/>
          </a:endParaRPr>
        </a:p>
      </dgm:t>
    </dgm:pt>
    <dgm:pt modelId="{4C9049E7-CD9E-4130-A5C3-98738C6416DC}" type="sibTrans" cxnId="{90DE8B51-F236-4E47-BB08-E48A36FB6036}">
      <dgm:prSet/>
      <dgm:spPr/>
      <dgm:t>
        <a:bodyPr/>
        <a:lstStyle/>
        <a:p>
          <a:endParaRPr lang="en-IN" sz="1800">
            <a:latin typeface="Trebuchet MS" panose="020B0603020202020204" pitchFamily="34" charset="0"/>
          </a:endParaRPr>
        </a:p>
      </dgm:t>
    </dgm:pt>
    <dgm:pt modelId="{A46AB8E1-D553-4894-A1A4-ED715207296D}" type="pres">
      <dgm:prSet presAssocID="{AC78CF7A-B77D-4BAB-9F01-4CD1C5D30481}" presName="compositeShape" presStyleCnt="0">
        <dgm:presLayoutVars>
          <dgm:chMax val="7"/>
          <dgm:dir/>
          <dgm:resizeHandles val="exact"/>
        </dgm:presLayoutVars>
      </dgm:prSet>
      <dgm:spPr/>
    </dgm:pt>
    <dgm:pt modelId="{A5822D70-905C-4274-97C9-FAEF602B2119}" type="pres">
      <dgm:prSet presAssocID="{3A2E6765-9C68-4E53-9EE8-30CE2071B337}" presName="circ1" presStyleLbl="vennNode1" presStyleIdx="0" presStyleCnt="7"/>
      <dgm:spPr/>
    </dgm:pt>
    <dgm:pt modelId="{0CE94FFD-E6DB-4F6C-853D-795497A120F8}" type="pres">
      <dgm:prSet presAssocID="{3A2E6765-9C68-4E53-9EE8-30CE2071B337}" presName="circ1Tx" presStyleLbl="revTx" presStyleIdx="0" presStyleCnt="0" custScaleX="178656" custScaleY="80598">
        <dgm:presLayoutVars>
          <dgm:chMax val="0"/>
          <dgm:chPref val="0"/>
          <dgm:bulletEnabled val="1"/>
        </dgm:presLayoutVars>
      </dgm:prSet>
      <dgm:spPr/>
    </dgm:pt>
    <dgm:pt modelId="{A32531CB-BA24-49C2-A6A3-59349E2E0819}" type="pres">
      <dgm:prSet presAssocID="{3590C73A-FCFF-4F05-8CCD-C70365E3E37C}" presName="circ2" presStyleLbl="vennNode1" presStyleIdx="1" presStyleCnt="7"/>
      <dgm:spPr/>
    </dgm:pt>
    <dgm:pt modelId="{49EDA297-2327-46EC-A5BA-466BFADDC6B8}" type="pres">
      <dgm:prSet presAssocID="{3590C73A-FCFF-4F05-8CCD-C70365E3E37C}" presName="circ2Tx" presStyleLbl="revTx" presStyleIdx="0" presStyleCnt="0">
        <dgm:presLayoutVars>
          <dgm:chMax val="0"/>
          <dgm:chPref val="0"/>
          <dgm:bulletEnabled val="1"/>
        </dgm:presLayoutVars>
      </dgm:prSet>
      <dgm:spPr/>
    </dgm:pt>
    <dgm:pt modelId="{6F9AF6B9-68A2-463F-8208-229FD322582F}" type="pres">
      <dgm:prSet presAssocID="{B6641BF9-23C6-40BC-9B02-86627A79F5A6}" presName="circ3" presStyleLbl="vennNode1" presStyleIdx="2" presStyleCnt="7"/>
      <dgm:spPr/>
    </dgm:pt>
    <dgm:pt modelId="{DCE8B177-A128-46D8-B4D7-8F4C3853E7A3}" type="pres">
      <dgm:prSet presAssocID="{B6641BF9-23C6-40BC-9B02-86627A79F5A6}" presName="circ3Tx" presStyleLbl="revTx" presStyleIdx="0" presStyleCnt="0">
        <dgm:presLayoutVars>
          <dgm:chMax val="0"/>
          <dgm:chPref val="0"/>
          <dgm:bulletEnabled val="1"/>
        </dgm:presLayoutVars>
      </dgm:prSet>
      <dgm:spPr/>
    </dgm:pt>
    <dgm:pt modelId="{5CD5669E-D890-4F5B-AAB5-99DA29B587C8}" type="pres">
      <dgm:prSet presAssocID="{589E092E-4694-43DA-9303-6399992C919D}" presName="circ4" presStyleLbl="vennNode1" presStyleIdx="3" presStyleCnt="7"/>
      <dgm:spPr/>
    </dgm:pt>
    <dgm:pt modelId="{606DA999-E359-4D81-83C7-6B507188587C}" type="pres">
      <dgm:prSet presAssocID="{589E092E-4694-43DA-9303-6399992C919D}" presName="circ4Tx" presStyleLbl="revTx" presStyleIdx="0" presStyleCnt="0">
        <dgm:presLayoutVars>
          <dgm:chMax val="0"/>
          <dgm:chPref val="0"/>
          <dgm:bulletEnabled val="1"/>
        </dgm:presLayoutVars>
      </dgm:prSet>
      <dgm:spPr/>
    </dgm:pt>
    <dgm:pt modelId="{B7C31DD0-C4C2-493A-9F2F-4B983B7FE620}" type="pres">
      <dgm:prSet presAssocID="{1E7417E8-CF6E-4738-9B1F-85478AC1901F}" presName="circ5" presStyleLbl="vennNode1" presStyleIdx="4" presStyleCnt="7" custLinFactNeighborX="129" custLinFactNeighborY="-2672"/>
      <dgm:spPr/>
    </dgm:pt>
    <dgm:pt modelId="{689702E2-96C6-4774-8CDE-4631CBAACDC3}" type="pres">
      <dgm:prSet presAssocID="{1E7417E8-CF6E-4738-9B1F-85478AC1901F}" presName="circ5Tx" presStyleLbl="revTx" presStyleIdx="0" presStyleCnt="0">
        <dgm:presLayoutVars>
          <dgm:chMax val="0"/>
          <dgm:chPref val="0"/>
          <dgm:bulletEnabled val="1"/>
        </dgm:presLayoutVars>
      </dgm:prSet>
      <dgm:spPr/>
    </dgm:pt>
    <dgm:pt modelId="{0B074431-7D1B-4B4F-9E62-73413A7EF12D}" type="pres">
      <dgm:prSet presAssocID="{DC2ACBCA-392C-4C78-B8A0-86BF7ADA290F}" presName="circ6" presStyleLbl="vennNode1" presStyleIdx="5" presStyleCnt="7"/>
      <dgm:spPr/>
    </dgm:pt>
    <dgm:pt modelId="{9D6B78ED-F5C0-48F4-BA70-E9E6E2549CB3}" type="pres">
      <dgm:prSet presAssocID="{DC2ACBCA-392C-4C78-B8A0-86BF7ADA290F}" presName="circ6Tx" presStyleLbl="revTx" presStyleIdx="0" presStyleCnt="0" custScaleX="124037" custScaleY="82434">
        <dgm:presLayoutVars>
          <dgm:chMax val="0"/>
          <dgm:chPref val="0"/>
          <dgm:bulletEnabled val="1"/>
        </dgm:presLayoutVars>
      </dgm:prSet>
      <dgm:spPr/>
    </dgm:pt>
    <dgm:pt modelId="{7CB7630B-A887-4204-948B-2ECBB64E8E05}" type="pres">
      <dgm:prSet presAssocID="{ED76A47E-E710-4D5F-85EB-4BC1FBB4AFAE}" presName="circ7" presStyleLbl="vennNode1" presStyleIdx="6" presStyleCnt="7"/>
      <dgm:spPr/>
    </dgm:pt>
    <dgm:pt modelId="{20B1624D-84C3-4CC0-AB42-0DBD494A59DD}" type="pres">
      <dgm:prSet presAssocID="{ED76A47E-E710-4D5F-85EB-4BC1FBB4AFAE}" presName="circ7Tx" presStyleLbl="revTx" presStyleIdx="0" presStyleCnt="0" custScaleX="165784" custScaleY="110729">
        <dgm:presLayoutVars>
          <dgm:chMax val="0"/>
          <dgm:chPref val="0"/>
          <dgm:bulletEnabled val="1"/>
        </dgm:presLayoutVars>
      </dgm:prSet>
      <dgm:spPr/>
    </dgm:pt>
  </dgm:ptLst>
  <dgm:cxnLst>
    <dgm:cxn modelId="{BFE16D0E-6B6A-4A12-9C6F-2AFD5BDC81E6}" srcId="{AC78CF7A-B77D-4BAB-9F01-4CD1C5D30481}" destId="{DC2ACBCA-392C-4C78-B8A0-86BF7ADA290F}" srcOrd="5" destOrd="0" parTransId="{649A30C3-B7FB-4CD7-AF5F-542D167CF46B}" sibTransId="{EE06AE43-14C2-4642-AA03-1787EEEDD39C}"/>
    <dgm:cxn modelId="{012F711A-2EF4-4D20-A17F-DCD60EB6642B}" type="presOf" srcId="{B6641BF9-23C6-40BC-9B02-86627A79F5A6}" destId="{DCE8B177-A128-46D8-B4D7-8F4C3853E7A3}" srcOrd="0" destOrd="0" presId="urn:microsoft.com/office/officeart/2005/8/layout/venn1"/>
    <dgm:cxn modelId="{223B781D-CDB6-4DCF-A61A-90B6B4EE1456}" srcId="{AC78CF7A-B77D-4BAB-9F01-4CD1C5D30481}" destId="{1E7417E8-CF6E-4738-9B1F-85478AC1901F}" srcOrd="4" destOrd="0" parTransId="{4A28F307-6331-4F9B-8B71-3BF4886325D6}" sibTransId="{C7D40FC5-E15A-4BA1-94F0-B099D67CC0ED}"/>
    <dgm:cxn modelId="{C7926024-0F7F-481B-859D-DAAA26622FAD}" type="presOf" srcId="{AC78CF7A-B77D-4BAB-9F01-4CD1C5D30481}" destId="{A46AB8E1-D553-4894-A1A4-ED715207296D}" srcOrd="0" destOrd="0" presId="urn:microsoft.com/office/officeart/2005/8/layout/venn1"/>
    <dgm:cxn modelId="{36BB5434-3F56-4EBC-BB7E-7800FF9A767C}" type="presOf" srcId="{DC2ACBCA-392C-4C78-B8A0-86BF7ADA290F}" destId="{9D6B78ED-F5C0-48F4-BA70-E9E6E2549CB3}" srcOrd="0" destOrd="0" presId="urn:microsoft.com/office/officeart/2005/8/layout/venn1"/>
    <dgm:cxn modelId="{2E994767-86F3-4CF5-B44B-0A1155A44852}" type="presOf" srcId="{3A2E6765-9C68-4E53-9EE8-30CE2071B337}" destId="{0CE94FFD-E6DB-4F6C-853D-795497A120F8}" srcOrd="0" destOrd="0" presId="urn:microsoft.com/office/officeart/2005/8/layout/venn1"/>
    <dgm:cxn modelId="{90DE8B51-F236-4E47-BB08-E48A36FB6036}" srcId="{AC78CF7A-B77D-4BAB-9F01-4CD1C5D30481}" destId="{ED76A47E-E710-4D5F-85EB-4BC1FBB4AFAE}" srcOrd="6" destOrd="0" parTransId="{5E40CAFD-7AAF-46D1-A41D-5C9728D46ADE}" sibTransId="{4C9049E7-CD9E-4130-A5C3-98738C6416DC}"/>
    <dgm:cxn modelId="{FB016353-0265-4253-A3C3-D05E5097ED3A}" srcId="{AC78CF7A-B77D-4BAB-9F01-4CD1C5D30481}" destId="{3A2E6765-9C68-4E53-9EE8-30CE2071B337}" srcOrd="0" destOrd="0" parTransId="{B6592DD1-C872-446D-A264-DE688B3D59C7}" sibTransId="{3F34DE21-8F67-4DA0-BE70-F5D996F354AB}"/>
    <dgm:cxn modelId="{28C82E57-B01F-4A49-B825-62734DFFB911}" srcId="{AC78CF7A-B77D-4BAB-9F01-4CD1C5D30481}" destId="{B6641BF9-23C6-40BC-9B02-86627A79F5A6}" srcOrd="2" destOrd="0" parTransId="{76D17BAC-E952-4151-83A3-5E7E337F6ED6}" sibTransId="{EA1A5FFC-8452-4281-8AA6-DA1B9406F5FE}"/>
    <dgm:cxn modelId="{4C6A028E-60EC-4C52-95EF-9D77F8A52255}" type="presOf" srcId="{589E092E-4694-43DA-9303-6399992C919D}" destId="{606DA999-E359-4D81-83C7-6B507188587C}" srcOrd="0" destOrd="0" presId="urn:microsoft.com/office/officeart/2005/8/layout/venn1"/>
    <dgm:cxn modelId="{E84A08AC-58E7-4E38-B4DF-9E9DFF53DF65}" srcId="{AC78CF7A-B77D-4BAB-9F01-4CD1C5D30481}" destId="{3590C73A-FCFF-4F05-8CCD-C70365E3E37C}" srcOrd="1" destOrd="0" parTransId="{734563D0-42B6-4239-B397-E4AA4D048D00}" sibTransId="{4E82F064-9F32-4737-8645-5191BF592623}"/>
    <dgm:cxn modelId="{790FB8BC-960E-4FF4-A894-446F0E56784E}" type="presOf" srcId="{ED76A47E-E710-4D5F-85EB-4BC1FBB4AFAE}" destId="{20B1624D-84C3-4CC0-AB42-0DBD494A59DD}" srcOrd="0" destOrd="0" presId="urn:microsoft.com/office/officeart/2005/8/layout/venn1"/>
    <dgm:cxn modelId="{5A1345BE-891C-4762-8D8F-02AADCE4F19F}" type="presOf" srcId="{3590C73A-FCFF-4F05-8CCD-C70365E3E37C}" destId="{49EDA297-2327-46EC-A5BA-466BFADDC6B8}" srcOrd="0" destOrd="0" presId="urn:microsoft.com/office/officeart/2005/8/layout/venn1"/>
    <dgm:cxn modelId="{01033EBF-0834-4402-BDC1-92B3C7D89FD2}" type="presOf" srcId="{1E7417E8-CF6E-4738-9B1F-85478AC1901F}" destId="{689702E2-96C6-4774-8CDE-4631CBAACDC3}" srcOrd="0" destOrd="0" presId="urn:microsoft.com/office/officeart/2005/8/layout/venn1"/>
    <dgm:cxn modelId="{3132DFC6-D838-421E-860C-7B7D757C3CFA}" srcId="{AC78CF7A-B77D-4BAB-9F01-4CD1C5D30481}" destId="{589E092E-4694-43DA-9303-6399992C919D}" srcOrd="3" destOrd="0" parTransId="{30B6FF9A-83C3-463A-9848-D5D6E91EDFD8}" sibTransId="{058E6614-8F97-41B5-A7E3-57357CF76B65}"/>
    <dgm:cxn modelId="{B68BF22C-FF72-4251-9FFA-AF8E248CD941}" type="presParOf" srcId="{A46AB8E1-D553-4894-A1A4-ED715207296D}" destId="{A5822D70-905C-4274-97C9-FAEF602B2119}" srcOrd="0" destOrd="0" presId="urn:microsoft.com/office/officeart/2005/8/layout/venn1"/>
    <dgm:cxn modelId="{4DB37248-581B-4E4F-9A01-CA43A88CC634}" type="presParOf" srcId="{A46AB8E1-D553-4894-A1A4-ED715207296D}" destId="{0CE94FFD-E6DB-4F6C-853D-795497A120F8}" srcOrd="1" destOrd="0" presId="urn:microsoft.com/office/officeart/2005/8/layout/venn1"/>
    <dgm:cxn modelId="{35AA6828-4B3B-430B-A6CA-E1875103748D}" type="presParOf" srcId="{A46AB8E1-D553-4894-A1A4-ED715207296D}" destId="{A32531CB-BA24-49C2-A6A3-59349E2E0819}" srcOrd="2" destOrd="0" presId="urn:microsoft.com/office/officeart/2005/8/layout/venn1"/>
    <dgm:cxn modelId="{F6887D27-8E94-4CD0-A4D9-7619FA8AD7B3}" type="presParOf" srcId="{A46AB8E1-D553-4894-A1A4-ED715207296D}" destId="{49EDA297-2327-46EC-A5BA-466BFADDC6B8}" srcOrd="3" destOrd="0" presId="urn:microsoft.com/office/officeart/2005/8/layout/venn1"/>
    <dgm:cxn modelId="{49537875-4712-4CB1-B6E6-C54683F8D417}" type="presParOf" srcId="{A46AB8E1-D553-4894-A1A4-ED715207296D}" destId="{6F9AF6B9-68A2-463F-8208-229FD322582F}" srcOrd="4" destOrd="0" presId="urn:microsoft.com/office/officeart/2005/8/layout/venn1"/>
    <dgm:cxn modelId="{76F3A3D7-7C00-44BF-812B-53F2E94DA38B}" type="presParOf" srcId="{A46AB8E1-D553-4894-A1A4-ED715207296D}" destId="{DCE8B177-A128-46D8-B4D7-8F4C3853E7A3}" srcOrd="5" destOrd="0" presId="urn:microsoft.com/office/officeart/2005/8/layout/venn1"/>
    <dgm:cxn modelId="{12C6572D-9A7A-4098-B66E-E6CA6E81A748}" type="presParOf" srcId="{A46AB8E1-D553-4894-A1A4-ED715207296D}" destId="{5CD5669E-D890-4F5B-AAB5-99DA29B587C8}" srcOrd="6" destOrd="0" presId="urn:microsoft.com/office/officeart/2005/8/layout/venn1"/>
    <dgm:cxn modelId="{AB413D6E-EA23-4F50-85BE-12C18CB43D33}" type="presParOf" srcId="{A46AB8E1-D553-4894-A1A4-ED715207296D}" destId="{606DA999-E359-4D81-83C7-6B507188587C}" srcOrd="7" destOrd="0" presId="urn:microsoft.com/office/officeart/2005/8/layout/venn1"/>
    <dgm:cxn modelId="{2C40A817-4F20-4750-B150-A1EBDE0D79A1}" type="presParOf" srcId="{A46AB8E1-D553-4894-A1A4-ED715207296D}" destId="{B7C31DD0-C4C2-493A-9F2F-4B983B7FE620}" srcOrd="8" destOrd="0" presId="urn:microsoft.com/office/officeart/2005/8/layout/venn1"/>
    <dgm:cxn modelId="{95D8693E-6DB5-472E-9721-0CA1D0B01C9A}" type="presParOf" srcId="{A46AB8E1-D553-4894-A1A4-ED715207296D}" destId="{689702E2-96C6-4774-8CDE-4631CBAACDC3}" srcOrd="9" destOrd="0" presId="urn:microsoft.com/office/officeart/2005/8/layout/venn1"/>
    <dgm:cxn modelId="{D9660BB8-6338-4CAA-87FF-A78627CE7E83}" type="presParOf" srcId="{A46AB8E1-D553-4894-A1A4-ED715207296D}" destId="{0B074431-7D1B-4B4F-9E62-73413A7EF12D}" srcOrd="10" destOrd="0" presId="urn:microsoft.com/office/officeart/2005/8/layout/venn1"/>
    <dgm:cxn modelId="{24BC6D46-C02A-4BC3-A84D-9D3C4490C459}" type="presParOf" srcId="{A46AB8E1-D553-4894-A1A4-ED715207296D}" destId="{9D6B78ED-F5C0-48F4-BA70-E9E6E2549CB3}" srcOrd="11" destOrd="0" presId="urn:microsoft.com/office/officeart/2005/8/layout/venn1"/>
    <dgm:cxn modelId="{15C8F91B-88C6-4324-9BA8-2E7D41913A54}" type="presParOf" srcId="{A46AB8E1-D553-4894-A1A4-ED715207296D}" destId="{7CB7630B-A887-4204-948B-2ECBB64E8E05}" srcOrd="12" destOrd="0" presId="urn:microsoft.com/office/officeart/2005/8/layout/venn1"/>
    <dgm:cxn modelId="{F990B53D-9647-415F-987F-08B5CF37C0E1}" type="presParOf" srcId="{A46AB8E1-D553-4894-A1A4-ED715207296D}" destId="{20B1624D-84C3-4CC0-AB42-0DBD494A59DD}" srcOrd="13" destOrd="0" presId="urn:microsoft.com/office/officeart/2005/8/layout/venn1"/>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870E274-4EED-46E7-B47D-4C9849700847}" type="doc">
      <dgm:prSet loTypeId="urn:microsoft.com/office/officeart/2005/8/layout/chevron2" loCatId="list" qsTypeId="urn:microsoft.com/office/officeart/2005/8/quickstyle/simple1" qsCatId="simple" csTypeId="urn:microsoft.com/office/officeart/2005/8/colors/accent5_2" csCatId="accent5" phldr="1"/>
      <dgm:spPr/>
      <dgm:t>
        <a:bodyPr/>
        <a:lstStyle/>
        <a:p>
          <a:endParaRPr lang="en-IN"/>
        </a:p>
      </dgm:t>
    </dgm:pt>
    <dgm:pt modelId="{F39A754E-3CAF-46C3-8888-7330C572A0C8}">
      <dgm:prSet phldrT="[Text]" custT="1"/>
      <dgm:spPr/>
      <dgm:t>
        <a:bodyPr/>
        <a:lstStyle/>
        <a:p>
          <a:r>
            <a:rPr lang="en-IN" sz="1800" b="0" dirty="0">
              <a:solidFill>
                <a:schemeClr val="bg1"/>
              </a:solidFill>
              <a:latin typeface="Trebuchet MS" panose="020B0603020202020204" pitchFamily="34" charset="0"/>
            </a:rPr>
            <a:t>Expanded Professional Network</a:t>
          </a:r>
        </a:p>
      </dgm:t>
    </dgm:pt>
    <dgm:pt modelId="{4745E57F-7624-43B0-9025-664A7B244828}" type="parTrans" cxnId="{7484836C-762B-4569-B7F9-7F912E62D816}">
      <dgm:prSet/>
      <dgm:spPr/>
      <dgm:t>
        <a:bodyPr/>
        <a:lstStyle/>
        <a:p>
          <a:endParaRPr lang="en-IN"/>
        </a:p>
      </dgm:t>
    </dgm:pt>
    <dgm:pt modelId="{74669A93-3F4C-4876-9042-EBBD76DF7F7A}" type="sibTrans" cxnId="{7484836C-762B-4569-B7F9-7F912E62D816}">
      <dgm:prSet/>
      <dgm:spPr/>
      <dgm:t>
        <a:bodyPr/>
        <a:lstStyle/>
        <a:p>
          <a:endParaRPr lang="en-IN"/>
        </a:p>
      </dgm:t>
    </dgm:pt>
    <dgm:pt modelId="{55695AD3-D8DD-4C68-8E1F-7A5E12D23170}">
      <dgm:prSet phldrT="[Text]" phldr="1" custT="1"/>
      <dgm:spPr/>
      <dgm:t>
        <a:bodyPr/>
        <a:lstStyle/>
        <a:p>
          <a:endParaRPr lang="en-IN" sz="1800" b="0" dirty="0">
            <a:latin typeface="Trebuchet MS" panose="020B0603020202020204" pitchFamily="34" charset="0"/>
          </a:endParaRPr>
        </a:p>
      </dgm:t>
    </dgm:pt>
    <dgm:pt modelId="{D9C96B49-4B14-4450-8647-F01172574EE8}" type="parTrans" cxnId="{1B264387-8402-46F5-8B34-126ED4A4C1CD}">
      <dgm:prSet/>
      <dgm:spPr/>
      <dgm:t>
        <a:bodyPr/>
        <a:lstStyle/>
        <a:p>
          <a:endParaRPr lang="en-IN"/>
        </a:p>
      </dgm:t>
    </dgm:pt>
    <dgm:pt modelId="{B576B5E1-76A5-452B-AC9A-0CDF55D056CD}" type="sibTrans" cxnId="{1B264387-8402-46F5-8B34-126ED4A4C1CD}">
      <dgm:prSet/>
      <dgm:spPr/>
      <dgm:t>
        <a:bodyPr/>
        <a:lstStyle/>
        <a:p>
          <a:endParaRPr lang="en-IN"/>
        </a:p>
      </dgm:t>
    </dgm:pt>
    <dgm:pt modelId="{9A61BD27-4AB5-4088-8CE6-3D6EF8AF3A6B}">
      <dgm:prSet phldrT="[Text]" custT="1"/>
      <dgm:spPr/>
      <dgm:t>
        <a:bodyPr/>
        <a:lstStyle/>
        <a:p>
          <a:pPr>
            <a:buFont typeface="Arial" panose="020B0604020202020204" pitchFamily="34" charset="0"/>
            <a:buChar char="•"/>
          </a:pPr>
          <a:r>
            <a:rPr lang="en-IN" sz="1800" b="0" i="0" dirty="0">
              <a:solidFill>
                <a:schemeClr val="bg1"/>
              </a:solidFill>
              <a:effectLst/>
              <a:latin typeface="Trebuchet MS" panose="020B0603020202020204" pitchFamily="34" charset="0"/>
            </a:rPr>
            <a:t>Personal Branding</a:t>
          </a:r>
          <a:endParaRPr lang="en-IN" sz="1800" b="0" dirty="0">
            <a:solidFill>
              <a:schemeClr val="bg1"/>
            </a:solidFill>
            <a:latin typeface="Trebuchet MS" panose="020B0603020202020204" pitchFamily="34" charset="0"/>
          </a:endParaRPr>
        </a:p>
      </dgm:t>
    </dgm:pt>
    <dgm:pt modelId="{180F23B4-530B-4D1D-BD00-B7AF1D2FF768}" type="parTrans" cxnId="{9E344178-AE30-4675-B1F0-9059C58DE776}">
      <dgm:prSet/>
      <dgm:spPr/>
      <dgm:t>
        <a:bodyPr/>
        <a:lstStyle/>
        <a:p>
          <a:endParaRPr lang="en-IN"/>
        </a:p>
      </dgm:t>
    </dgm:pt>
    <dgm:pt modelId="{2C2AE1FB-3447-4E4A-BEE9-228E258756D0}" type="sibTrans" cxnId="{9E344178-AE30-4675-B1F0-9059C58DE776}">
      <dgm:prSet/>
      <dgm:spPr/>
      <dgm:t>
        <a:bodyPr/>
        <a:lstStyle/>
        <a:p>
          <a:endParaRPr lang="en-IN"/>
        </a:p>
      </dgm:t>
    </dgm:pt>
    <dgm:pt modelId="{A85B5EB6-4B50-4285-9342-EF5AAC370270}">
      <dgm:prSet custT="1"/>
      <dgm:spPr/>
      <dgm:t>
        <a:bodyPr/>
        <a:lstStyle/>
        <a:p>
          <a:pPr>
            <a:buFont typeface="Arial" panose="020B0604020202020204" pitchFamily="34" charset="0"/>
            <a:buChar char="•"/>
          </a:pPr>
          <a:r>
            <a:rPr lang="en-IN" sz="1800" b="0" i="0" dirty="0">
              <a:solidFill>
                <a:schemeClr val="bg1"/>
              </a:solidFill>
              <a:effectLst/>
              <a:latin typeface="Trebuchet MS" panose="020B0603020202020204" pitchFamily="34" charset="0"/>
            </a:rPr>
            <a:t>Mentorship and Guidance</a:t>
          </a:r>
          <a:endParaRPr lang="en-IN" sz="1800" b="0" dirty="0">
            <a:solidFill>
              <a:schemeClr val="bg1"/>
            </a:solidFill>
            <a:latin typeface="Trebuchet MS" panose="020B0603020202020204" pitchFamily="34" charset="0"/>
          </a:endParaRPr>
        </a:p>
      </dgm:t>
    </dgm:pt>
    <dgm:pt modelId="{F1BB46C0-A81D-4434-A25E-7D3BB76A5BCF}" type="parTrans" cxnId="{77D2D958-C1F4-4A4E-8615-99AE567AC101}">
      <dgm:prSet/>
      <dgm:spPr/>
      <dgm:t>
        <a:bodyPr/>
        <a:lstStyle/>
        <a:p>
          <a:endParaRPr lang="en-IN"/>
        </a:p>
      </dgm:t>
    </dgm:pt>
    <dgm:pt modelId="{C254F492-8BA0-40C7-83BA-2E6130E613FD}" type="sibTrans" cxnId="{77D2D958-C1F4-4A4E-8615-99AE567AC101}">
      <dgm:prSet/>
      <dgm:spPr/>
      <dgm:t>
        <a:bodyPr/>
        <a:lstStyle/>
        <a:p>
          <a:endParaRPr lang="en-IN"/>
        </a:p>
      </dgm:t>
    </dgm:pt>
    <dgm:pt modelId="{2947F785-0263-48DC-811C-7496E100B667}">
      <dgm:prSet custT="1"/>
      <dgm:spPr/>
      <dgm:t>
        <a:bodyPr/>
        <a:lstStyle/>
        <a:p>
          <a:r>
            <a:rPr lang="en-IN" sz="1800" b="0" i="0" dirty="0">
              <a:solidFill>
                <a:schemeClr val="bg1"/>
              </a:solidFill>
              <a:effectLst/>
              <a:latin typeface="Trebuchet MS" panose="020B0603020202020204" pitchFamily="34" charset="0"/>
            </a:rPr>
            <a:t>Career Exploration</a:t>
          </a:r>
          <a:endParaRPr lang="en-US" sz="1800" b="0" dirty="0">
            <a:solidFill>
              <a:schemeClr val="bg1"/>
            </a:solidFill>
            <a:latin typeface="Trebuchet MS" panose="020B0603020202020204" pitchFamily="34" charset="0"/>
          </a:endParaRPr>
        </a:p>
      </dgm:t>
    </dgm:pt>
    <dgm:pt modelId="{F1461597-43A3-48D9-AD0C-AAC5DEAB4BEA}" type="parTrans" cxnId="{0A583712-6117-450B-B3F2-35C9CD103231}">
      <dgm:prSet/>
      <dgm:spPr/>
      <dgm:t>
        <a:bodyPr/>
        <a:lstStyle/>
        <a:p>
          <a:endParaRPr lang="en-IN"/>
        </a:p>
      </dgm:t>
    </dgm:pt>
    <dgm:pt modelId="{33D5F9A0-D414-43B1-98A1-2B790189FD71}" type="sibTrans" cxnId="{0A583712-6117-450B-B3F2-35C9CD103231}">
      <dgm:prSet/>
      <dgm:spPr/>
      <dgm:t>
        <a:bodyPr/>
        <a:lstStyle/>
        <a:p>
          <a:endParaRPr lang="en-IN"/>
        </a:p>
      </dgm:t>
    </dgm:pt>
    <dgm:pt modelId="{8467D0A6-63C5-442A-BE2A-684AC98174E9}">
      <dgm:prSet custT="1"/>
      <dgm:spPr/>
      <dgm:t>
        <a:bodyPr/>
        <a:lstStyle/>
        <a:p>
          <a:r>
            <a:rPr lang="en-IN" sz="1800" b="0" i="0" dirty="0">
              <a:solidFill>
                <a:schemeClr val="bg1"/>
              </a:solidFill>
              <a:effectLst/>
              <a:latin typeface="Trebuchet MS" panose="020B0603020202020204" pitchFamily="34" charset="0"/>
            </a:rPr>
            <a:t>Knowledge Sharing and Collaboration</a:t>
          </a:r>
        </a:p>
      </dgm:t>
    </dgm:pt>
    <dgm:pt modelId="{C5CBD50E-5D1F-4F47-99A7-5961CF334E4C}" type="parTrans" cxnId="{C981FF67-E12D-419A-BF95-632E1565B979}">
      <dgm:prSet/>
      <dgm:spPr/>
      <dgm:t>
        <a:bodyPr/>
        <a:lstStyle/>
        <a:p>
          <a:endParaRPr lang="en-IN"/>
        </a:p>
      </dgm:t>
    </dgm:pt>
    <dgm:pt modelId="{4CB4B0F6-7E8D-48A8-B9AE-25FDDB257DF5}" type="sibTrans" cxnId="{C981FF67-E12D-419A-BF95-632E1565B979}">
      <dgm:prSet/>
      <dgm:spPr/>
      <dgm:t>
        <a:bodyPr/>
        <a:lstStyle/>
        <a:p>
          <a:endParaRPr lang="en-IN"/>
        </a:p>
      </dgm:t>
    </dgm:pt>
    <dgm:pt modelId="{9778FDC7-0768-4BD6-BD1D-D8E81BD3CA03}">
      <dgm:prSet phldrT="[Text]" phldr="1" custT="1"/>
      <dgm:spPr/>
      <dgm:t>
        <a:bodyPr/>
        <a:lstStyle/>
        <a:p>
          <a:endParaRPr lang="en-IN" sz="1800" b="0" dirty="0">
            <a:latin typeface="Trebuchet MS" panose="020B0603020202020204" pitchFamily="34" charset="0"/>
          </a:endParaRPr>
        </a:p>
      </dgm:t>
    </dgm:pt>
    <dgm:pt modelId="{66012DAA-FD18-4168-A14F-2BA2595F6EE5}" type="sibTrans" cxnId="{F5E7D28F-4AD7-4A51-80A0-187198C780AD}">
      <dgm:prSet/>
      <dgm:spPr/>
      <dgm:t>
        <a:bodyPr/>
        <a:lstStyle/>
        <a:p>
          <a:endParaRPr lang="en-IN"/>
        </a:p>
      </dgm:t>
    </dgm:pt>
    <dgm:pt modelId="{BB1BBAC7-0992-4FF5-80CF-213AD8DA2D00}" type="parTrans" cxnId="{F5E7D28F-4AD7-4A51-80A0-187198C780AD}">
      <dgm:prSet/>
      <dgm:spPr/>
      <dgm:t>
        <a:bodyPr/>
        <a:lstStyle/>
        <a:p>
          <a:endParaRPr lang="en-IN"/>
        </a:p>
      </dgm:t>
    </dgm:pt>
    <dgm:pt modelId="{C726556A-FB86-4252-B6B9-91DA4D39CB78}">
      <dgm:prSet custT="1"/>
      <dgm:spPr/>
      <dgm:t>
        <a:bodyPr/>
        <a:lstStyle/>
        <a:p>
          <a:pPr>
            <a:buFont typeface="Arial" panose="020B0604020202020204" pitchFamily="34" charset="0"/>
            <a:buChar char="•"/>
          </a:pPr>
          <a:r>
            <a:rPr lang="en-IN" sz="1800" b="0" i="0" dirty="0">
              <a:solidFill>
                <a:schemeClr val="bg1"/>
              </a:solidFill>
              <a:effectLst/>
              <a:latin typeface="Trebuchet MS" panose="020B0603020202020204" pitchFamily="34" charset="0"/>
            </a:rPr>
            <a:t>Skill Development</a:t>
          </a:r>
          <a:endParaRPr lang="en-US" sz="1800" b="0" dirty="0">
            <a:solidFill>
              <a:schemeClr val="bg1"/>
            </a:solidFill>
            <a:latin typeface="Trebuchet MS" panose="020B0603020202020204" pitchFamily="34" charset="0"/>
          </a:endParaRPr>
        </a:p>
      </dgm:t>
    </dgm:pt>
    <dgm:pt modelId="{ED6E1D1B-D289-45B9-9A9E-153D7E92A245}" type="parTrans" cxnId="{2F264F18-E122-426B-8E28-39A5AD28CAEA}">
      <dgm:prSet/>
      <dgm:spPr/>
      <dgm:t>
        <a:bodyPr/>
        <a:lstStyle/>
        <a:p>
          <a:endParaRPr lang="en-IN"/>
        </a:p>
      </dgm:t>
    </dgm:pt>
    <dgm:pt modelId="{3AD1D0FC-E7F7-4B19-AE72-C2E7EBBCC477}" type="sibTrans" cxnId="{2F264F18-E122-426B-8E28-39A5AD28CAEA}">
      <dgm:prSet/>
      <dgm:spPr/>
      <dgm:t>
        <a:bodyPr/>
        <a:lstStyle/>
        <a:p>
          <a:endParaRPr lang="en-IN"/>
        </a:p>
      </dgm:t>
    </dgm:pt>
    <dgm:pt modelId="{9EF599F7-3192-4577-B519-73F4A9D36ABF}">
      <dgm:prSet custT="1"/>
      <dgm:spPr/>
      <dgm:t>
        <a:bodyPr/>
        <a:lstStyle/>
        <a:p>
          <a:r>
            <a:rPr lang="en-IN" sz="1800" b="0" i="0" dirty="0">
              <a:solidFill>
                <a:schemeClr val="bg1"/>
              </a:solidFill>
              <a:effectLst/>
              <a:latin typeface="Trebuchet MS" panose="020B0603020202020204" pitchFamily="34" charset="0"/>
            </a:rPr>
            <a:t>Industry Insights</a:t>
          </a:r>
          <a:endParaRPr lang="en-US" sz="1800" b="0" dirty="0">
            <a:solidFill>
              <a:schemeClr val="bg1"/>
            </a:solidFill>
            <a:latin typeface="Trebuchet MS" panose="020B0603020202020204" pitchFamily="34" charset="0"/>
          </a:endParaRPr>
        </a:p>
      </dgm:t>
    </dgm:pt>
    <dgm:pt modelId="{686F6B62-3E87-4ECF-A4EA-C5616FC9FBA0}" type="parTrans" cxnId="{7A152308-E4AD-4D38-AF52-C507ECD9EE1F}">
      <dgm:prSet/>
      <dgm:spPr/>
      <dgm:t>
        <a:bodyPr/>
        <a:lstStyle/>
        <a:p>
          <a:endParaRPr lang="en-IN"/>
        </a:p>
      </dgm:t>
    </dgm:pt>
    <dgm:pt modelId="{C4443266-C96E-4F4B-B366-8707A56016BC}" type="sibTrans" cxnId="{7A152308-E4AD-4D38-AF52-C507ECD9EE1F}">
      <dgm:prSet/>
      <dgm:spPr/>
      <dgm:t>
        <a:bodyPr/>
        <a:lstStyle/>
        <a:p>
          <a:endParaRPr lang="en-IN"/>
        </a:p>
      </dgm:t>
    </dgm:pt>
    <dgm:pt modelId="{F4A5C3C5-C048-44F5-B665-ED91D7745A06}">
      <dgm:prSet custT="1"/>
      <dgm:spPr/>
      <dgm:t>
        <a:bodyPr/>
        <a:lstStyle/>
        <a:p>
          <a:r>
            <a:rPr lang="en-IN" sz="1800" b="0" i="0" dirty="0">
              <a:solidFill>
                <a:schemeClr val="bg1"/>
              </a:solidFill>
              <a:effectLst/>
              <a:latin typeface="Trebuchet MS" panose="020B0603020202020204" pitchFamily="34" charset="0"/>
            </a:rPr>
            <a:t>Job and Internship Opportunities</a:t>
          </a:r>
        </a:p>
      </dgm:t>
    </dgm:pt>
    <dgm:pt modelId="{B8DB4D85-95D4-4269-B080-2684E57B75AF}" type="parTrans" cxnId="{5D026D7E-5293-4F1A-8910-3583636D9D98}">
      <dgm:prSet/>
      <dgm:spPr/>
      <dgm:t>
        <a:bodyPr/>
        <a:lstStyle/>
        <a:p>
          <a:endParaRPr lang="en-IN"/>
        </a:p>
      </dgm:t>
    </dgm:pt>
    <dgm:pt modelId="{496DB159-26D2-4CBB-BC58-35C9EAEC8D86}" type="sibTrans" cxnId="{5D026D7E-5293-4F1A-8910-3583636D9D98}">
      <dgm:prSet/>
      <dgm:spPr/>
      <dgm:t>
        <a:bodyPr/>
        <a:lstStyle/>
        <a:p>
          <a:endParaRPr lang="en-IN"/>
        </a:p>
      </dgm:t>
    </dgm:pt>
    <dgm:pt modelId="{EA7A3F4D-066E-4688-B3FC-2AF26909C0BE}">
      <dgm:prSet custT="1"/>
      <dgm:spPr/>
      <dgm:t>
        <a:bodyPr/>
        <a:lstStyle/>
        <a:p>
          <a:r>
            <a:rPr lang="en-IN" sz="1800" b="0" i="0" dirty="0">
              <a:solidFill>
                <a:schemeClr val="bg1"/>
              </a:solidFill>
              <a:effectLst/>
              <a:latin typeface="Trebuchet MS" panose="020B0603020202020204" pitchFamily="34" charset="0"/>
            </a:rPr>
            <a:t>Continuous Learning</a:t>
          </a:r>
        </a:p>
      </dgm:t>
    </dgm:pt>
    <dgm:pt modelId="{3BBE8C32-E425-4E3C-ABE0-3EBB1DB5E3D0}" type="parTrans" cxnId="{C176191D-B107-4795-85A8-80D31F075FAE}">
      <dgm:prSet/>
      <dgm:spPr/>
      <dgm:t>
        <a:bodyPr/>
        <a:lstStyle/>
        <a:p>
          <a:endParaRPr lang="en-IN"/>
        </a:p>
      </dgm:t>
    </dgm:pt>
    <dgm:pt modelId="{74DC74E4-BB47-4931-8090-E91F5B17554A}" type="sibTrans" cxnId="{C176191D-B107-4795-85A8-80D31F075FAE}">
      <dgm:prSet/>
      <dgm:spPr/>
      <dgm:t>
        <a:bodyPr/>
        <a:lstStyle/>
        <a:p>
          <a:endParaRPr lang="en-IN"/>
        </a:p>
      </dgm:t>
    </dgm:pt>
    <dgm:pt modelId="{83D51014-6C7A-44CF-BCC5-0488F94DB199}">
      <dgm:prSet custT="1"/>
      <dgm:spPr/>
      <dgm:t>
        <a:bodyPr/>
        <a:lstStyle/>
        <a:p>
          <a:pPr>
            <a:buFont typeface="Arial" panose="020B0604020202020204" pitchFamily="34" charset="0"/>
            <a:buChar char="•"/>
          </a:pPr>
          <a:r>
            <a:rPr lang="en-IN" sz="1800" b="0" i="0" dirty="0">
              <a:solidFill>
                <a:schemeClr val="bg1"/>
              </a:solidFill>
              <a:effectLst/>
              <a:latin typeface="Trebuchet MS" panose="020B0603020202020204" pitchFamily="34" charset="0"/>
            </a:rPr>
            <a:t>Professional Development</a:t>
          </a:r>
          <a:endParaRPr lang="en-US" sz="1800" b="0" dirty="0">
            <a:solidFill>
              <a:schemeClr val="bg1"/>
            </a:solidFill>
            <a:latin typeface="Trebuchet MS" panose="020B0603020202020204" pitchFamily="34" charset="0"/>
          </a:endParaRPr>
        </a:p>
      </dgm:t>
    </dgm:pt>
    <dgm:pt modelId="{9531A243-F900-4E96-BA3F-0031ADC9ED79}" type="parTrans" cxnId="{05FF3A2C-22B1-40AE-87FE-AA245C50DE73}">
      <dgm:prSet/>
      <dgm:spPr/>
      <dgm:t>
        <a:bodyPr/>
        <a:lstStyle/>
        <a:p>
          <a:endParaRPr lang="en-IN"/>
        </a:p>
      </dgm:t>
    </dgm:pt>
    <dgm:pt modelId="{4B85D29B-6E37-4917-BC1A-55BDCCB5E0E7}" type="sibTrans" cxnId="{05FF3A2C-22B1-40AE-87FE-AA245C50DE73}">
      <dgm:prSet/>
      <dgm:spPr/>
      <dgm:t>
        <a:bodyPr/>
        <a:lstStyle/>
        <a:p>
          <a:endParaRPr lang="en-IN"/>
        </a:p>
      </dgm:t>
    </dgm:pt>
    <dgm:pt modelId="{6FD3CA6C-8B2D-4057-8DC8-0263256BC46A}">
      <dgm:prSet custT="1"/>
      <dgm:spPr/>
      <dgm:t>
        <a:bodyPr/>
        <a:lstStyle/>
        <a:p>
          <a:r>
            <a:rPr lang="en-IN" sz="1800" b="0" i="0" dirty="0">
              <a:solidFill>
                <a:schemeClr val="bg1"/>
              </a:solidFill>
              <a:effectLst/>
              <a:latin typeface="Trebuchet MS" panose="020B0603020202020204" pitchFamily="34" charset="0"/>
            </a:rPr>
            <a:t>Networking for Job Search</a:t>
          </a:r>
          <a:endParaRPr lang="en-IN" sz="1800" b="0" dirty="0">
            <a:solidFill>
              <a:schemeClr val="bg1"/>
            </a:solidFill>
            <a:latin typeface="Trebuchet MS" panose="020B0603020202020204" pitchFamily="34" charset="0"/>
          </a:endParaRPr>
        </a:p>
      </dgm:t>
    </dgm:pt>
    <dgm:pt modelId="{624A9745-1182-4809-8AB0-BD165C484E41}" type="parTrans" cxnId="{AAFF6EF0-B4FE-44D5-9079-BA15C1717C0D}">
      <dgm:prSet/>
      <dgm:spPr/>
      <dgm:t>
        <a:bodyPr/>
        <a:lstStyle/>
        <a:p>
          <a:endParaRPr lang="en-IN"/>
        </a:p>
      </dgm:t>
    </dgm:pt>
    <dgm:pt modelId="{35B54E0E-53F0-4230-A37E-D4F84E446456}" type="sibTrans" cxnId="{AAFF6EF0-B4FE-44D5-9079-BA15C1717C0D}">
      <dgm:prSet/>
      <dgm:spPr/>
      <dgm:t>
        <a:bodyPr/>
        <a:lstStyle/>
        <a:p>
          <a:endParaRPr lang="en-IN"/>
        </a:p>
      </dgm:t>
    </dgm:pt>
    <dgm:pt modelId="{AEDDA6CD-A781-4231-A01E-74C200556AB5}">
      <dgm:prSet custT="1"/>
      <dgm:spPr/>
      <dgm:t>
        <a:bodyPr/>
        <a:lstStyle/>
        <a:p>
          <a:r>
            <a:rPr lang="en-IN" sz="1800" b="0" i="0" dirty="0">
              <a:solidFill>
                <a:schemeClr val="bg1"/>
              </a:solidFill>
              <a:effectLst/>
              <a:latin typeface="Trebuchet MS" panose="020B0603020202020204" pitchFamily="34" charset="0"/>
            </a:rPr>
            <a:t>Confidence Building</a:t>
          </a:r>
        </a:p>
      </dgm:t>
    </dgm:pt>
    <dgm:pt modelId="{4830BDBD-EE5F-40F1-BB57-0D7FE3E6EC2A}" type="parTrans" cxnId="{9FC8EF09-F18A-4E4D-BAFA-5D71855E156C}">
      <dgm:prSet/>
      <dgm:spPr/>
      <dgm:t>
        <a:bodyPr/>
        <a:lstStyle/>
        <a:p>
          <a:endParaRPr lang="en-IN"/>
        </a:p>
      </dgm:t>
    </dgm:pt>
    <dgm:pt modelId="{334958ED-343C-4A10-8BD9-009CD99B84E8}" type="sibTrans" cxnId="{9FC8EF09-F18A-4E4D-BAFA-5D71855E156C}">
      <dgm:prSet/>
      <dgm:spPr/>
      <dgm:t>
        <a:bodyPr/>
        <a:lstStyle/>
        <a:p>
          <a:endParaRPr lang="en-IN"/>
        </a:p>
      </dgm:t>
    </dgm:pt>
    <dgm:pt modelId="{AA83816A-DA03-4314-B3A6-069FBC45ED46}">
      <dgm:prSet custT="1"/>
      <dgm:spPr/>
      <dgm:t>
        <a:bodyPr/>
        <a:lstStyle/>
        <a:p>
          <a:r>
            <a:rPr lang="en-IN" sz="1800" b="0" i="0" dirty="0">
              <a:solidFill>
                <a:schemeClr val="bg1"/>
              </a:solidFill>
              <a:effectLst/>
              <a:latin typeface="Trebuchet MS" panose="020B0603020202020204" pitchFamily="34" charset="0"/>
            </a:rPr>
            <a:t>Transition to Professional Life</a:t>
          </a:r>
        </a:p>
      </dgm:t>
    </dgm:pt>
    <dgm:pt modelId="{33488353-5CB7-426B-AD3A-C5B33BC1B030}" type="parTrans" cxnId="{C514D2F3-48E6-443C-AEDA-468C20B870F0}">
      <dgm:prSet/>
      <dgm:spPr/>
      <dgm:t>
        <a:bodyPr/>
        <a:lstStyle/>
        <a:p>
          <a:endParaRPr lang="en-IN"/>
        </a:p>
      </dgm:t>
    </dgm:pt>
    <dgm:pt modelId="{643BC678-1397-4CEC-93D1-CE1614DD61E4}" type="sibTrans" cxnId="{C514D2F3-48E6-443C-AEDA-468C20B870F0}">
      <dgm:prSet/>
      <dgm:spPr/>
      <dgm:t>
        <a:bodyPr/>
        <a:lstStyle/>
        <a:p>
          <a:endParaRPr lang="en-IN"/>
        </a:p>
      </dgm:t>
    </dgm:pt>
    <dgm:pt modelId="{E0E8C462-E365-4C6C-9059-EB1A2FEB934C}">
      <dgm:prSet custT="1"/>
      <dgm:spPr/>
      <dgm:t>
        <a:bodyPr/>
        <a:lstStyle/>
        <a:p>
          <a:r>
            <a:rPr lang="en-IN" sz="1800" b="0" i="0" dirty="0">
              <a:solidFill>
                <a:schemeClr val="bg1"/>
              </a:solidFill>
              <a:effectLst/>
              <a:latin typeface="Trebuchet MS" panose="020B0603020202020204" pitchFamily="34" charset="0"/>
            </a:rPr>
            <a:t>Access to Experts</a:t>
          </a:r>
          <a:endParaRPr lang="en-IN" sz="1800" b="0" dirty="0">
            <a:solidFill>
              <a:schemeClr val="bg1"/>
            </a:solidFill>
            <a:latin typeface="Trebuchet MS" panose="020B0603020202020204" pitchFamily="34" charset="0"/>
          </a:endParaRPr>
        </a:p>
      </dgm:t>
    </dgm:pt>
    <dgm:pt modelId="{3680D481-E74E-4BCD-8B73-78B3CC1A0332}" type="parTrans" cxnId="{D284D551-100E-425C-8014-219433B1FF50}">
      <dgm:prSet/>
      <dgm:spPr/>
      <dgm:t>
        <a:bodyPr/>
        <a:lstStyle/>
        <a:p>
          <a:endParaRPr lang="en-IN"/>
        </a:p>
      </dgm:t>
    </dgm:pt>
    <dgm:pt modelId="{A47CEC9A-4ED9-4D93-BBD4-4C255EBA36DD}" type="sibTrans" cxnId="{D284D551-100E-425C-8014-219433B1FF50}">
      <dgm:prSet/>
      <dgm:spPr/>
      <dgm:t>
        <a:bodyPr/>
        <a:lstStyle/>
        <a:p>
          <a:endParaRPr lang="en-IN"/>
        </a:p>
      </dgm:t>
    </dgm:pt>
    <dgm:pt modelId="{6831A11D-B9DD-40C4-8F7D-545CB25E10F6}">
      <dgm:prSet custT="1"/>
      <dgm:spPr/>
      <dgm:t>
        <a:bodyPr/>
        <a:lstStyle/>
        <a:p>
          <a:r>
            <a:rPr lang="en-IN" sz="1800" b="0" i="0" dirty="0">
              <a:solidFill>
                <a:schemeClr val="bg1"/>
              </a:solidFill>
              <a:effectLst/>
              <a:latin typeface="Trebuchet MS" panose="020B0603020202020204" pitchFamily="34" charset="0"/>
            </a:rPr>
            <a:t>Supportive Community</a:t>
          </a:r>
          <a:endParaRPr lang="en-IN" sz="1800" dirty="0">
            <a:solidFill>
              <a:schemeClr val="bg1"/>
            </a:solidFill>
          </a:endParaRPr>
        </a:p>
      </dgm:t>
    </dgm:pt>
    <dgm:pt modelId="{5B259FBC-8033-406A-B307-4550BC4537FB}" type="parTrans" cxnId="{59EC5264-578C-407B-BA68-DBAB10D4E388}">
      <dgm:prSet/>
      <dgm:spPr/>
      <dgm:t>
        <a:bodyPr/>
        <a:lstStyle/>
        <a:p>
          <a:endParaRPr lang="en-IN"/>
        </a:p>
      </dgm:t>
    </dgm:pt>
    <dgm:pt modelId="{7BFC5953-CB00-4E58-8DA4-593AF35F36F6}" type="sibTrans" cxnId="{59EC5264-578C-407B-BA68-DBAB10D4E388}">
      <dgm:prSet/>
      <dgm:spPr/>
      <dgm:t>
        <a:bodyPr/>
        <a:lstStyle/>
        <a:p>
          <a:endParaRPr lang="en-IN"/>
        </a:p>
      </dgm:t>
    </dgm:pt>
    <dgm:pt modelId="{55F84728-B1F4-4420-9FF3-4325E8775ECF}" type="pres">
      <dgm:prSet presAssocID="{1870E274-4EED-46E7-B47D-4C9849700847}" presName="linearFlow" presStyleCnt="0">
        <dgm:presLayoutVars>
          <dgm:dir/>
          <dgm:animLvl val="lvl"/>
          <dgm:resizeHandles val="exact"/>
        </dgm:presLayoutVars>
      </dgm:prSet>
      <dgm:spPr/>
    </dgm:pt>
    <dgm:pt modelId="{A3B21BB2-DFC6-4535-B9BE-39CDC1F7E5FC}" type="pres">
      <dgm:prSet presAssocID="{9778FDC7-0768-4BD6-BD1D-D8E81BD3CA03}" presName="composite" presStyleCnt="0"/>
      <dgm:spPr/>
    </dgm:pt>
    <dgm:pt modelId="{9D6F611D-298D-481E-921E-6F77C3FFD3A3}" type="pres">
      <dgm:prSet presAssocID="{9778FDC7-0768-4BD6-BD1D-D8E81BD3CA03}" presName="parentText" presStyleLbl="alignNode1" presStyleIdx="0" presStyleCnt="2">
        <dgm:presLayoutVars>
          <dgm:chMax val="1"/>
          <dgm:bulletEnabled val="1"/>
        </dgm:presLayoutVars>
      </dgm:prSet>
      <dgm:spPr/>
    </dgm:pt>
    <dgm:pt modelId="{7370E8A5-65B2-4A76-8F97-FBE73695147B}" type="pres">
      <dgm:prSet presAssocID="{9778FDC7-0768-4BD6-BD1D-D8E81BD3CA03}" presName="descendantText" presStyleLbl="alignAcc1" presStyleIdx="0" presStyleCnt="2" custScaleY="153243" custLinFactNeighborX="0" custLinFactNeighborY="0">
        <dgm:presLayoutVars>
          <dgm:bulletEnabled val="1"/>
        </dgm:presLayoutVars>
      </dgm:prSet>
      <dgm:spPr/>
    </dgm:pt>
    <dgm:pt modelId="{E972DAD7-169F-42A1-8C64-78D1BA7D43B6}" type="pres">
      <dgm:prSet presAssocID="{66012DAA-FD18-4168-A14F-2BA2595F6EE5}" presName="sp" presStyleCnt="0"/>
      <dgm:spPr/>
    </dgm:pt>
    <dgm:pt modelId="{6F7F5089-9D62-4BE3-973B-E52774CFBC5B}" type="pres">
      <dgm:prSet presAssocID="{55695AD3-D8DD-4C68-8E1F-7A5E12D23170}" presName="composite" presStyleCnt="0"/>
      <dgm:spPr/>
    </dgm:pt>
    <dgm:pt modelId="{0CF17B21-08F4-427F-BF3E-846101AA55A0}" type="pres">
      <dgm:prSet presAssocID="{55695AD3-D8DD-4C68-8E1F-7A5E12D23170}" presName="parentText" presStyleLbl="alignNode1" presStyleIdx="1" presStyleCnt="2">
        <dgm:presLayoutVars>
          <dgm:chMax val="1"/>
          <dgm:bulletEnabled val="1"/>
        </dgm:presLayoutVars>
      </dgm:prSet>
      <dgm:spPr/>
    </dgm:pt>
    <dgm:pt modelId="{B4CCE42A-FE2F-4175-8B1D-CA51FB64576F}" type="pres">
      <dgm:prSet presAssocID="{55695AD3-D8DD-4C68-8E1F-7A5E12D23170}" presName="descendantText" presStyleLbl="alignAcc1" presStyleIdx="1" presStyleCnt="2" custScaleY="182318" custLinFactNeighborX="0" custLinFactNeighborY="16781">
        <dgm:presLayoutVars>
          <dgm:bulletEnabled val="1"/>
        </dgm:presLayoutVars>
      </dgm:prSet>
      <dgm:spPr/>
    </dgm:pt>
  </dgm:ptLst>
  <dgm:cxnLst>
    <dgm:cxn modelId="{7A152308-E4AD-4D38-AF52-C507ECD9EE1F}" srcId="{9778FDC7-0768-4BD6-BD1D-D8E81BD3CA03}" destId="{9EF599F7-3192-4577-B519-73F4A9D36ABF}" srcOrd="4" destOrd="0" parTransId="{686F6B62-3E87-4ECF-A4EA-C5616FC9FBA0}" sibTransId="{C4443266-C96E-4F4B-B366-8707A56016BC}"/>
    <dgm:cxn modelId="{9FC8EF09-F18A-4E4D-BAFA-5D71855E156C}" srcId="{55695AD3-D8DD-4C68-8E1F-7A5E12D23170}" destId="{AEDDA6CD-A781-4231-A01E-74C200556AB5}" srcOrd="1" destOrd="0" parTransId="{4830BDBD-EE5F-40F1-BB57-0D7FE3E6EC2A}" sibTransId="{334958ED-343C-4A10-8BD9-009CD99B84E8}"/>
    <dgm:cxn modelId="{0A583712-6117-450B-B3F2-35C9CD103231}" srcId="{9778FDC7-0768-4BD6-BD1D-D8E81BD3CA03}" destId="{2947F785-0263-48DC-811C-7496E100B667}" srcOrd="2" destOrd="0" parTransId="{F1461597-43A3-48D9-AD0C-AAC5DEAB4BEA}" sibTransId="{33D5F9A0-D414-43B1-98A1-2B790189FD71}"/>
    <dgm:cxn modelId="{0AC1A113-DD15-4955-92C8-BEA68F2A6468}" type="presOf" srcId="{2947F785-0263-48DC-811C-7496E100B667}" destId="{7370E8A5-65B2-4A76-8F97-FBE73695147B}" srcOrd="0" destOrd="2" presId="urn:microsoft.com/office/officeart/2005/8/layout/chevron2"/>
    <dgm:cxn modelId="{2F264F18-E122-426B-8E28-39A5AD28CAEA}" srcId="{9778FDC7-0768-4BD6-BD1D-D8E81BD3CA03}" destId="{C726556A-FB86-4252-B6B9-91DA4D39CB78}" srcOrd="3" destOrd="0" parTransId="{ED6E1D1B-D289-45B9-9A9E-153D7E92A245}" sibTransId="{3AD1D0FC-E7F7-4B19-AE72-C2E7EBBCC477}"/>
    <dgm:cxn modelId="{C176191D-B107-4795-85A8-80D31F075FAE}" srcId="{55695AD3-D8DD-4C68-8E1F-7A5E12D23170}" destId="{EA7A3F4D-066E-4688-B3FC-2AF26909C0BE}" srcOrd="6" destOrd="0" parTransId="{3BBE8C32-E425-4E3C-ABE0-3EBB1DB5E3D0}" sibTransId="{74DC74E4-BB47-4931-8090-E91F5B17554A}"/>
    <dgm:cxn modelId="{0F99A728-196F-4760-AEC1-4985676ACE5C}" type="presOf" srcId="{F39A754E-3CAF-46C3-8888-7330C572A0C8}" destId="{7370E8A5-65B2-4A76-8F97-FBE73695147B}" srcOrd="0" destOrd="0" presId="urn:microsoft.com/office/officeart/2005/8/layout/chevron2"/>
    <dgm:cxn modelId="{97D16D2B-3AD6-459E-B93C-6CA3F25DBF57}" type="presOf" srcId="{EA7A3F4D-066E-4688-B3FC-2AF26909C0BE}" destId="{B4CCE42A-FE2F-4175-8B1D-CA51FB64576F}" srcOrd="0" destOrd="6" presId="urn:microsoft.com/office/officeart/2005/8/layout/chevron2"/>
    <dgm:cxn modelId="{05FF3A2C-22B1-40AE-87FE-AA245C50DE73}" srcId="{9778FDC7-0768-4BD6-BD1D-D8E81BD3CA03}" destId="{83D51014-6C7A-44CF-BCC5-0488F94DB199}" srcOrd="5" destOrd="0" parTransId="{9531A243-F900-4E96-BA3F-0031ADC9ED79}" sibTransId="{4B85D29B-6E37-4917-BC1A-55BDCCB5E0E7}"/>
    <dgm:cxn modelId="{59EC5264-578C-407B-BA68-DBAB10D4E388}" srcId="{55695AD3-D8DD-4C68-8E1F-7A5E12D23170}" destId="{6831A11D-B9DD-40C4-8F7D-545CB25E10F6}" srcOrd="4" destOrd="0" parTransId="{5B259FBC-8033-406A-B307-4550BC4537FB}" sibTransId="{7BFC5953-CB00-4E58-8DA4-593AF35F36F6}"/>
    <dgm:cxn modelId="{2395BC44-92E4-4F3F-8960-B5FE832E7E05}" type="presOf" srcId="{F4A5C3C5-C048-44F5-B665-ED91D7745A06}" destId="{B4CCE42A-FE2F-4175-8B1D-CA51FB64576F}" srcOrd="0" destOrd="7" presId="urn:microsoft.com/office/officeart/2005/8/layout/chevron2"/>
    <dgm:cxn modelId="{C981FF67-E12D-419A-BF95-632E1565B979}" srcId="{55695AD3-D8DD-4C68-8E1F-7A5E12D23170}" destId="{8467D0A6-63C5-442A-BE2A-684AC98174E9}" srcOrd="5" destOrd="0" parTransId="{C5CBD50E-5D1F-4F47-99A7-5961CF334E4C}" sibTransId="{4CB4B0F6-7E8D-48A8-B9AE-25FDDB257DF5}"/>
    <dgm:cxn modelId="{7484836C-762B-4569-B7F9-7F912E62D816}" srcId="{9778FDC7-0768-4BD6-BD1D-D8E81BD3CA03}" destId="{F39A754E-3CAF-46C3-8888-7330C572A0C8}" srcOrd="0" destOrd="0" parTransId="{4745E57F-7624-43B0-9025-664A7B244828}" sibTransId="{74669A93-3F4C-4876-9042-EBBD76DF7F7A}"/>
    <dgm:cxn modelId="{9061046D-DD81-4E66-BFD6-A9EA4AC6DD38}" type="presOf" srcId="{6831A11D-B9DD-40C4-8F7D-545CB25E10F6}" destId="{B4CCE42A-FE2F-4175-8B1D-CA51FB64576F}" srcOrd="0" destOrd="4" presId="urn:microsoft.com/office/officeart/2005/8/layout/chevron2"/>
    <dgm:cxn modelId="{D284D551-100E-425C-8014-219433B1FF50}" srcId="{55695AD3-D8DD-4C68-8E1F-7A5E12D23170}" destId="{E0E8C462-E365-4C6C-9059-EB1A2FEB934C}" srcOrd="3" destOrd="0" parTransId="{3680D481-E74E-4BCD-8B73-78B3CC1A0332}" sibTransId="{A47CEC9A-4ED9-4D93-BBD4-4C255EBA36DD}"/>
    <dgm:cxn modelId="{9E344178-AE30-4675-B1F0-9059C58DE776}" srcId="{55695AD3-D8DD-4C68-8E1F-7A5E12D23170}" destId="{9A61BD27-4AB5-4088-8CE6-3D6EF8AF3A6B}" srcOrd="0" destOrd="0" parTransId="{180F23B4-530B-4D1D-BD00-B7AF1D2FF768}" sibTransId="{2C2AE1FB-3447-4E4A-BEE9-228E258756D0}"/>
    <dgm:cxn modelId="{77D2D958-C1F4-4A4E-8615-99AE567AC101}" srcId="{9778FDC7-0768-4BD6-BD1D-D8E81BD3CA03}" destId="{A85B5EB6-4B50-4285-9342-EF5AAC370270}" srcOrd="1" destOrd="0" parTransId="{F1BB46C0-A81D-4434-A25E-7D3BB76A5BCF}" sibTransId="{C254F492-8BA0-40C7-83BA-2E6130E613FD}"/>
    <dgm:cxn modelId="{5D026D7E-5293-4F1A-8910-3583636D9D98}" srcId="{55695AD3-D8DD-4C68-8E1F-7A5E12D23170}" destId="{F4A5C3C5-C048-44F5-B665-ED91D7745A06}" srcOrd="7" destOrd="0" parTransId="{B8DB4D85-95D4-4269-B080-2684E57B75AF}" sibTransId="{496DB159-26D2-4CBB-BC58-35C9EAEC8D86}"/>
    <dgm:cxn modelId="{C78BE882-514D-483B-826B-5A6711D61E66}" type="presOf" srcId="{83D51014-6C7A-44CF-BCC5-0488F94DB199}" destId="{7370E8A5-65B2-4A76-8F97-FBE73695147B}" srcOrd="0" destOrd="5" presId="urn:microsoft.com/office/officeart/2005/8/layout/chevron2"/>
    <dgm:cxn modelId="{99626784-F685-4DA8-8D48-6CAADB20FD1F}" type="presOf" srcId="{AA83816A-DA03-4314-B3A6-069FBC45ED46}" destId="{B4CCE42A-FE2F-4175-8B1D-CA51FB64576F}" srcOrd="0" destOrd="2" presId="urn:microsoft.com/office/officeart/2005/8/layout/chevron2"/>
    <dgm:cxn modelId="{1B264387-8402-46F5-8B34-126ED4A4C1CD}" srcId="{1870E274-4EED-46E7-B47D-4C9849700847}" destId="{55695AD3-D8DD-4C68-8E1F-7A5E12D23170}" srcOrd="1" destOrd="0" parTransId="{D9C96B49-4B14-4450-8647-F01172574EE8}" sibTransId="{B576B5E1-76A5-452B-AC9A-0CDF55D056CD}"/>
    <dgm:cxn modelId="{2A258588-7974-48CD-AAC9-E6359D299C66}" type="presOf" srcId="{AEDDA6CD-A781-4231-A01E-74C200556AB5}" destId="{B4CCE42A-FE2F-4175-8B1D-CA51FB64576F}" srcOrd="0" destOrd="1" presId="urn:microsoft.com/office/officeart/2005/8/layout/chevron2"/>
    <dgm:cxn modelId="{CD152D8A-B4F0-41D0-BA7F-B8EE894341C2}" type="presOf" srcId="{6FD3CA6C-8B2D-4057-8DC8-0263256BC46A}" destId="{7370E8A5-65B2-4A76-8F97-FBE73695147B}" srcOrd="0" destOrd="6" presId="urn:microsoft.com/office/officeart/2005/8/layout/chevron2"/>
    <dgm:cxn modelId="{F5E7D28F-4AD7-4A51-80A0-187198C780AD}" srcId="{1870E274-4EED-46E7-B47D-4C9849700847}" destId="{9778FDC7-0768-4BD6-BD1D-D8E81BD3CA03}" srcOrd="0" destOrd="0" parTransId="{BB1BBAC7-0992-4FF5-80CF-213AD8DA2D00}" sibTransId="{66012DAA-FD18-4168-A14F-2BA2595F6EE5}"/>
    <dgm:cxn modelId="{2F551E97-C906-460C-A4C9-034A5306FD57}" type="presOf" srcId="{9EF599F7-3192-4577-B519-73F4A9D36ABF}" destId="{7370E8A5-65B2-4A76-8F97-FBE73695147B}" srcOrd="0" destOrd="4" presId="urn:microsoft.com/office/officeart/2005/8/layout/chevron2"/>
    <dgm:cxn modelId="{613614A1-E6E9-41D6-AC9D-D1F572CC67CF}" type="presOf" srcId="{C726556A-FB86-4252-B6B9-91DA4D39CB78}" destId="{7370E8A5-65B2-4A76-8F97-FBE73695147B}" srcOrd="0" destOrd="3" presId="urn:microsoft.com/office/officeart/2005/8/layout/chevron2"/>
    <dgm:cxn modelId="{298F8BB0-A3A7-4F4C-BABA-7923243E9FA2}" type="presOf" srcId="{E0E8C462-E365-4C6C-9059-EB1A2FEB934C}" destId="{B4CCE42A-FE2F-4175-8B1D-CA51FB64576F}" srcOrd="0" destOrd="3" presId="urn:microsoft.com/office/officeart/2005/8/layout/chevron2"/>
    <dgm:cxn modelId="{9C9515C5-CA29-48AD-99CD-D46169349428}" type="presOf" srcId="{1870E274-4EED-46E7-B47D-4C9849700847}" destId="{55F84728-B1F4-4420-9FF3-4325E8775ECF}" srcOrd="0" destOrd="0" presId="urn:microsoft.com/office/officeart/2005/8/layout/chevron2"/>
    <dgm:cxn modelId="{1AADDEC8-47A3-443D-B1C8-4C48DCDB5D52}" type="presOf" srcId="{8467D0A6-63C5-442A-BE2A-684AC98174E9}" destId="{B4CCE42A-FE2F-4175-8B1D-CA51FB64576F}" srcOrd="0" destOrd="5" presId="urn:microsoft.com/office/officeart/2005/8/layout/chevron2"/>
    <dgm:cxn modelId="{90D952D4-BA7E-49CE-81D6-DAD44D8B73D1}" type="presOf" srcId="{55695AD3-D8DD-4C68-8E1F-7A5E12D23170}" destId="{0CF17B21-08F4-427F-BF3E-846101AA55A0}" srcOrd="0" destOrd="0" presId="urn:microsoft.com/office/officeart/2005/8/layout/chevron2"/>
    <dgm:cxn modelId="{9B3B2EEC-0E29-47EE-9CCF-EA7A4F395BE6}" type="presOf" srcId="{9A61BD27-4AB5-4088-8CE6-3D6EF8AF3A6B}" destId="{B4CCE42A-FE2F-4175-8B1D-CA51FB64576F}" srcOrd="0" destOrd="0" presId="urn:microsoft.com/office/officeart/2005/8/layout/chevron2"/>
    <dgm:cxn modelId="{AAFF6EF0-B4FE-44D5-9079-BA15C1717C0D}" srcId="{9778FDC7-0768-4BD6-BD1D-D8E81BD3CA03}" destId="{6FD3CA6C-8B2D-4057-8DC8-0263256BC46A}" srcOrd="6" destOrd="0" parTransId="{624A9745-1182-4809-8AB0-BD165C484E41}" sibTransId="{35B54E0E-53F0-4230-A37E-D4F84E446456}"/>
    <dgm:cxn modelId="{69FC7BF0-0C4A-4B07-A37A-F9B068DE6AED}" type="presOf" srcId="{9778FDC7-0768-4BD6-BD1D-D8E81BD3CA03}" destId="{9D6F611D-298D-481E-921E-6F77C3FFD3A3}" srcOrd="0" destOrd="0" presId="urn:microsoft.com/office/officeart/2005/8/layout/chevron2"/>
    <dgm:cxn modelId="{C514D2F3-48E6-443C-AEDA-468C20B870F0}" srcId="{55695AD3-D8DD-4C68-8E1F-7A5E12D23170}" destId="{AA83816A-DA03-4314-B3A6-069FBC45ED46}" srcOrd="2" destOrd="0" parTransId="{33488353-5CB7-426B-AD3A-C5B33BC1B030}" sibTransId="{643BC678-1397-4CEC-93D1-CE1614DD61E4}"/>
    <dgm:cxn modelId="{2CBE76FB-BB47-460C-9F1B-BEC656E17D13}" type="presOf" srcId="{A85B5EB6-4B50-4285-9342-EF5AAC370270}" destId="{7370E8A5-65B2-4A76-8F97-FBE73695147B}" srcOrd="0" destOrd="1" presId="urn:microsoft.com/office/officeart/2005/8/layout/chevron2"/>
    <dgm:cxn modelId="{3A15F342-30B5-4A3D-9073-31EA32BD1DC6}" type="presParOf" srcId="{55F84728-B1F4-4420-9FF3-4325E8775ECF}" destId="{A3B21BB2-DFC6-4535-B9BE-39CDC1F7E5FC}" srcOrd="0" destOrd="0" presId="urn:microsoft.com/office/officeart/2005/8/layout/chevron2"/>
    <dgm:cxn modelId="{84DA5AF4-0832-429F-A01A-811A6162F935}" type="presParOf" srcId="{A3B21BB2-DFC6-4535-B9BE-39CDC1F7E5FC}" destId="{9D6F611D-298D-481E-921E-6F77C3FFD3A3}" srcOrd="0" destOrd="0" presId="urn:microsoft.com/office/officeart/2005/8/layout/chevron2"/>
    <dgm:cxn modelId="{9A600189-7B05-47A7-9109-8461F97DFCCF}" type="presParOf" srcId="{A3B21BB2-DFC6-4535-B9BE-39CDC1F7E5FC}" destId="{7370E8A5-65B2-4A76-8F97-FBE73695147B}" srcOrd="1" destOrd="0" presId="urn:microsoft.com/office/officeart/2005/8/layout/chevron2"/>
    <dgm:cxn modelId="{74099763-CD8B-4072-9BB7-CDDCBCB82AF6}" type="presParOf" srcId="{55F84728-B1F4-4420-9FF3-4325E8775ECF}" destId="{E972DAD7-169F-42A1-8C64-78D1BA7D43B6}" srcOrd="1" destOrd="0" presId="urn:microsoft.com/office/officeart/2005/8/layout/chevron2"/>
    <dgm:cxn modelId="{F1D06B2A-290D-4294-B969-1BB20BCAB198}" type="presParOf" srcId="{55F84728-B1F4-4420-9FF3-4325E8775ECF}" destId="{6F7F5089-9D62-4BE3-973B-E52774CFBC5B}" srcOrd="2" destOrd="0" presId="urn:microsoft.com/office/officeart/2005/8/layout/chevron2"/>
    <dgm:cxn modelId="{EF464DFC-B323-4DC0-A110-4B506F99C4C2}" type="presParOf" srcId="{6F7F5089-9D62-4BE3-973B-E52774CFBC5B}" destId="{0CF17B21-08F4-427F-BF3E-846101AA55A0}" srcOrd="0" destOrd="0" presId="urn:microsoft.com/office/officeart/2005/8/layout/chevron2"/>
    <dgm:cxn modelId="{790F878C-D85A-4B1D-AB76-050D2FFA190C}" type="presParOf" srcId="{6F7F5089-9D62-4BE3-973B-E52774CFBC5B}" destId="{B4CCE42A-FE2F-4175-8B1D-CA51FB64576F}" srcOrd="1" destOrd="0" presId="urn:microsoft.com/office/officeart/2005/8/layout/chevron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4C7D05B-FBC8-4A07-8DF3-9CD762C0AEA7}" type="doc">
      <dgm:prSet loTypeId="urn:microsoft.com/office/officeart/2005/8/layout/hProcess9" loCatId="process" qsTypeId="urn:microsoft.com/office/officeart/2005/8/quickstyle/simple1" qsCatId="simple" csTypeId="urn:microsoft.com/office/officeart/2005/8/colors/accent0_1" csCatId="mainScheme" phldr="1"/>
      <dgm:spPr/>
      <dgm:t>
        <a:bodyPr/>
        <a:lstStyle/>
        <a:p>
          <a:endParaRPr lang="en-IN"/>
        </a:p>
      </dgm:t>
    </dgm:pt>
    <dgm:pt modelId="{79A81788-E0E5-4ECD-9B27-79BC05D2C2DF}">
      <dgm:prSet custT="1"/>
      <dgm:spPr/>
      <dgm:t>
        <a:bodyPr/>
        <a:lstStyle/>
        <a:p>
          <a:pPr algn="just"/>
          <a:r>
            <a:rPr lang="en-IN" sz="1800" dirty="0">
              <a:solidFill>
                <a:schemeClr val="bg1"/>
              </a:solidFill>
              <a:latin typeface="Trebuchet MS" panose="020B0603020202020204" pitchFamily="34" charset="0"/>
            </a:rPr>
            <a:t>They need an network which acts like an bridge between the educational life and the professional life. Here is the Enlighten Network for the students to connect with the professional life and enhance your career with this network.</a:t>
          </a:r>
        </a:p>
      </dgm:t>
    </dgm:pt>
    <dgm:pt modelId="{259E3B3A-E2F6-4EE8-9BA3-CC8D4325BD6B}" type="parTrans" cxnId="{8CF7346B-B13F-4180-B1A3-3E6748071AD6}">
      <dgm:prSet/>
      <dgm:spPr/>
      <dgm:t>
        <a:bodyPr/>
        <a:lstStyle/>
        <a:p>
          <a:endParaRPr lang="en-IN"/>
        </a:p>
      </dgm:t>
    </dgm:pt>
    <dgm:pt modelId="{D1686462-5B30-4011-A38F-863728B13780}" type="sibTrans" cxnId="{8CF7346B-B13F-4180-B1A3-3E6748071AD6}">
      <dgm:prSet/>
      <dgm:spPr/>
      <dgm:t>
        <a:bodyPr/>
        <a:lstStyle/>
        <a:p>
          <a:endParaRPr lang="en-IN"/>
        </a:p>
      </dgm:t>
    </dgm:pt>
    <dgm:pt modelId="{A0BA9130-FB10-4694-86A0-939188E445C0}">
      <dgm:prSet custT="1"/>
      <dgm:spPr/>
      <dgm:t>
        <a:bodyPr/>
        <a:lstStyle/>
        <a:p>
          <a:pPr algn="just"/>
          <a:r>
            <a:rPr lang="en-IN" sz="1800" dirty="0">
              <a:solidFill>
                <a:schemeClr val="bg1"/>
              </a:solidFill>
              <a:latin typeface="Trebuchet MS" panose="020B0603020202020204" pitchFamily="34" charset="0"/>
            </a:rPr>
            <a:t>Enlighten network  provides all the needs of the students for there career development in a right way</a:t>
          </a:r>
        </a:p>
      </dgm:t>
    </dgm:pt>
    <dgm:pt modelId="{FD48BB42-5C0E-4F67-B0DA-7B4A5CED1458}" type="parTrans" cxnId="{2A4801A1-E2D9-4C72-8777-341CD48866A8}">
      <dgm:prSet/>
      <dgm:spPr/>
      <dgm:t>
        <a:bodyPr/>
        <a:lstStyle/>
        <a:p>
          <a:endParaRPr lang="en-IN"/>
        </a:p>
      </dgm:t>
    </dgm:pt>
    <dgm:pt modelId="{E25AA28F-4F49-4766-9EA8-F20A58E8CF4F}" type="sibTrans" cxnId="{2A4801A1-E2D9-4C72-8777-341CD48866A8}">
      <dgm:prSet/>
      <dgm:spPr/>
      <dgm:t>
        <a:bodyPr/>
        <a:lstStyle/>
        <a:p>
          <a:endParaRPr lang="en-IN"/>
        </a:p>
      </dgm:t>
    </dgm:pt>
    <dgm:pt modelId="{08EDD92E-8BE7-442B-93DE-086C65592C3A}" type="pres">
      <dgm:prSet presAssocID="{14C7D05B-FBC8-4A07-8DF3-9CD762C0AEA7}" presName="CompostProcess" presStyleCnt="0">
        <dgm:presLayoutVars>
          <dgm:dir/>
          <dgm:resizeHandles val="exact"/>
        </dgm:presLayoutVars>
      </dgm:prSet>
      <dgm:spPr/>
    </dgm:pt>
    <dgm:pt modelId="{3514B5CA-F941-4FBC-9F60-2F2BAA5A1745}" type="pres">
      <dgm:prSet presAssocID="{14C7D05B-FBC8-4A07-8DF3-9CD762C0AEA7}" presName="arrow" presStyleLbl="bgShp" presStyleIdx="0" presStyleCnt="1"/>
      <dgm:spPr/>
    </dgm:pt>
    <dgm:pt modelId="{9DCA8C30-B823-4C4F-AD64-F0B5890DBF39}" type="pres">
      <dgm:prSet presAssocID="{14C7D05B-FBC8-4A07-8DF3-9CD762C0AEA7}" presName="linearProcess" presStyleCnt="0"/>
      <dgm:spPr/>
    </dgm:pt>
    <dgm:pt modelId="{4CA2C061-767B-4F06-BF7E-405268A78E11}" type="pres">
      <dgm:prSet presAssocID="{79A81788-E0E5-4ECD-9B27-79BC05D2C2DF}" presName="textNode" presStyleLbl="node1" presStyleIdx="0" presStyleCnt="2" custScaleX="107770" custScaleY="117272">
        <dgm:presLayoutVars>
          <dgm:bulletEnabled val="1"/>
        </dgm:presLayoutVars>
      </dgm:prSet>
      <dgm:spPr/>
    </dgm:pt>
    <dgm:pt modelId="{E7367D79-A1A4-4A1E-90A5-6E2BE99560FC}" type="pres">
      <dgm:prSet presAssocID="{D1686462-5B30-4011-A38F-863728B13780}" presName="sibTrans" presStyleCnt="0"/>
      <dgm:spPr/>
    </dgm:pt>
    <dgm:pt modelId="{6EE5BD38-E773-4D91-A4D1-8063B9A9F847}" type="pres">
      <dgm:prSet presAssocID="{A0BA9130-FB10-4694-86A0-939188E445C0}" presName="textNode" presStyleLbl="node1" presStyleIdx="1" presStyleCnt="2" custScaleY="116635">
        <dgm:presLayoutVars>
          <dgm:bulletEnabled val="1"/>
        </dgm:presLayoutVars>
      </dgm:prSet>
      <dgm:spPr/>
    </dgm:pt>
  </dgm:ptLst>
  <dgm:cxnLst>
    <dgm:cxn modelId="{A2A41708-1A61-4043-A640-7DA44C8A9DE5}" type="presOf" srcId="{A0BA9130-FB10-4694-86A0-939188E445C0}" destId="{6EE5BD38-E773-4D91-A4D1-8063B9A9F847}" srcOrd="0" destOrd="0" presId="urn:microsoft.com/office/officeart/2005/8/layout/hProcess9"/>
    <dgm:cxn modelId="{DB920968-AACA-44C7-A9E2-ADB23CA54591}" type="presOf" srcId="{79A81788-E0E5-4ECD-9B27-79BC05D2C2DF}" destId="{4CA2C061-767B-4F06-BF7E-405268A78E11}" srcOrd="0" destOrd="0" presId="urn:microsoft.com/office/officeart/2005/8/layout/hProcess9"/>
    <dgm:cxn modelId="{8CF7346B-B13F-4180-B1A3-3E6748071AD6}" srcId="{14C7D05B-FBC8-4A07-8DF3-9CD762C0AEA7}" destId="{79A81788-E0E5-4ECD-9B27-79BC05D2C2DF}" srcOrd="0" destOrd="0" parTransId="{259E3B3A-E2F6-4EE8-9BA3-CC8D4325BD6B}" sibTransId="{D1686462-5B30-4011-A38F-863728B13780}"/>
    <dgm:cxn modelId="{2A4801A1-E2D9-4C72-8777-341CD48866A8}" srcId="{14C7D05B-FBC8-4A07-8DF3-9CD762C0AEA7}" destId="{A0BA9130-FB10-4694-86A0-939188E445C0}" srcOrd="1" destOrd="0" parTransId="{FD48BB42-5C0E-4F67-B0DA-7B4A5CED1458}" sibTransId="{E25AA28F-4F49-4766-9EA8-F20A58E8CF4F}"/>
    <dgm:cxn modelId="{29A220D6-6D3B-4044-A491-4FF2B8C887A3}" type="presOf" srcId="{14C7D05B-FBC8-4A07-8DF3-9CD762C0AEA7}" destId="{08EDD92E-8BE7-442B-93DE-086C65592C3A}" srcOrd="0" destOrd="0" presId="urn:microsoft.com/office/officeart/2005/8/layout/hProcess9"/>
    <dgm:cxn modelId="{A1DF2108-3899-46CD-91D9-1952BDEF84E5}" type="presParOf" srcId="{08EDD92E-8BE7-442B-93DE-086C65592C3A}" destId="{3514B5CA-F941-4FBC-9F60-2F2BAA5A1745}" srcOrd="0" destOrd="0" presId="urn:microsoft.com/office/officeart/2005/8/layout/hProcess9"/>
    <dgm:cxn modelId="{07CDFE71-1CD4-442B-AC93-BF0EE201BC7F}" type="presParOf" srcId="{08EDD92E-8BE7-442B-93DE-086C65592C3A}" destId="{9DCA8C30-B823-4C4F-AD64-F0B5890DBF39}" srcOrd="1" destOrd="0" presId="urn:microsoft.com/office/officeart/2005/8/layout/hProcess9"/>
    <dgm:cxn modelId="{882FC74F-543C-4F0A-9E7A-607C05B2665A}" type="presParOf" srcId="{9DCA8C30-B823-4C4F-AD64-F0B5890DBF39}" destId="{4CA2C061-767B-4F06-BF7E-405268A78E11}" srcOrd="0" destOrd="0" presId="urn:microsoft.com/office/officeart/2005/8/layout/hProcess9"/>
    <dgm:cxn modelId="{6E5EED1A-28F2-4804-B7DC-97467578865C}" type="presParOf" srcId="{9DCA8C30-B823-4C4F-AD64-F0B5890DBF39}" destId="{E7367D79-A1A4-4A1E-90A5-6E2BE99560FC}" srcOrd="1" destOrd="0" presId="urn:microsoft.com/office/officeart/2005/8/layout/hProcess9"/>
    <dgm:cxn modelId="{C9FFDB2F-1D21-4F63-A2DD-B9EE05A329B0}" type="presParOf" srcId="{9DCA8C30-B823-4C4F-AD64-F0B5890DBF39}" destId="{6EE5BD38-E773-4D91-A4D1-8063B9A9F847}" srcOrd="2" destOrd="0" presId="urn:microsoft.com/office/officeart/2005/8/layout/hProcess9"/>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F4F6ED5-ED79-4BC9-9B80-B06ED26E9097}" type="doc">
      <dgm:prSet loTypeId="urn:microsoft.com/office/officeart/2005/8/layout/list1" loCatId="list" qsTypeId="urn:microsoft.com/office/officeart/2005/8/quickstyle/simple1" qsCatId="simple" csTypeId="urn:microsoft.com/office/officeart/2005/8/colors/colorful5" csCatId="colorful" phldr="1"/>
      <dgm:spPr/>
      <dgm:t>
        <a:bodyPr/>
        <a:lstStyle/>
        <a:p>
          <a:endParaRPr lang="en-IN"/>
        </a:p>
      </dgm:t>
    </dgm:pt>
    <dgm:pt modelId="{7822BCBC-8609-4399-80E6-47A983E677F4}">
      <dgm:prSet phldrT="[Text]"/>
      <dgm:spPr/>
      <dgm:t>
        <a:bodyPr/>
        <a:lstStyle/>
        <a:p>
          <a:pPr>
            <a:buFont typeface="Wingdings" panose="05000000000000000000" pitchFamily="2" charset="2"/>
            <a:buChar char="Ø"/>
          </a:pPr>
          <a:r>
            <a:rPr lang="en-IN" dirty="0">
              <a:latin typeface="Trebuchet MS" panose="020B0603020202020204" pitchFamily="34" charset="0"/>
            </a:rPr>
            <a:t>Describe about yourself similar to a portfolio website</a:t>
          </a:r>
          <a:endParaRPr lang="en-IN" dirty="0"/>
        </a:p>
      </dgm:t>
    </dgm:pt>
    <dgm:pt modelId="{7800E4FF-2597-4926-B212-2E77A2D22A39}" type="parTrans" cxnId="{986510D9-FB46-4A88-A9B7-97AB6A82F099}">
      <dgm:prSet/>
      <dgm:spPr/>
      <dgm:t>
        <a:bodyPr/>
        <a:lstStyle/>
        <a:p>
          <a:endParaRPr lang="en-IN"/>
        </a:p>
      </dgm:t>
    </dgm:pt>
    <dgm:pt modelId="{D6F5DE2D-864A-4AF6-A943-085BBB05EA3D}" type="sibTrans" cxnId="{986510D9-FB46-4A88-A9B7-97AB6A82F099}">
      <dgm:prSet/>
      <dgm:spPr/>
      <dgm:t>
        <a:bodyPr/>
        <a:lstStyle/>
        <a:p>
          <a:endParaRPr lang="en-IN"/>
        </a:p>
      </dgm:t>
    </dgm:pt>
    <dgm:pt modelId="{2DAE7E21-EE68-44F6-9EFF-480A3F2DEB0F}">
      <dgm:prSet phldrT="[Text]"/>
      <dgm:spPr/>
      <dgm:t>
        <a:bodyPr/>
        <a:lstStyle/>
        <a:p>
          <a:pPr>
            <a:buFont typeface="Wingdings" panose="05000000000000000000" pitchFamily="2" charset="2"/>
            <a:buChar char="Ø"/>
          </a:pPr>
          <a:r>
            <a:rPr lang="en-IN" dirty="0">
              <a:latin typeface="Trebuchet MS" panose="020B0603020202020204" pitchFamily="34" charset="0"/>
            </a:rPr>
            <a:t>Courses menu</a:t>
          </a:r>
          <a:endParaRPr lang="en-IN" dirty="0"/>
        </a:p>
      </dgm:t>
    </dgm:pt>
    <dgm:pt modelId="{B5F077B3-6764-4B08-B26D-B57C0093D551}" type="parTrans" cxnId="{1F2F9FD0-BE58-4237-8A2E-CB34B6B98730}">
      <dgm:prSet/>
      <dgm:spPr/>
      <dgm:t>
        <a:bodyPr/>
        <a:lstStyle/>
        <a:p>
          <a:endParaRPr lang="en-IN"/>
        </a:p>
      </dgm:t>
    </dgm:pt>
    <dgm:pt modelId="{784CA76A-7D69-43BA-BE5E-5BE955DCBC45}" type="sibTrans" cxnId="{1F2F9FD0-BE58-4237-8A2E-CB34B6B98730}">
      <dgm:prSet/>
      <dgm:spPr/>
      <dgm:t>
        <a:bodyPr/>
        <a:lstStyle/>
        <a:p>
          <a:endParaRPr lang="en-IN"/>
        </a:p>
      </dgm:t>
    </dgm:pt>
    <dgm:pt modelId="{18BA49B0-41CA-4B4D-B229-B80ADF65EE86}">
      <dgm:prSet phldrT="[Text]"/>
      <dgm:spPr/>
      <dgm:t>
        <a:bodyPr/>
        <a:lstStyle/>
        <a:p>
          <a:pPr>
            <a:buFont typeface="Wingdings" panose="05000000000000000000" pitchFamily="2" charset="2"/>
            <a:buChar char="Ø"/>
          </a:pPr>
          <a:r>
            <a:rPr lang="en-IN" dirty="0">
              <a:latin typeface="Trebuchet MS" panose="020B0603020202020204" pitchFamily="34" charset="0"/>
            </a:rPr>
            <a:t>Connections menu</a:t>
          </a:r>
          <a:endParaRPr lang="en-IN" dirty="0"/>
        </a:p>
      </dgm:t>
    </dgm:pt>
    <dgm:pt modelId="{C4B08E0E-9EDC-49B6-A906-BE7D2CD27D52}" type="parTrans" cxnId="{0F874679-8178-4242-A099-D48B64D1294B}">
      <dgm:prSet/>
      <dgm:spPr/>
      <dgm:t>
        <a:bodyPr/>
        <a:lstStyle/>
        <a:p>
          <a:endParaRPr lang="en-IN"/>
        </a:p>
      </dgm:t>
    </dgm:pt>
    <dgm:pt modelId="{561A7DDB-BB74-4ECB-954C-5113EC5C4D02}" type="sibTrans" cxnId="{0F874679-8178-4242-A099-D48B64D1294B}">
      <dgm:prSet/>
      <dgm:spPr/>
      <dgm:t>
        <a:bodyPr/>
        <a:lstStyle/>
        <a:p>
          <a:endParaRPr lang="en-IN"/>
        </a:p>
      </dgm:t>
    </dgm:pt>
    <dgm:pt modelId="{341DF4A3-E70B-4BF4-BEE2-39910676513C}">
      <dgm:prSet phldrT="[Text]"/>
      <dgm:spPr/>
      <dgm:t>
        <a:bodyPr/>
        <a:lstStyle/>
        <a:p>
          <a:pPr>
            <a:buFont typeface="Wingdings" panose="05000000000000000000" pitchFamily="2" charset="2"/>
            <a:buChar char="Ø"/>
          </a:pPr>
          <a:r>
            <a:rPr lang="en-IN" dirty="0">
              <a:latin typeface="Trebuchet MS" panose="020B0603020202020204" pitchFamily="34" charset="0"/>
            </a:rPr>
            <a:t>Trend menu</a:t>
          </a:r>
          <a:endParaRPr lang="en-IN" dirty="0"/>
        </a:p>
      </dgm:t>
    </dgm:pt>
    <dgm:pt modelId="{02DC9A9E-7CA4-468E-BDD4-52D6D85B354B}" type="parTrans" cxnId="{3A9F0D40-D021-4F7F-BD09-9CBA6BB98359}">
      <dgm:prSet/>
      <dgm:spPr/>
      <dgm:t>
        <a:bodyPr/>
        <a:lstStyle/>
        <a:p>
          <a:endParaRPr lang="en-IN"/>
        </a:p>
      </dgm:t>
    </dgm:pt>
    <dgm:pt modelId="{8AABCC4E-43D2-41B9-BB8B-2EC5B1CBC86F}" type="sibTrans" cxnId="{3A9F0D40-D021-4F7F-BD09-9CBA6BB98359}">
      <dgm:prSet/>
      <dgm:spPr/>
      <dgm:t>
        <a:bodyPr/>
        <a:lstStyle/>
        <a:p>
          <a:endParaRPr lang="en-IN"/>
        </a:p>
      </dgm:t>
    </dgm:pt>
    <dgm:pt modelId="{D8AC9FED-3F75-4265-BDF6-9A1A2673016A}">
      <dgm:prSet phldrT="[Text]"/>
      <dgm:spPr/>
      <dgm:t>
        <a:bodyPr/>
        <a:lstStyle/>
        <a:p>
          <a:pPr>
            <a:buFont typeface="Wingdings" panose="05000000000000000000" pitchFamily="2" charset="2"/>
            <a:buNone/>
          </a:pPr>
          <a:r>
            <a:rPr lang="en-IN" dirty="0">
              <a:latin typeface="Trebuchet MS" panose="020B0603020202020204" pitchFamily="34" charset="0"/>
            </a:rPr>
            <a:t>I-K games menu</a:t>
          </a:r>
          <a:endParaRPr lang="en-IN" dirty="0"/>
        </a:p>
      </dgm:t>
    </dgm:pt>
    <dgm:pt modelId="{0AF1ABE1-5821-4D7F-B141-BC25BE9ED2DA}" type="parTrans" cxnId="{A4A5EA87-D124-4EF4-B08B-C5779DBBF073}">
      <dgm:prSet/>
      <dgm:spPr/>
      <dgm:t>
        <a:bodyPr/>
        <a:lstStyle/>
        <a:p>
          <a:endParaRPr lang="en-IN"/>
        </a:p>
      </dgm:t>
    </dgm:pt>
    <dgm:pt modelId="{D5F98524-0133-4255-B56F-B0BE3474CF66}" type="sibTrans" cxnId="{A4A5EA87-D124-4EF4-B08B-C5779DBBF073}">
      <dgm:prSet/>
      <dgm:spPr/>
      <dgm:t>
        <a:bodyPr/>
        <a:lstStyle/>
        <a:p>
          <a:endParaRPr lang="en-IN"/>
        </a:p>
      </dgm:t>
    </dgm:pt>
    <dgm:pt modelId="{9D7D82D5-1F98-4597-AD24-0374F461A890}">
      <dgm:prSet phldrT="[Text]"/>
      <dgm:spPr/>
      <dgm:t>
        <a:bodyPr/>
        <a:lstStyle/>
        <a:p>
          <a:pPr>
            <a:buFont typeface="Wingdings" panose="05000000000000000000" pitchFamily="2" charset="2"/>
            <a:buChar char="Ø"/>
          </a:pPr>
          <a:r>
            <a:rPr lang="en-IN" dirty="0">
              <a:latin typeface="Trebuchet MS" panose="020B0603020202020204" pitchFamily="34" charset="0"/>
            </a:rPr>
            <a:t>Others like educational details, skills details and etc.</a:t>
          </a:r>
          <a:endParaRPr lang="en-IN" dirty="0"/>
        </a:p>
      </dgm:t>
    </dgm:pt>
    <dgm:pt modelId="{C7EE1934-8FF7-42F8-BFD9-B6BC49635CBD}" type="parTrans" cxnId="{F4378CF1-E34B-4F99-81AA-FC42F7148B8F}">
      <dgm:prSet/>
      <dgm:spPr/>
      <dgm:t>
        <a:bodyPr/>
        <a:lstStyle/>
        <a:p>
          <a:endParaRPr lang="en-IN"/>
        </a:p>
      </dgm:t>
    </dgm:pt>
    <dgm:pt modelId="{0E817770-DB6D-44D2-B5DF-BFF7DD1672EB}" type="sibTrans" cxnId="{F4378CF1-E34B-4F99-81AA-FC42F7148B8F}">
      <dgm:prSet/>
      <dgm:spPr/>
      <dgm:t>
        <a:bodyPr/>
        <a:lstStyle/>
        <a:p>
          <a:endParaRPr lang="en-IN"/>
        </a:p>
      </dgm:t>
    </dgm:pt>
    <dgm:pt modelId="{7BD8C7DE-A028-41FB-8DDB-21749EFBBF9E}" type="pres">
      <dgm:prSet presAssocID="{9F4F6ED5-ED79-4BC9-9B80-B06ED26E9097}" presName="linear" presStyleCnt="0">
        <dgm:presLayoutVars>
          <dgm:dir/>
          <dgm:animLvl val="lvl"/>
          <dgm:resizeHandles val="exact"/>
        </dgm:presLayoutVars>
      </dgm:prSet>
      <dgm:spPr/>
    </dgm:pt>
    <dgm:pt modelId="{DB3A5F42-7D4E-45B5-8B65-7262C5453D58}" type="pres">
      <dgm:prSet presAssocID="{7822BCBC-8609-4399-80E6-47A983E677F4}" presName="parentLin" presStyleCnt="0"/>
      <dgm:spPr/>
    </dgm:pt>
    <dgm:pt modelId="{076D94DF-C5C9-4039-9214-AC181C75A880}" type="pres">
      <dgm:prSet presAssocID="{7822BCBC-8609-4399-80E6-47A983E677F4}" presName="parentLeftMargin" presStyleLbl="node1" presStyleIdx="0" presStyleCnt="6"/>
      <dgm:spPr/>
    </dgm:pt>
    <dgm:pt modelId="{2BB84504-8671-4CE2-919A-B003A2EF24E7}" type="pres">
      <dgm:prSet presAssocID="{7822BCBC-8609-4399-80E6-47A983E677F4}" presName="parentText" presStyleLbl="node1" presStyleIdx="0" presStyleCnt="6">
        <dgm:presLayoutVars>
          <dgm:chMax val="0"/>
          <dgm:bulletEnabled val="1"/>
        </dgm:presLayoutVars>
      </dgm:prSet>
      <dgm:spPr/>
    </dgm:pt>
    <dgm:pt modelId="{45AF81CC-94F3-4D6F-A2F9-2B2859637B94}" type="pres">
      <dgm:prSet presAssocID="{7822BCBC-8609-4399-80E6-47A983E677F4}" presName="negativeSpace" presStyleCnt="0"/>
      <dgm:spPr/>
    </dgm:pt>
    <dgm:pt modelId="{6432E595-F2DE-448A-B493-291CC5FF8CF1}" type="pres">
      <dgm:prSet presAssocID="{7822BCBC-8609-4399-80E6-47A983E677F4}" presName="childText" presStyleLbl="conFgAcc1" presStyleIdx="0" presStyleCnt="6">
        <dgm:presLayoutVars>
          <dgm:bulletEnabled val="1"/>
        </dgm:presLayoutVars>
      </dgm:prSet>
      <dgm:spPr/>
    </dgm:pt>
    <dgm:pt modelId="{5B9C8D40-0500-404E-9AF0-7EC94EC804E0}" type="pres">
      <dgm:prSet presAssocID="{D6F5DE2D-864A-4AF6-A943-085BBB05EA3D}" presName="spaceBetweenRectangles" presStyleCnt="0"/>
      <dgm:spPr/>
    </dgm:pt>
    <dgm:pt modelId="{5316B063-C2EC-454F-BD5B-677090C11332}" type="pres">
      <dgm:prSet presAssocID="{341DF4A3-E70B-4BF4-BEE2-39910676513C}" presName="parentLin" presStyleCnt="0"/>
      <dgm:spPr/>
    </dgm:pt>
    <dgm:pt modelId="{0CD073FD-E681-47E7-ABDF-616910A84AF8}" type="pres">
      <dgm:prSet presAssocID="{341DF4A3-E70B-4BF4-BEE2-39910676513C}" presName="parentLeftMargin" presStyleLbl="node1" presStyleIdx="0" presStyleCnt="6"/>
      <dgm:spPr/>
    </dgm:pt>
    <dgm:pt modelId="{763038EC-C161-466C-B6AA-3DDC8CECDEEF}" type="pres">
      <dgm:prSet presAssocID="{341DF4A3-E70B-4BF4-BEE2-39910676513C}" presName="parentText" presStyleLbl="node1" presStyleIdx="1" presStyleCnt="6">
        <dgm:presLayoutVars>
          <dgm:chMax val="0"/>
          <dgm:bulletEnabled val="1"/>
        </dgm:presLayoutVars>
      </dgm:prSet>
      <dgm:spPr/>
    </dgm:pt>
    <dgm:pt modelId="{7AE0F834-32E4-4FFA-8BA3-7005A3145A6E}" type="pres">
      <dgm:prSet presAssocID="{341DF4A3-E70B-4BF4-BEE2-39910676513C}" presName="negativeSpace" presStyleCnt="0"/>
      <dgm:spPr/>
    </dgm:pt>
    <dgm:pt modelId="{66EE97AF-5CB7-4639-89F4-C1BA329F32D0}" type="pres">
      <dgm:prSet presAssocID="{341DF4A3-E70B-4BF4-BEE2-39910676513C}" presName="childText" presStyleLbl="conFgAcc1" presStyleIdx="1" presStyleCnt="6">
        <dgm:presLayoutVars>
          <dgm:bulletEnabled val="1"/>
        </dgm:presLayoutVars>
      </dgm:prSet>
      <dgm:spPr/>
    </dgm:pt>
    <dgm:pt modelId="{FF27424C-FC16-423E-904D-6DC75E9D79DB}" type="pres">
      <dgm:prSet presAssocID="{8AABCC4E-43D2-41B9-BB8B-2EC5B1CBC86F}" presName="spaceBetweenRectangles" presStyleCnt="0"/>
      <dgm:spPr/>
    </dgm:pt>
    <dgm:pt modelId="{38BB9A38-2D26-4C5E-B312-CF83F591961B}" type="pres">
      <dgm:prSet presAssocID="{2DAE7E21-EE68-44F6-9EFF-480A3F2DEB0F}" presName="parentLin" presStyleCnt="0"/>
      <dgm:spPr/>
    </dgm:pt>
    <dgm:pt modelId="{2DE97562-49C6-4AB4-9A10-9C20BF3E1A95}" type="pres">
      <dgm:prSet presAssocID="{2DAE7E21-EE68-44F6-9EFF-480A3F2DEB0F}" presName="parentLeftMargin" presStyleLbl="node1" presStyleIdx="1" presStyleCnt="6"/>
      <dgm:spPr/>
    </dgm:pt>
    <dgm:pt modelId="{FD11DBC1-61FE-4234-8DCD-E9055628D02D}" type="pres">
      <dgm:prSet presAssocID="{2DAE7E21-EE68-44F6-9EFF-480A3F2DEB0F}" presName="parentText" presStyleLbl="node1" presStyleIdx="2" presStyleCnt="6">
        <dgm:presLayoutVars>
          <dgm:chMax val="0"/>
          <dgm:bulletEnabled val="1"/>
        </dgm:presLayoutVars>
      </dgm:prSet>
      <dgm:spPr/>
    </dgm:pt>
    <dgm:pt modelId="{F3A57EC8-71C9-48CE-8C6A-435B17CFC8B1}" type="pres">
      <dgm:prSet presAssocID="{2DAE7E21-EE68-44F6-9EFF-480A3F2DEB0F}" presName="negativeSpace" presStyleCnt="0"/>
      <dgm:spPr/>
    </dgm:pt>
    <dgm:pt modelId="{F917AE40-93A3-45CF-82A2-14525CEC0452}" type="pres">
      <dgm:prSet presAssocID="{2DAE7E21-EE68-44F6-9EFF-480A3F2DEB0F}" presName="childText" presStyleLbl="conFgAcc1" presStyleIdx="2" presStyleCnt="6">
        <dgm:presLayoutVars>
          <dgm:bulletEnabled val="1"/>
        </dgm:presLayoutVars>
      </dgm:prSet>
      <dgm:spPr/>
    </dgm:pt>
    <dgm:pt modelId="{2EF70DBB-5E4B-4F3C-89CB-9455E1DFA157}" type="pres">
      <dgm:prSet presAssocID="{784CA76A-7D69-43BA-BE5E-5BE955DCBC45}" presName="spaceBetweenRectangles" presStyleCnt="0"/>
      <dgm:spPr/>
    </dgm:pt>
    <dgm:pt modelId="{3AB866A7-CB8C-4087-B612-97CD46354160}" type="pres">
      <dgm:prSet presAssocID="{18BA49B0-41CA-4B4D-B229-B80ADF65EE86}" presName="parentLin" presStyleCnt="0"/>
      <dgm:spPr/>
    </dgm:pt>
    <dgm:pt modelId="{36DAD05A-17B3-453A-860F-A89E6273378A}" type="pres">
      <dgm:prSet presAssocID="{18BA49B0-41CA-4B4D-B229-B80ADF65EE86}" presName="parentLeftMargin" presStyleLbl="node1" presStyleIdx="2" presStyleCnt="6"/>
      <dgm:spPr/>
    </dgm:pt>
    <dgm:pt modelId="{F621F8FB-0CEE-40F0-90C6-D3DDBEE53DFE}" type="pres">
      <dgm:prSet presAssocID="{18BA49B0-41CA-4B4D-B229-B80ADF65EE86}" presName="parentText" presStyleLbl="node1" presStyleIdx="3" presStyleCnt="6">
        <dgm:presLayoutVars>
          <dgm:chMax val="0"/>
          <dgm:bulletEnabled val="1"/>
        </dgm:presLayoutVars>
      </dgm:prSet>
      <dgm:spPr/>
    </dgm:pt>
    <dgm:pt modelId="{4AB1583D-5DE4-463E-A167-18444730FE04}" type="pres">
      <dgm:prSet presAssocID="{18BA49B0-41CA-4B4D-B229-B80ADF65EE86}" presName="negativeSpace" presStyleCnt="0"/>
      <dgm:spPr/>
    </dgm:pt>
    <dgm:pt modelId="{C42483D1-8BBE-4773-9198-037D99533BD3}" type="pres">
      <dgm:prSet presAssocID="{18BA49B0-41CA-4B4D-B229-B80ADF65EE86}" presName="childText" presStyleLbl="conFgAcc1" presStyleIdx="3" presStyleCnt="6">
        <dgm:presLayoutVars>
          <dgm:bulletEnabled val="1"/>
        </dgm:presLayoutVars>
      </dgm:prSet>
      <dgm:spPr/>
    </dgm:pt>
    <dgm:pt modelId="{F7A28BE6-AE4A-4A40-9691-7E60BD340810}" type="pres">
      <dgm:prSet presAssocID="{561A7DDB-BB74-4ECB-954C-5113EC5C4D02}" presName="spaceBetweenRectangles" presStyleCnt="0"/>
      <dgm:spPr/>
    </dgm:pt>
    <dgm:pt modelId="{C693D00A-4179-4CB9-98C2-C32CEFAFB4A9}" type="pres">
      <dgm:prSet presAssocID="{D8AC9FED-3F75-4265-BDF6-9A1A2673016A}" presName="parentLin" presStyleCnt="0"/>
      <dgm:spPr/>
    </dgm:pt>
    <dgm:pt modelId="{3BC69824-AE51-47DB-9623-9A32042223E7}" type="pres">
      <dgm:prSet presAssocID="{D8AC9FED-3F75-4265-BDF6-9A1A2673016A}" presName="parentLeftMargin" presStyleLbl="node1" presStyleIdx="3" presStyleCnt="6"/>
      <dgm:spPr/>
    </dgm:pt>
    <dgm:pt modelId="{812670A2-86AD-450E-8DF8-35154054D616}" type="pres">
      <dgm:prSet presAssocID="{D8AC9FED-3F75-4265-BDF6-9A1A2673016A}" presName="parentText" presStyleLbl="node1" presStyleIdx="4" presStyleCnt="6">
        <dgm:presLayoutVars>
          <dgm:chMax val="0"/>
          <dgm:bulletEnabled val="1"/>
        </dgm:presLayoutVars>
      </dgm:prSet>
      <dgm:spPr/>
    </dgm:pt>
    <dgm:pt modelId="{6199A543-448F-446B-A61E-B742EA2AC324}" type="pres">
      <dgm:prSet presAssocID="{D8AC9FED-3F75-4265-BDF6-9A1A2673016A}" presName="negativeSpace" presStyleCnt="0"/>
      <dgm:spPr/>
    </dgm:pt>
    <dgm:pt modelId="{C94230E7-1802-4C27-B7FD-063AA5650ABD}" type="pres">
      <dgm:prSet presAssocID="{D8AC9FED-3F75-4265-BDF6-9A1A2673016A}" presName="childText" presStyleLbl="conFgAcc1" presStyleIdx="4" presStyleCnt="6">
        <dgm:presLayoutVars>
          <dgm:bulletEnabled val="1"/>
        </dgm:presLayoutVars>
      </dgm:prSet>
      <dgm:spPr/>
    </dgm:pt>
    <dgm:pt modelId="{F57B3721-2034-4BDD-AF45-A769AF147D10}" type="pres">
      <dgm:prSet presAssocID="{D5F98524-0133-4255-B56F-B0BE3474CF66}" presName="spaceBetweenRectangles" presStyleCnt="0"/>
      <dgm:spPr/>
    </dgm:pt>
    <dgm:pt modelId="{5D39C080-6D11-493B-8E77-62AFA924E521}" type="pres">
      <dgm:prSet presAssocID="{9D7D82D5-1F98-4597-AD24-0374F461A890}" presName="parentLin" presStyleCnt="0"/>
      <dgm:spPr/>
    </dgm:pt>
    <dgm:pt modelId="{531F9097-D711-4A53-91B9-3308A79E0CB2}" type="pres">
      <dgm:prSet presAssocID="{9D7D82D5-1F98-4597-AD24-0374F461A890}" presName="parentLeftMargin" presStyleLbl="node1" presStyleIdx="4" presStyleCnt="6"/>
      <dgm:spPr/>
    </dgm:pt>
    <dgm:pt modelId="{70D362CE-443F-4C81-9E94-140BB4FD15BA}" type="pres">
      <dgm:prSet presAssocID="{9D7D82D5-1F98-4597-AD24-0374F461A890}" presName="parentText" presStyleLbl="node1" presStyleIdx="5" presStyleCnt="6">
        <dgm:presLayoutVars>
          <dgm:chMax val="0"/>
          <dgm:bulletEnabled val="1"/>
        </dgm:presLayoutVars>
      </dgm:prSet>
      <dgm:spPr/>
    </dgm:pt>
    <dgm:pt modelId="{24D38612-FCF4-4F16-8145-BF803F7A3D19}" type="pres">
      <dgm:prSet presAssocID="{9D7D82D5-1F98-4597-AD24-0374F461A890}" presName="negativeSpace" presStyleCnt="0"/>
      <dgm:spPr/>
    </dgm:pt>
    <dgm:pt modelId="{4A259F9A-8C39-47D9-893E-F7185549573B}" type="pres">
      <dgm:prSet presAssocID="{9D7D82D5-1F98-4597-AD24-0374F461A890}" presName="childText" presStyleLbl="conFgAcc1" presStyleIdx="5" presStyleCnt="6">
        <dgm:presLayoutVars>
          <dgm:bulletEnabled val="1"/>
        </dgm:presLayoutVars>
      </dgm:prSet>
      <dgm:spPr/>
    </dgm:pt>
  </dgm:ptLst>
  <dgm:cxnLst>
    <dgm:cxn modelId="{A5C7DC07-CDD2-46D0-8B5A-7D1DE804D96F}" type="presOf" srcId="{D8AC9FED-3F75-4265-BDF6-9A1A2673016A}" destId="{3BC69824-AE51-47DB-9623-9A32042223E7}" srcOrd="0" destOrd="0" presId="urn:microsoft.com/office/officeart/2005/8/layout/list1"/>
    <dgm:cxn modelId="{48A3143A-7FF7-4292-927E-61B8D7975960}" type="presOf" srcId="{9D7D82D5-1F98-4597-AD24-0374F461A890}" destId="{70D362CE-443F-4C81-9E94-140BB4FD15BA}" srcOrd="1" destOrd="0" presId="urn:microsoft.com/office/officeart/2005/8/layout/list1"/>
    <dgm:cxn modelId="{3A9F0D40-D021-4F7F-BD09-9CBA6BB98359}" srcId="{9F4F6ED5-ED79-4BC9-9B80-B06ED26E9097}" destId="{341DF4A3-E70B-4BF4-BEE2-39910676513C}" srcOrd="1" destOrd="0" parTransId="{02DC9A9E-7CA4-468E-BDD4-52D6D85B354B}" sibTransId="{8AABCC4E-43D2-41B9-BB8B-2EC5B1CBC86F}"/>
    <dgm:cxn modelId="{66D11E41-AB7B-451C-9C1B-6197E828BD6E}" type="presOf" srcId="{341DF4A3-E70B-4BF4-BEE2-39910676513C}" destId="{763038EC-C161-466C-B6AA-3DDC8CECDEEF}" srcOrd="1" destOrd="0" presId="urn:microsoft.com/office/officeart/2005/8/layout/list1"/>
    <dgm:cxn modelId="{EEE53761-7E3E-4368-B2F9-726F0B401633}" type="presOf" srcId="{7822BCBC-8609-4399-80E6-47A983E677F4}" destId="{076D94DF-C5C9-4039-9214-AC181C75A880}" srcOrd="0" destOrd="0" presId="urn:microsoft.com/office/officeart/2005/8/layout/list1"/>
    <dgm:cxn modelId="{0F874679-8178-4242-A099-D48B64D1294B}" srcId="{9F4F6ED5-ED79-4BC9-9B80-B06ED26E9097}" destId="{18BA49B0-41CA-4B4D-B229-B80ADF65EE86}" srcOrd="3" destOrd="0" parTransId="{C4B08E0E-9EDC-49B6-A906-BE7D2CD27D52}" sibTransId="{561A7DDB-BB74-4ECB-954C-5113EC5C4D02}"/>
    <dgm:cxn modelId="{1FEA567A-8D3D-48EB-A54E-2734D62FF053}" type="presOf" srcId="{2DAE7E21-EE68-44F6-9EFF-480A3F2DEB0F}" destId="{2DE97562-49C6-4AB4-9A10-9C20BF3E1A95}" srcOrd="0" destOrd="0" presId="urn:microsoft.com/office/officeart/2005/8/layout/list1"/>
    <dgm:cxn modelId="{A4A5EA87-D124-4EF4-B08B-C5779DBBF073}" srcId="{9F4F6ED5-ED79-4BC9-9B80-B06ED26E9097}" destId="{D8AC9FED-3F75-4265-BDF6-9A1A2673016A}" srcOrd="4" destOrd="0" parTransId="{0AF1ABE1-5821-4D7F-B141-BC25BE9ED2DA}" sibTransId="{D5F98524-0133-4255-B56F-B0BE3474CF66}"/>
    <dgm:cxn modelId="{955C2D98-19A9-4406-980F-A36BA86E745A}" type="presOf" srcId="{18BA49B0-41CA-4B4D-B229-B80ADF65EE86}" destId="{F621F8FB-0CEE-40F0-90C6-D3DDBEE53DFE}" srcOrd="1" destOrd="0" presId="urn:microsoft.com/office/officeart/2005/8/layout/list1"/>
    <dgm:cxn modelId="{B4719DB0-AFBF-4F4C-AFF5-A8B31C1A1C54}" type="presOf" srcId="{2DAE7E21-EE68-44F6-9EFF-480A3F2DEB0F}" destId="{FD11DBC1-61FE-4234-8DCD-E9055628D02D}" srcOrd="1" destOrd="0" presId="urn:microsoft.com/office/officeart/2005/8/layout/list1"/>
    <dgm:cxn modelId="{C2FE90C7-B067-4A73-849A-DF826D708B28}" type="presOf" srcId="{341DF4A3-E70B-4BF4-BEE2-39910676513C}" destId="{0CD073FD-E681-47E7-ABDF-616910A84AF8}" srcOrd="0" destOrd="0" presId="urn:microsoft.com/office/officeart/2005/8/layout/list1"/>
    <dgm:cxn modelId="{944D50C8-EAAF-42BC-993A-02526CE249DE}" type="presOf" srcId="{9F4F6ED5-ED79-4BC9-9B80-B06ED26E9097}" destId="{7BD8C7DE-A028-41FB-8DDB-21749EFBBF9E}" srcOrd="0" destOrd="0" presId="urn:microsoft.com/office/officeart/2005/8/layout/list1"/>
    <dgm:cxn modelId="{1EB71CD0-76B3-44E7-B9F0-B64D8E46B2DA}" type="presOf" srcId="{7822BCBC-8609-4399-80E6-47A983E677F4}" destId="{2BB84504-8671-4CE2-919A-B003A2EF24E7}" srcOrd="1" destOrd="0" presId="urn:microsoft.com/office/officeart/2005/8/layout/list1"/>
    <dgm:cxn modelId="{1F2F9FD0-BE58-4237-8A2E-CB34B6B98730}" srcId="{9F4F6ED5-ED79-4BC9-9B80-B06ED26E9097}" destId="{2DAE7E21-EE68-44F6-9EFF-480A3F2DEB0F}" srcOrd="2" destOrd="0" parTransId="{B5F077B3-6764-4B08-B26D-B57C0093D551}" sibTransId="{784CA76A-7D69-43BA-BE5E-5BE955DCBC45}"/>
    <dgm:cxn modelId="{7FA255D1-1A51-4927-9CEC-754CDC70730E}" type="presOf" srcId="{D8AC9FED-3F75-4265-BDF6-9A1A2673016A}" destId="{812670A2-86AD-450E-8DF8-35154054D616}" srcOrd="1" destOrd="0" presId="urn:microsoft.com/office/officeart/2005/8/layout/list1"/>
    <dgm:cxn modelId="{986510D9-FB46-4A88-A9B7-97AB6A82F099}" srcId="{9F4F6ED5-ED79-4BC9-9B80-B06ED26E9097}" destId="{7822BCBC-8609-4399-80E6-47A983E677F4}" srcOrd="0" destOrd="0" parTransId="{7800E4FF-2597-4926-B212-2E77A2D22A39}" sibTransId="{D6F5DE2D-864A-4AF6-A943-085BBB05EA3D}"/>
    <dgm:cxn modelId="{61DDE0E4-ABA5-44FC-B15A-D5468C47A6DF}" type="presOf" srcId="{18BA49B0-41CA-4B4D-B229-B80ADF65EE86}" destId="{36DAD05A-17B3-453A-860F-A89E6273378A}" srcOrd="0" destOrd="0" presId="urn:microsoft.com/office/officeart/2005/8/layout/list1"/>
    <dgm:cxn modelId="{F4378CF1-E34B-4F99-81AA-FC42F7148B8F}" srcId="{9F4F6ED5-ED79-4BC9-9B80-B06ED26E9097}" destId="{9D7D82D5-1F98-4597-AD24-0374F461A890}" srcOrd="5" destOrd="0" parTransId="{C7EE1934-8FF7-42F8-BFD9-B6BC49635CBD}" sibTransId="{0E817770-DB6D-44D2-B5DF-BFF7DD1672EB}"/>
    <dgm:cxn modelId="{121F6DF8-7E6A-434E-A6B3-4FC1AB7F47B7}" type="presOf" srcId="{9D7D82D5-1F98-4597-AD24-0374F461A890}" destId="{531F9097-D711-4A53-91B9-3308A79E0CB2}" srcOrd="0" destOrd="0" presId="urn:microsoft.com/office/officeart/2005/8/layout/list1"/>
    <dgm:cxn modelId="{71E8897D-A03A-46DE-A8F9-DFB212CDE271}" type="presParOf" srcId="{7BD8C7DE-A028-41FB-8DDB-21749EFBBF9E}" destId="{DB3A5F42-7D4E-45B5-8B65-7262C5453D58}" srcOrd="0" destOrd="0" presId="urn:microsoft.com/office/officeart/2005/8/layout/list1"/>
    <dgm:cxn modelId="{7CEC457C-ABDC-42D7-828C-91D42D9DDC9A}" type="presParOf" srcId="{DB3A5F42-7D4E-45B5-8B65-7262C5453D58}" destId="{076D94DF-C5C9-4039-9214-AC181C75A880}" srcOrd="0" destOrd="0" presId="urn:microsoft.com/office/officeart/2005/8/layout/list1"/>
    <dgm:cxn modelId="{30453EC8-6A3B-4A39-9C92-C289DF5EE546}" type="presParOf" srcId="{DB3A5F42-7D4E-45B5-8B65-7262C5453D58}" destId="{2BB84504-8671-4CE2-919A-B003A2EF24E7}" srcOrd="1" destOrd="0" presId="urn:microsoft.com/office/officeart/2005/8/layout/list1"/>
    <dgm:cxn modelId="{F7D6C607-40FE-4938-8B11-5ECD036D8907}" type="presParOf" srcId="{7BD8C7DE-A028-41FB-8DDB-21749EFBBF9E}" destId="{45AF81CC-94F3-4D6F-A2F9-2B2859637B94}" srcOrd="1" destOrd="0" presId="urn:microsoft.com/office/officeart/2005/8/layout/list1"/>
    <dgm:cxn modelId="{F54D5A79-F76A-4589-8BF6-4081310CFF40}" type="presParOf" srcId="{7BD8C7DE-A028-41FB-8DDB-21749EFBBF9E}" destId="{6432E595-F2DE-448A-B493-291CC5FF8CF1}" srcOrd="2" destOrd="0" presId="urn:microsoft.com/office/officeart/2005/8/layout/list1"/>
    <dgm:cxn modelId="{CD2DBB00-589B-49BC-B67B-0AB33BBBAA68}" type="presParOf" srcId="{7BD8C7DE-A028-41FB-8DDB-21749EFBBF9E}" destId="{5B9C8D40-0500-404E-9AF0-7EC94EC804E0}" srcOrd="3" destOrd="0" presId="urn:microsoft.com/office/officeart/2005/8/layout/list1"/>
    <dgm:cxn modelId="{EEB7B393-7528-48EE-B734-2914E72EBEF9}" type="presParOf" srcId="{7BD8C7DE-A028-41FB-8DDB-21749EFBBF9E}" destId="{5316B063-C2EC-454F-BD5B-677090C11332}" srcOrd="4" destOrd="0" presId="urn:microsoft.com/office/officeart/2005/8/layout/list1"/>
    <dgm:cxn modelId="{570D0593-1586-469D-A48D-9C025A575F9F}" type="presParOf" srcId="{5316B063-C2EC-454F-BD5B-677090C11332}" destId="{0CD073FD-E681-47E7-ABDF-616910A84AF8}" srcOrd="0" destOrd="0" presId="urn:microsoft.com/office/officeart/2005/8/layout/list1"/>
    <dgm:cxn modelId="{E469D258-DA5B-4D7B-96B3-F477BC01CAB9}" type="presParOf" srcId="{5316B063-C2EC-454F-BD5B-677090C11332}" destId="{763038EC-C161-466C-B6AA-3DDC8CECDEEF}" srcOrd="1" destOrd="0" presId="urn:microsoft.com/office/officeart/2005/8/layout/list1"/>
    <dgm:cxn modelId="{23A39618-6825-4CF8-AFD1-E9454983A264}" type="presParOf" srcId="{7BD8C7DE-A028-41FB-8DDB-21749EFBBF9E}" destId="{7AE0F834-32E4-4FFA-8BA3-7005A3145A6E}" srcOrd="5" destOrd="0" presId="urn:microsoft.com/office/officeart/2005/8/layout/list1"/>
    <dgm:cxn modelId="{02F3AB3E-86E4-48BB-AE94-0D0C5D1B768D}" type="presParOf" srcId="{7BD8C7DE-A028-41FB-8DDB-21749EFBBF9E}" destId="{66EE97AF-5CB7-4639-89F4-C1BA329F32D0}" srcOrd="6" destOrd="0" presId="urn:microsoft.com/office/officeart/2005/8/layout/list1"/>
    <dgm:cxn modelId="{98CC9D36-74AB-4E2B-8D4F-A478808C85F0}" type="presParOf" srcId="{7BD8C7DE-A028-41FB-8DDB-21749EFBBF9E}" destId="{FF27424C-FC16-423E-904D-6DC75E9D79DB}" srcOrd="7" destOrd="0" presId="urn:microsoft.com/office/officeart/2005/8/layout/list1"/>
    <dgm:cxn modelId="{6F5FBB90-094B-43F0-82CD-1E5FEE795029}" type="presParOf" srcId="{7BD8C7DE-A028-41FB-8DDB-21749EFBBF9E}" destId="{38BB9A38-2D26-4C5E-B312-CF83F591961B}" srcOrd="8" destOrd="0" presId="urn:microsoft.com/office/officeart/2005/8/layout/list1"/>
    <dgm:cxn modelId="{4321B51B-B7EA-4548-B0A8-B1A149218E77}" type="presParOf" srcId="{38BB9A38-2D26-4C5E-B312-CF83F591961B}" destId="{2DE97562-49C6-4AB4-9A10-9C20BF3E1A95}" srcOrd="0" destOrd="0" presId="urn:microsoft.com/office/officeart/2005/8/layout/list1"/>
    <dgm:cxn modelId="{0106C926-DFAB-43C6-8B9E-AFFA02DAFC39}" type="presParOf" srcId="{38BB9A38-2D26-4C5E-B312-CF83F591961B}" destId="{FD11DBC1-61FE-4234-8DCD-E9055628D02D}" srcOrd="1" destOrd="0" presId="urn:microsoft.com/office/officeart/2005/8/layout/list1"/>
    <dgm:cxn modelId="{B81729D0-0A2E-4FD8-9D24-40D2EB8C3967}" type="presParOf" srcId="{7BD8C7DE-A028-41FB-8DDB-21749EFBBF9E}" destId="{F3A57EC8-71C9-48CE-8C6A-435B17CFC8B1}" srcOrd="9" destOrd="0" presId="urn:microsoft.com/office/officeart/2005/8/layout/list1"/>
    <dgm:cxn modelId="{ACDDE688-DA6A-498D-8A29-9D186EEBAEF0}" type="presParOf" srcId="{7BD8C7DE-A028-41FB-8DDB-21749EFBBF9E}" destId="{F917AE40-93A3-45CF-82A2-14525CEC0452}" srcOrd="10" destOrd="0" presId="urn:microsoft.com/office/officeart/2005/8/layout/list1"/>
    <dgm:cxn modelId="{3B88CFBB-5CFE-4EE2-9AA2-202AA5E3429D}" type="presParOf" srcId="{7BD8C7DE-A028-41FB-8DDB-21749EFBBF9E}" destId="{2EF70DBB-5E4B-4F3C-89CB-9455E1DFA157}" srcOrd="11" destOrd="0" presId="urn:microsoft.com/office/officeart/2005/8/layout/list1"/>
    <dgm:cxn modelId="{A152F44C-C686-4D6B-8BBD-DC59FCC94921}" type="presParOf" srcId="{7BD8C7DE-A028-41FB-8DDB-21749EFBBF9E}" destId="{3AB866A7-CB8C-4087-B612-97CD46354160}" srcOrd="12" destOrd="0" presId="urn:microsoft.com/office/officeart/2005/8/layout/list1"/>
    <dgm:cxn modelId="{94DC088E-883E-4EA8-BE34-F82FA45D83A5}" type="presParOf" srcId="{3AB866A7-CB8C-4087-B612-97CD46354160}" destId="{36DAD05A-17B3-453A-860F-A89E6273378A}" srcOrd="0" destOrd="0" presId="urn:microsoft.com/office/officeart/2005/8/layout/list1"/>
    <dgm:cxn modelId="{EA2C78F2-A94A-4A21-A62B-0E86A4711FFB}" type="presParOf" srcId="{3AB866A7-CB8C-4087-B612-97CD46354160}" destId="{F621F8FB-0CEE-40F0-90C6-D3DDBEE53DFE}" srcOrd="1" destOrd="0" presId="urn:microsoft.com/office/officeart/2005/8/layout/list1"/>
    <dgm:cxn modelId="{C530CF60-8AF9-42A5-99AF-5AF718E9C4ED}" type="presParOf" srcId="{7BD8C7DE-A028-41FB-8DDB-21749EFBBF9E}" destId="{4AB1583D-5DE4-463E-A167-18444730FE04}" srcOrd="13" destOrd="0" presId="urn:microsoft.com/office/officeart/2005/8/layout/list1"/>
    <dgm:cxn modelId="{705AFB81-410C-43E6-BE59-51D0E5DE0029}" type="presParOf" srcId="{7BD8C7DE-A028-41FB-8DDB-21749EFBBF9E}" destId="{C42483D1-8BBE-4773-9198-037D99533BD3}" srcOrd="14" destOrd="0" presId="urn:microsoft.com/office/officeart/2005/8/layout/list1"/>
    <dgm:cxn modelId="{C0A88AF2-F2F2-4AE0-A2B1-35C3E8F43BEC}" type="presParOf" srcId="{7BD8C7DE-A028-41FB-8DDB-21749EFBBF9E}" destId="{F7A28BE6-AE4A-4A40-9691-7E60BD340810}" srcOrd="15" destOrd="0" presId="urn:microsoft.com/office/officeart/2005/8/layout/list1"/>
    <dgm:cxn modelId="{F60BED7E-072D-49EA-BD20-4C291328D59A}" type="presParOf" srcId="{7BD8C7DE-A028-41FB-8DDB-21749EFBBF9E}" destId="{C693D00A-4179-4CB9-98C2-C32CEFAFB4A9}" srcOrd="16" destOrd="0" presId="urn:microsoft.com/office/officeart/2005/8/layout/list1"/>
    <dgm:cxn modelId="{1DC83A73-0F84-42BA-B7E5-90A773CDB847}" type="presParOf" srcId="{C693D00A-4179-4CB9-98C2-C32CEFAFB4A9}" destId="{3BC69824-AE51-47DB-9623-9A32042223E7}" srcOrd="0" destOrd="0" presId="urn:microsoft.com/office/officeart/2005/8/layout/list1"/>
    <dgm:cxn modelId="{F489905C-E16B-4274-A556-5E4083FA4E6F}" type="presParOf" srcId="{C693D00A-4179-4CB9-98C2-C32CEFAFB4A9}" destId="{812670A2-86AD-450E-8DF8-35154054D616}" srcOrd="1" destOrd="0" presId="urn:microsoft.com/office/officeart/2005/8/layout/list1"/>
    <dgm:cxn modelId="{325AE269-8468-405D-831F-FA4078283575}" type="presParOf" srcId="{7BD8C7DE-A028-41FB-8DDB-21749EFBBF9E}" destId="{6199A543-448F-446B-A61E-B742EA2AC324}" srcOrd="17" destOrd="0" presId="urn:microsoft.com/office/officeart/2005/8/layout/list1"/>
    <dgm:cxn modelId="{C9FC2FA3-BC73-4248-B2E1-B7F20C31990C}" type="presParOf" srcId="{7BD8C7DE-A028-41FB-8DDB-21749EFBBF9E}" destId="{C94230E7-1802-4C27-B7FD-063AA5650ABD}" srcOrd="18" destOrd="0" presId="urn:microsoft.com/office/officeart/2005/8/layout/list1"/>
    <dgm:cxn modelId="{C7C64B4A-07F2-40CA-8BED-C3EFC96D5440}" type="presParOf" srcId="{7BD8C7DE-A028-41FB-8DDB-21749EFBBF9E}" destId="{F57B3721-2034-4BDD-AF45-A769AF147D10}" srcOrd="19" destOrd="0" presId="urn:microsoft.com/office/officeart/2005/8/layout/list1"/>
    <dgm:cxn modelId="{FFC5E8C6-800B-4FF1-B5A2-3AB7275C513E}" type="presParOf" srcId="{7BD8C7DE-A028-41FB-8DDB-21749EFBBF9E}" destId="{5D39C080-6D11-493B-8E77-62AFA924E521}" srcOrd="20" destOrd="0" presId="urn:microsoft.com/office/officeart/2005/8/layout/list1"/>
    <dgm:cxn modelId="{BC64D9C3-905D-431B-B6F2-D9C8FB20AD89}" type="presParOf" srcId="{5D39C080-6D11-493B-8E77-62AFA924E521}" destId="{531F9097-D711-4A53-91B9-3308A79E0CB2}" srcOrd="0" destOrd="0" presId="urn:microsoft.com/office/officeart/2005/8/layout/list1"/>
    <dgm:cxn modelId="{6C6494B2-5ED0-4ADC-A483-86F4E8B37A48}" type="presParOf" srcId="{5D39C080-6D11-493B-8E77-62AFA924E521}" destId="{70D362CE-443F-4C81-9E94-140BB4FD15BA}" srcOrd="1" destOrd="0" presId="urn:microsoft.com/office/officeart/2005/8/layout/list1"/>
    <dgm:cxn modelId="{BC1F722C-4A7C-4084-A4DD-1C502B711506}" type="presParOf" srcId="{7BD8C7DE-A028-41FB-8DDB-21749EFBBF9E}" destId="{24D38612-FCF4-4F16-8145-BF803F7A3D19}" srcOrd="21" destOrd="0" presId="urn:microsoft.com/office/officeart/2005/8/layout/list1"/>
    <dgm:cxn modelId="{B7FA61E2-D6BC-403C-A477-434CCAB7C045}" type="presParOf" srcId="{7BD8C7DE-A028-41FB-8DDB-21749EFBBF9E}" destId="{4A259F9A-8C39-47D9-893E-F7185549573B}" srcOrd="2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049CA3-403C-4B4D-8759-01EFB2C95D62}">
      <dsp:nvSpPr>
        <dsp:cNvPr id="0" name=""/>
        <dsp:cNvSpPr/>
      </dsp:nvSpPr>
      <dsp:spPr>
        <a:xfrm>
          <a:off x="-6180049" y="-1080081"/>
          <a:ext cx="7414675" cy="7414675"/>
        </a:xfrm>
        <a:prstGeom prst="blockArc">
          <a:avLst>
            <a:gd name="adj1" fmla="val 18900000"/>
            <a:gd name="adj2" fmla="val 2700000"/>
            <a:gd name="adj3" fmla="val 291"/>
          </a:avLst>
        </a:prstGeom>
        <a:noFill/>
        <a:ln w="12700" cap="flat" cmpd="sng" algn="ctr">
          <a:solidFill>
            <a:schemeClr val="tx1"/>
          </a:solidFill>
          <a:prstDash val="solid"/>
          <a:miter lim="800000"/>
        </a:ln>
        <a:effectLst/>
      </dsp:spPr>
      <dsp:style>
        <a:lnRef idx="2">
          <a:scrgbClr r="0" g="0" b="0"/>
        </a:lnRef>
        <a:fillRef idx="0">
          <a:scrgbClr r="0" g="0" b="0"/>
        </a:fillRef>
        <a:effectRef idx="0">
          <a:scrgbClr r="0" g="0" b="0"/>
        </a:effectRef>
        <a:fontRef idx="minor"/>
      </dsp:style>
    </dsp:sp>
    <dsp:sp modelId="{6FD7C681-D204-4A0A-A6B3-BB81991350BA}">
      <dsp:nvSpPr>
        <dsp:cNvPr id="0" name=""/>
        <dsp:cNvSpPr/>
      </dsp:nvSpPr>
      <dsp:spPr>
        <a:xfrm>
          <a:off x="1012661" y="628931"/>
          <a:ext cx="10639687" cy="1889886"/>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49175" tIns="45720" rIns="45720" bIns="45720" numCol="1" spcCol="1270" anchor="ctr" anchorCtr="0">
          <a:noAutofit/>
        </a:bodyPr>
        <a:lstStyle/>
        <a:p>
          <a:pPr marL="0" lvl="0" indent="0" algn="just" defTabSz="800100">
            <a:lnSpc>
              <a:spcPct val="90000"/>
            </a:lnSpc>
            <a:spcBef>
              <a:spcPct val="0"/>
            </a:spcBef>
            <a:spcAft>
              <a:spcPct val="35000"/>
            </a:spcAft>
            <a:buFont typeface="Wingdings" panose="05000000000000000000" pitchFamily="2" charset="2"/>
            <a:buNone/>
          </a:pPr>
          <a:r>
            <a:rPr lang="en-US" sz="1800" b="0" i="0" kern="1200" dirty="0">
              <a:solidFill>
                <a:schemeClr val="bg1"/>
              </a:solidFill>
              <a:effectLst/>
              <a:latin typeface="Trebuchet MS" panose="020B0603020202020204" pitchFamily="34" charset="0"/>
            </a:rPr>
            <a:t>In the modern landscape of education and career development, there exists a significant gap in providing students with a dedicated and effective platform to cultivate their professional networks. Current social networks primarily cater to personal connections and lack the focused features required to foster meaningful connections and opportunities within the professional realm for students. This gap impedes students' ability to build essential connections, gain insights into potential career paths, access mentorship, and stay updated with industry trends.</a:t>
          </a:r>
          <a:endParaRPr lang="en-IN" sz="1800" kern="1200" dirty="0">
            <a:solidFill>
              <a:schemeClr val="bg1"/>
            </a:solidFill>
          </a:endParaRPr>
        </a:p>
      </dsp:txBody>
      <dsp:txXfrm>
        <a:off x="1012661" y="628931"/>
        <a:ext cx="10639687" cy="1889886"/>
      </dsp:txXfrm>
    </dsp:sp>
    <dsp:sp modelId="{132D7762-3FEC-4608-911E-AF3CAAFFDC2E}">
      <dsp:nvSpPr>
        <dsp:cNvPr id="0" name=""/>
        <dsp:cNvSpPr/>
      </dsp:nvSpPr>
      <dsp:spPr>
        <a:xfrm>
          <a:off x="29059" y="590271"/>
          <a:ext cx="1967205" cy="1967205"/>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 modelId="{36E2ED11-9158-4050-8477-0C5BBA007404}">
      <dsp:nvSpPr>
        <dsp:cNvPr id="0" name=""/>
        <dsp:cNvSpPr/>
      </dsp:nvSpPr>
      <dsp:spPr>
        <a:xfrm>
          <a:off x="1012661" y="3148079"/>
          <a:ext cx="10639687" cy="1573764"/>
        </a:xfrm>
        <a:prstGeom prst="rect">
          <a:avLst/>
        </a:prstGeom>
        <a:gradFill rotWithShape="0">
          <a:gsLst>
            <a:gs pos="0">
              <a:schemeClr val="lt1">
                <a:hueOff val="0"/>
                <a:satOff val="0"/>
                <a:lumOff val="0"/>
                <a:alphaOff val="0"/>
                <a:satMod val="103000"/>
                <a:lumMod val="102000"/>
                <a:tint val="94000"/>
              </a:schemeClr>
            </a:gs>
            <a:gs pos="50000">
              <a:schemeClr val="lt1">
                <a:hueOff val="0"/>
                <a:satOff val="0"/>
                <a:lumOff val="0"/>
                <a:alphaOff val="0"/>
                <a:satMod val="110000"/>
                <a:lumMod val="100000"/>
                <a:shade val="100000"/>
              </a:schemeClr>
            </a:gs>
            <a:gs pos="100000">
              <a:schemeClr val="l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49175" tIns="45720" rIns="45720" bIns="45720" numCol="1" spcCol="1270" anchor="ctr" anchorCtr="0">
          <a:noAutofit/>
        </a:bodyPr>
        <a:lstStyle/>
        <a:p>
          <a:pPr marL="0" lvl="0" indent="0" algn="just" defTabSz="800100">
            <a:lnSpc>
              <a:spcPct val="90000"/>
            </a:lnSpc>
            <a:spcBef>
              <a:spcPct val="0"/>
            </a:spcBef>
            <a:spcAft>
              <a:spcPct val="35000"/>
            </a:spcAft>
            <a:buNone/>
          </a:pPr>
          <a:r>
            <a:rPr lang="en-US" sz="1800" b="0" i="0" kern="1200" dirty="0">
              <a:solidFill>
                <a:schemeClr val="bg1"/>
              </a:solidFill>
              <a:effectLst/>
              <a:latin typeface="Trebuchet MS" panose="020B0603020202020204" pitchFamily="34" charset="0"/>
            </a:rPr>
            <a:t>As a result, there is a pressing need for a specialized professional social network tailored exclusively for students. This platform should facilitate seamless networking, knowledge sharing, and mentorship opportunities among students, peers, alumni, industry professionals, and recruiters. It should empower students to actively engage in career development activities, such as seeking advice, exploring internships, participating in relevant discussions, and accessing resources that enhance their employability.</a:t>
          </a:r>
          <a:endParaRPr lang="en-IN" sz="1800" kern="1200" dirty="0">
            <a:solidFill>
              <a:schemeClr val="bg1"/>
            </a:solidFill>
            <a:latin typeface="Trebuchet MS" panose="020B0603020202020204" pitchFamily="34" charset="0"/>
          </a:endParaRPr>
        </a:p>
      </dsp:txBody>
      <dsp:txXfrm>
        <a:off x="1012661" y="3148079"/>
        <a:ext cx="10639687" cy="1573764"/>
      </dsp:txXfrm>
    </dsp:sp>
    <dsp:sp modelId="{4F23DEA4-83D5-47BA-A8AA-D183D6BB9AF2}">
      <dsp:nvSpPr>
        <dsp:cNvPr id="0" name=""/>
        <dsp:cNvSpPr/>
      </dsp:nvSpPr>
      <dsp:spPr>
        <a:xfrm>
          <a:off x="29059" y="2951358"/>
          <a:ext cx="1967205" cy="1967205"/>
        </a:xfrm>
        <a:prstGeom prst="ellipse">
          <a:avLst/>
        </a:prstGeom>
        <a:solidFill>
          <a:schemeClr val="lt1">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F64C98-1DFB-465E-B164-4DBC8792BA3B}">
      <dsp:nvSpPr>
        <dsp:cNvPr id="0" name=""/>
        <dsp:cNvSpPr/>
      </dsp:nvSpPr>
      <dsp:spPr>
        <a:xfrm>
          <a:off x="922851" y="658"/>
          <a:ext cx="1774224" cy="106453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dirty="0">
              <a:solidFill>
                <a:schemeClr val="bg1"/>
              </a:solidFill>
              <a:effectLst/>
              <a:latin typeface="Trebuchet MS" panose="020B0603020202020204" pitchFamily="34" charset="0"/>
            </a:rPr>
            <a:t>Targeted Networking</a:t>
          </a:r>
          <a:endParaRPr lang="en-IN" sz="1900" kern="1200" dirty="0">
            <a:solidFill>
              <a:schemeClr val="bg1"/>
            </a:solidFill>
          </a:endParaRPr>
        </a:p>
      </dsp:txBody>
      <dsp:txXfrm>
        <a:off x="922851" y="658"/>
        <a:ext cx="1774224" cy="1064534"/>
      </dsp:txXfrm>
    </dsp:sp>
    <dsp:sp modelId="{4B24706A-3003-4701-8603-D695930A8BC7}">
      <dsp:nvSpPr>
        <dsp:cNvPr id="0" name=""/>
        <dsp:cNvSpPr/>
      </dsp:nvSpPr>
      <dsp:spPr>
        <a:xfrm>
          <a:off x="2874497" y="658"/>
          <a:ext cx="1774224" cy="106453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dirty="0">
              <a:solidFill>
                <a:schemeClr val="bg1"/>
              </a:solidFill>
              <a:effectLst/>
              <a:latin typeface="Trebuchet MS" panose="020B0603020202020204" pitchFamily="34" charset="0"/>
            </a:rPr>
            <a:t>Mentorship and Guidance</a:t>
          </a:r>
          <a:endParaRPr lang="en-IN" sz="1900" kern="1200" dirty="0">
            <a:solidFill>
              <a:schemeClr val="bg1"/>
            </a:solidFill>
          </a:endParaRPr>
        </a:p>
      </dsp:txBody>
      <dsp:txXfrm>
        <a:off x="2874497" y="658"/>
        <a:ext cx="1774224" cy="1064534"/>
      </dsp:txXfrm>
    </dsp:sp>
    <dsp:sp modelId="{13121EC2-7F9B-456C-B40B-3F301F84B2D5}">
      <dsp:nvSpPr>
        <dsp:cNvPr id="0" name=""/>
        <dsp:cNvSpPr/>
      </dsp:nvSpPr>
      <dsp:spPr>
        <a:xfrm>
          <a:off x="4826144" y="658"/>
          <a:ext cx="1774224" cy="106453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dirty="0">
              <a:solidFill>
                <a:schemeClr val="bg1"/>
              </a:solidFill>
              <a:effectLst/>
              <a:latin typeface="Trebuchet MS" panose="020B0603020202020204" pitchFamily="34" charset="0"/>
            </a:rPr>
            <a:t>Career Exploration</a:t>
          </a:r>
          <a:endParaRPr lang="en-IN" sz="1900" kern="1200" dirty="0">
            <a:solidFill>
              <a:schemeClr val="bg1"/>
            </a:solidFill>
          </a:endParaRPr>
        </a:p>
      </dsp:txBody>
      <dsp:txXfrm>
        <a:off x="4826144" y="658"/>
        <a:ext cx="1774224" cy="1064534"/>
      </dsp:txXfrm>
    </dsp:sp>
    <dsp:sp modelId="{8D36B002-C72C-42F0-8C87-C95B018AFDFF}">
      <dsp:nvSpPr>
        <dsp:cNvPr id="0" name=""/>
        <dsp:cNvSpPr/>
      </dsp:nvSpPr>
      <dsp:spPr>
        <a:xfrm>
          <a:off x="6777791" y="658"/>
          <a:ext cx="1774224" cy="106453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Font typeface="+mj-lt"/>
            <a:buNone/>
          </a:pPr>
          <a:r>
            <a:rPr lang="en-US" sz="1900" b="1" i="0" kern="1200" dirty="0">
              <a:solidFill>
                <a:schemeClr val="bg1"/>
              </a:solidFill>
              <a:effectLst/>
              <a:latin typeface="Trebuchet MS" panose="020B0603020202020204" pitchFamily="34" charset="0"/>
            </a:rPr>
            <a:t>Industry Insights</a:t>
          </a:r>
          <a:endParaRPr lang="en-IN" sz="1900" kern="1200" dirty="0">
            <a:solidFill>
              <a:schemeClr val="bg1"/>
            </a:solidFill>
          </a:endParaRPr>
        </a:p>
      </dsp:txBody>
      <dsp:txXfrm>
        <a:off x="6777791" y="658"/>
        <a:ext cx="1774224" cy="1064534"/>
      </dsp:txXfrm>
    </dsp:sp>
    <dsp:sp modelId="{827E624E-BC23-4EEC-B7D0-75A3244E830B}">
      <dsp:nvSpPr>
        <dsp:cNvPr id="0" name=""/>
        <dsp:cNvSpPr/>
      </dsp:nvSpPr>
      <dsp:spPr>
        <a:xfrm>
          <a:off x="922851" y="1242615"/>
          <a:ext cx="1774224" cy="106453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Font typeface="+mj-lt"/>
            <a:buNone/>
          </a:pPr>
          <a:r>
            <a:rPr lang="en-US" sz="1900" b="1" i="0" kern="1200" dirty="0">
              <a:solidFill>
                <a:schemeClr val="bg1"/>
              </a:solidFill>
              <a:effectLst/>
              <a:latin typeface="Trebuchet MS" panose="020B0603020202020204" pitchFamily="34" charset="0"/>
            </a:rPr>
            <a:t>Skill Development</a:t>
          </a:r>
          <a:endParaRPr lang="en-IN" sz="1900" kern="1200" dirty="0">
            <a:solidFill>
              <a:schemeClr val="bg1"/>
            </a:solidFill>
          </a:endParaRPr>
        </a:p>
      </dsp:txBody>
      <dsp:txXfrm>
        <a:off x="922851" y="1242615"/>
        <a:ext cx="1774224" cy="1064534"/>
      </dsp:txXfrm>
    </dsp:sp>
    <dsp:sp modelId="{E12B51C6-69FD-434F-BA18-B7A10E186E3B}">
      <dsp:nvSpPr>
        <dsp:cNvPr id="0" name=""/>
        <dsp:cNvSpPr/>
      </dsp:nvSpPr>
      <dsp:spPr>
        <a:xfrm>
          <a:off x="2874497" y="1242615"/>
          <a:ext cx="1774224" cy="106453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Font typeface="+mj-lt"/>
            <a:buNone/>
          </a:pPr>
          <a:r>
            <a:rPr lang="en-US" sz="1900" b="1" i="0" kern="1200" dirty="0">
              <a:solidFill>
                <a:schemeClr val="bg1"/>
              </a:solidFill>
              <a:effectLst/>
              <a:latin typeface="Trebuchet MS" panose="020B0603020202020204" pitchFamily="34" charset="0"/>
            </a:rPr>
            <a:t>Personal Branding</a:t>
          </a:r>
          <a:endParaRPr lang="en-IN" sz="1900" kern="1200" dirty="0">
            <a:solidFill>
              <a:schemeClr val="bg1"/>
            </a:solidFill>
          </a:endParaRPr>
        </a:p>
      </dsp:txBody>
      <dsp:txXfrm>
        <a:off x="2874497" y="1242615"/>
        <a:ext cx="1774224" cy="1064534"/>
      </dsp:txXfrm>
    </dsp:sp>
    <dsp:sp modelId="{6DCDB57F-58F2-4C0A-A710-AF0C92CEE85E}">
      <dsp:nvSpPr>
        <dsp:cNvPr id="0" name=""/>
        <dsp:cNvSpPr/>
      </dsp:nvSpPr>
      <dsp:spPr>
        <a:xfrm>
          <a:off x="4826144" y="1242615"/>
          <a:ext cx="1774224" cy="106453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b="1" i="0" kern="1200" dirty="0">
              <a:solidFill>
                <a:schemeClr val="bg1"/>
              </a:solidFill>
              <a:effectLst/>
              <a:latin typeface="Trebuchet MS" panose="020B0603020202020204" pitchFamily="34" charset="0"/>
            </a:rPr>
            <a:t>Transition to Professional Life</a:t>
          </a:r>
          <a:endParaRPr lang="en-IN" sz="1900" kern="1200" dirty="0">
            <a:solidFill>
              <a:schemeClr val="bg1"/>
            </a:solidFill>
          </a:endParaRPr>
        </a:p>
      </dsp:txBody>
      <dsp:txXfrm>
        <a:off x="4826144" y="1242615"/>
        <a:ext cx="1774224" cy="1064534"/>
      </dsp:txXfrm>
    </dsp:sp>
    <dsp:sp modelId="{7C85C5F2-9E6A-430F-915A-9340BCB1A80F}">
      <dsp:nvSpPr>
        <dsp:cNvPr id="0" name=""/>
        <dsp:cNvSpPr/>
      </dsp:nvSpPr>
      <dsp:spPr>
        <a:xfrm>
          <a:off x="6777791" y="1242615"/>
          <a:ext cx="1774224" cy="106453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Font typeface="+mj-lt"/>
            <a:buNone/>
          </a:pPr>
          <a:r>
            <a:rPr lang="en-US" sz="1900" b="1" i="0" kern="1200" dirty="0">
              <a:solidFill>
                <a:schemeClr val="bg1"/>
              </a:solidFill>
              <a:effectLst/>
              <a:latin typeface="Trebuchet MS" panose="020B0603020202020204" pitchFamily="34" charset="0"/>
            </a:rPr>
            <a:t>Knowledge Sharing</a:t>
          </a:r>
          <a:endParaRPr lang="en-IN" sz="1900" kern="1200" dirty="0">
            <a:solidFill>
              <a:schemeClr val="bg1"/>
            </a:solidFill>
          </a:endParaRPr>
        </a:p>
      </dsp:txBody>
      <dsp:txXfrm>
        <a:off x="6777791" y="1242615"/>
        <a:ext cx="1774224" cy="1064534"/>
      </dsp:txXfrm>
    </dsp:sp>
    <dsp:sp modelId="{D1D63AC7-BEBB-428B-A050-AB1D6156C9F3}">
      <dsp:nvSpPr>
        <dsp:cNvPr id="0" name=""/>
        <dsp:cNvSpPr/>
      </dsp:nvSpPr>
      <dsp:spPr>
        <a:xfrm>
          <a:off x="3850321" y="2484572"/>
          <a:ext cx="1774224" cy="1064534"/>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Font typeface="+mj-lt"/>
            <a:buNone/>
          </a:pPr>
          <a:r>
            <a:rPr lang="en-US" sz="1900" b="1" i="0" kern="1200" dirty="0">
              <a:solidFill>
                <a:schemeClr val="bg1"/>
              </a:solidFill>
              <a:effectLst/>
              <a:latin typeface="Trebuchet MS" panose="020B0603020202020204" pitchFamily="34" charset="0"/>
            </a:rPr>
            <a:t>Job and Internship Opportunities</a:t>
          </a:r>
          <a:endParaRPr lang="en-IN" sz="1900" kern="1200" dirty="0">
            <a:solidFill>
              <a:schemeClr val="bg1"/>
            </a:solidFill>
          </a:endParaRPr>
        </a:p>
      </dsp:txBody>
      <dsp:txXfrm>
        <a:off x="3850321" y="2484572"/>
        <a:ext cx="1774224" cy="10645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F64C98-1DFB-465E-B164-4DBC8792BA3B}">
      <dsp:nvSpPr>
        <dsp:cNvPr id="0" name=""/>
        <dsp:cNvSpPr/>
      </dsp:nvSpPr>
      <dsp:spPr>
        <a:xfrm>
          <a:off x="3238" y="21477"/>
          <a:ext cx="1753405" cy="105204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i="0" kern="1200" dirty="0">
              <a:solidFill>
                <a:schemeClr val="bg1"/>
              </a:solidFill>
              <a:effectLst/>
              <a:latin typeface="Trebuchet MS" panose="020B0603020202020204" pitchFamily="34" charset="0"/>
            </a:rPr>
            <a:t>Diverse Academic Backgrounds</a:t>
          </a:r>
          <a:endParaRPr lang="en-IN" sz="2000" kern="1200" dirty="0">
            <a:solidFill>
              <a:schemeClr val="bg1"/>
            </a:solidFill>
          </a:endParaRPr>
        </a:p>
      </dsp:txBody>
      <dsp:txXfrm>
        <a:off x="3238" y="21477"/>
        <a:ext cx="1753405" cy="1052043"/>
      </dsp:txXfrm>
    </dsp:sp>
    <dsp:sp modelId="{4B24706A-3003-4701-8603-D695930A8BC7}">
      <dsp:nvSpPr>
        <dsp:cNvPr id="0" name=""/>
        <dsp:cNvSpPr/>
      </dsp:nvSpPr>
      <dsp:spPr>
        <a:xfrm>
          <a:off x="1931984" y="21477"/>
          <a:ext cx="1753405" cy="105204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i="0" kern="1200" dirty="0">
              <a:solidFill>
                <a:schemeClr val="bg1"/>
              </a:solidFill>
              <a:effectLst/>
              <a:latin typeface="Trebuchet MS" panose="020B0603020202020204" pitchFamily="34" charset="0"/>
            </a:rPr>
            <a:t>Varied Educational Levels</a:t>
          </a:r>
          <a:endParaRPr lang="en-IN" sz="2000" kern="1200" dirty="0">
            <a:solidFill>
              <a:schemeClr val="bg1"/>
            </a:solidFill>
          </a:endParaRPr>
        </a:p>
      </dsp:txBody>
      <dsp:txXfrm>
        <a:off x="1931984" y="21477"/>
        <a:ext cx="1753405" cy="1052043"/>
      </dsp:txXfrm>
    </dsp:sp>
    <dsp:sp modelId="{13121EC2-7F9B-456C-B40B-3F301F84B2D5}">
      <dsp:nvSpPr>
        <dsp:cNvPr id="0" name=""/>
        <dsp:cNvSpPr/>
      </dsp:nvSpPr>
      <dsp:spPr>
        <a:xfrm>
          <a:off x="3860730" y="21477"/>
          <a:ext cx="1753405" cy="105204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i="0" kern="1200" dirty="0">
              <a:solidFill>
                <a:schemeClr val="bg1"/>
              </a:solidFill>
              <a:effectLst/>
              <a:latin typeface="Trebuchet MS" panose="020B0603020202020204" pitchFamily="34" charset="0"/>
            </a:rPr>
            <a:t>Career Aspirations</a:t>
          </a:r>
          <a:endParaRPr lang="en-IN" sz="2000" kern="1200" dirty="0">
            <a:solidFill>
              <a:schemeClr val="bg1"/>
            </a:solidFill>
          </a:endParaRPr>
        </a:p>
      </dsp:txBody>
      <dsp:txXfrm>
        <a:off x="3860730" y="21477"/>
        <a:ext cx="1753405" cy="1052043"/>
      </dsp:txXfrm>
    </dsp:sp>
    <dsp:sp modelId="{8D36B002-C72C-42F0-8C87-C95B018AFDFF}">
      <dsp:nvSpPr>
        <dsp:cNvPr id="0" name=""/>
        <dsp:cNvSpPr/>
      </dsp:nvSpPr>
      <dsp:spPr>
        <a:xfrm>
          <a:off x="5789476" y="21477"/>
          <a:ext cx="1753405" cy="105204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mj-lt"/>
            <a:buNone/>
          </a:pPr>
          <a:r>
            <a:rPr lang="en-IN" sz="2000" b="1" i="0" kern="1200" dirty="0">
              <a:solidFill>
                <a:schemeClr val="bg1"/>
              </a:solidFill>
              <a:effectLst/>
              <a:latin typeface="Trebuchet MS" panose="020B0603020202020204" pitchFamily="34" charset="0"/>
            </a:rPr>
            <a:t>Skill Development Goals</a:t>
          </a:r>
          <a:endParaRPr lang="en-IN" sz="2000" kern="1200" dirty="0">
            <a:solidFill>
              <a:schemeClr val="bg1"/>
            </a:solidFill>
          </a:endParaRPr>
        </a:p>
      </dsp:txBody>
      <dsp:txXfrm>
        <a:off x="5789476" y="21477"/>
        <a:ext cx="1753405" cy="1052043"/>
      </dsp:txXfrm>
    </dsp:sp>
    <dsp:sp modelId="{827E624E-BC23-4EEC-B7D0-75A3244E830B}">
      <dsp:nvSpPr>
        <dsp:cNvPr id="0" name=""/>
        <dsp:cNvSpPr/>
      </dsp:nvSpPr>
      <dsp:spPr>
        <a:xfrm>
          <a:off x="7718222" y="21477"/>
          <a:ext cx="1753405" cy="105204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mj-lt"/>
            <a:buNone/>
          </a:pPr>
          <a:r>
            <a:rPr lang="en-IN" sz="2000" b="1" i="0" kern="1200" dirty="0">
              <a:solidFill>
                <a:schemeClr val="bg1"/>
              </a:solidFill>
              <a:effectLst/>
              <a:latin typeface="Trebuchet MS" panose="020B0603020202020204" pitchFamily="34" charset="0"/>
            </a:rPr>
            <a:t>Networking Objectives</a:t>
          </a:r>
          <a:endParaRPr lang="en-IN" sz="2000" kern="1200" dirty="0">
            <a:solidFill>
              <a:schemeClr val="bg1"/>
            </a:solidFill>
          </a:endParaRPr>
        </a:p>
      </dsp:txBody>
      <dsp:txXfrm>
        <a:off x="7718222" y="21477"/>
        <a:ext cx="1753405" cy="1052043"/>
      </dsp:txXfrm>
    </dsp:sp>
    <dsp:sp modelId="{E12B51C6-69FD-434F-BA18-B7A10E186E3B}">
      <dsp:nvSpPr>
        <dsp:cNvPr id="0" name=""/>
        <dsp:cNvSpPr/>
      </dsp:nvSpPr>
      <dsp:spPr>
        <a:xfrm>
          <a:off x="3238" y="1248861"/>
          <a:ext cx="1753405" cy="105204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mj-lt"/>
            <a:buNone/>
          </a:pPr>
          <a:r>
            <a:rPr lang="en-IN" sz="2000" b="1" i="0" kern="1200" dirty="0">
              <a:solidFill>
                <a:schemeClr val="bg1"/>
              </a:solidFill>
              <a:effectLst/>
              <a:latin typeface="Trebuchet MS" panose="020B0603020202020204" pitchFamily="34" charset="0"/>
            </a:rPr>
            <a:t>Mentorship Preferences</a:t>
          </a:r>
          <a:endParaRPr lang="en-IN" sz="2000" kern="1200" dirty="0">
            <a:solidFill>
              <a:schemeClr val="bg1"/>
            </a:solidFill>
          </a:endParaRPr>
        </a:p>
      </dsp:txBody>
      <dsp:txXfrm>
        <a:off x="3238" y="1248861"/>
        <a:ext cx="1753405" cy="1052043"/>
      </dsp:txXfrm>
    </dsp:sp>
    <dsp:sp modelId="{6DCDB57F-58F2-4C0A-A710-AF0C92CEE85E}">
      <dsp:nvSpPr>
        <dsp:cNvPr id="0" name=""/>
        <dsp:cNvSpPr/>
      </dsp:nvSpPr>
      <dsp:spPr>
        <a:xfrm>
          <a:off x="1931984" y="1248861"/>
          <a:ext cx="1753405" cy="105204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b="1" i="0" kern="1200" dirty="0">
              <a:solidFill>
                <a:schemeClr val="bg1"/>
              </a:solidFill>
              <a:effectLst/>
              <a:latin typeface="Trebuchet MS" panose="020B0603020202020204" pitchFamily="34" charset="0"/>
            </a:rPr>
            <a:t>Digital Proficiency</a:t>
          </a:r>
          <a:endParaRPr lang="en-IN" sz="2000" kern="1200" dirty="0">
            <a:solidFill>
              <a:schemeClr val="bg1"/>
            </a:solidFill>
          </a:endParaRPr>
        </a:p>
      </dsp:txBody>
      <dsp:txXfrm>
        <a:off x="1931984" y="1248861"/>
        <a:ext cx="1753405" cy="1052043"/>
      </dsp:txXfrm>
    </dsp:sp>
    <dsp:sp modelId="{7C85C5F2-9E6A-430F-915A-9340BCB1A80F}">
      <dsp:nvSpPr>
        <dsp:cNvPr id="0" name=""/>
        <dsp:cNvSpPr/>
      </dsp:nvSpPr>
      <dsp:spPr>
        <a:xfrm>
          <a:off x="3860730" y="1248861"/>
          <a:ext cx="1753405" cy="105204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mj-lt"/>
            <a:buNone/>
          </a:pPr>
          <a:r>
            <a:rPr lang="en-IN" sz="2000" b="1" i="0" kern="1200" dirty="0">
              <a:solidFill>
                <a:schemeClr val="bg1"/>
              </a:solidFill>
              <a:effectLst/>
              <a:latin typeface="Trebuchet MS" panose="020B0603020202020204" pitchFamily="34" charset="0"/>
            </a:rPr>
            <a:t>Motivation for Engagement</a:t>
          </a:r>
          <a:endParaRPr lang="en-IN" sz="2000" kern="1200" dirty="0">
            <a:solidFill>
              <a:schemeClr val="bg1"/>
            </a:solidFill>
          </a:endParaRPr>
        </a:p>
      </dsp:txBody>
      <dsp:txXfrm>
        <a:off x="3860730" y="1248861"/>
        <a:ext cx="1753405" cy="1052043"/>
      </dsp:txXfrm>
    </dsp:sp>
    <dsp:sp modelId="{D1D63AC7-BEBB-428B-A050-AB1D6156C9F3}">
      <dsp:nvSpPr>
        <dsp:cNvPr id="0" name=""/>
        <dsp:cNvSpPr/>
      </dsp:nvSpPr>
      <dsp:spPr>
        <a:xfrm>
          <a:off x="5789476" y="1248861"/>
          <a:ext cx="1753405" cy="105204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mj-lt"/>
            <a:buNone/>
          </a:pPr>
          <a:r>
            <a:rPr lang="en-IN" sz="2000" b="1" i="0" kern="1200" dirty="0">
              <a:solidFill>
                <a:schemeClr val="bg1"/>
              </a:solidFill>
              <a:effectLst/>
              <a:latin typeface="Trebuchet MS" panose="020B0603020202020204" pitchFamily="34" charset="0"/>
            </a:rPr>
            <a:t>Time Constraints</a:t>
          </a:r>
          <a:endParaRPr lang="en-IN" sz="2000" kern="1200" dirty="0">
            <a:solidFill>
              <a:schemeClr val="bg1"/>
            </a:solidFill>
          </a:endParaRPr>
        </a:p>
      </dsp:txBody>
      <dsp:txXfrm>
        <a:off x="5789476" y="1248861"/>
        <a:ext cx="1753405" cy="1052043"/>
      </dsp:txXfrm>
    </dsp:sp>
    <dsp:sp modelId="{9F8614A3-6DAF-4B89-9CE0-2DDF2E3C9690}">
      <dsp:nvSpPr>
        <dsp:cNvPr id="0" name=""/>
        <dsp:cNvSpPr/>
      </dsp:nvSpPr>
      <dsp:spPr>
        <a:xfrm>
          <a:off x="7718222" y="1248861"/>
          <a:ext cx="1753405" cy="105204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mj-lt"/>
            <a:buNone/>
          </a:pPr>
          <a:r>
            <a:rPr lang="en-IN" sz="2000" b="1" i="0" kern="1200" dirty="0">
              <a:solidFill>
                <a:schemeClr val="bg1"/>
              </a:solidFill>
              <a:effectLst/>
              <a:latin typeface="Trebuchet MS" panose="020B0603020202020204" pitchFamily="34" charset="0"/>
            </a:rPr>
            <a:t>Personal Branding Goals</a:t>
          </a:r>
          <a:endParaRPr lang="en-IN" sz="2000" kern="1200" dirty="0">
            <a:solidFill>
              <a:schemeClr val="bg1"/>
            </a:solidFill>
          </a:endParaRPr>
        </a:p>
      </dsp:txBody>
      <dsp:txXfrm>
        <a:off x="7718222" y="1248861"/>
        <a:ext cx="1753405" cy="1052043"/>
      </dsp:txXfrm>
    </dsp:sp>
    <dsp:sp modelId="{72FCC49F-EE7D-4E45-9FFF-558611918548}">
      <dsp:nvSpPr>
        <dsp:cNvPr id="0" name=""/>
        <dsp:cNvSpPr/>
      </dsp:nvSpPr>
      <dsp:spPr>
        <a:xfrm>
          <a:off x="1931984" y="2476245"/>
          <a:ext cx="1753405" cy="105204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mj-lt"/>
            <a:buNone/>
          </a:pPr>
          <a:r>
            <a:rPr lang="en-IN" sz="2000" b="1" i="0" kern="1200" dirty="0">
              <a:solidFill>
                <a:schemeClr val="bg1"/>
              </a:solidFill>
              <a:effectLst/>
              <a:latin typeface="Trebuchet MS" panose="020B0603020202020204" pitchFamily="34" charset="0"/>
            </a:rPr>
            <a:t>Privacy Concerns</a:t>
          </a:r>
          <a:endParaRPr lang="en-IN" sz="2000" kern="1200" dirty="0">
            <a:solidFill>
              <a:schemeClr val="bg1"/>
            </a:solidFill>
          </a:endParaRPr>
        </a:p>
      </dsp:txBody>
      <dsp:txXfrm>
        <a:off x="1931984" y="2476245"/>
        <a:ext cx="1753405" cy="1052043"/>
      </dsp:txXfrm>
    </dsp:sp>
    <dsp:sp modelId="{69455F18-2B08-49DD-BB57-7B0A804E0643}">
      <dsp:nvSpPr>
        <dsp:cNvPr id="0" name=""/>
        <dsp:cNvSpPr/>
      </dsp:nvSpPr>
      <dsp:spPr>
        <a:xfrm>
          <a:off x="3860730" y="2476245"/>
          <a:ext cx="1753405" cy="105204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mj-lt"/>
            <a:buNone/>
          </a:pPr>
          <a:r>
            <a:rPr lang="en-IN" sz="2000" b="1" i="0" kern="1200" dirty="0">
              <a:solidFill>
                <a:schemeClr val="bg1"/>
              </a:solidFill>
              <a:effectLst/>
              <a:latin typeface="Trebuchet MS" panose="020B0603020202020204" pitchFamily="34" charset="0"/>
            </a:rPr>
            <a:t>Accessibility Needs</a:t>
          </a:r>
          <a:endParaRPr lang="en-IN" sz="2000" kern="1200" dirty="0">
            <a:solidFill>
              <a:schemeClr val="bg1"/>
            </a:solidFill>
          </a:endParaRPr>
        </a:p>
      </dsp:txBody>
      <dsp:txXfrm>
        <a:off x="3860730" y="2476245"/>
        <a:ext cx="1753405" cy="1052043"/>
      </dsp:txXfrm>
    </dsp:sp>
    <dsp:sp modelId="{D814D518-2895-4F85-950B-A9FF677B3BA1}">
      <dsp:nvSpPr>
        <dsp:cNvPr id="0" name=""/>
        <dsp:cNvSpPr/>
      </dsp:nvSpPr>
      <dsp:spPr>
        <a:xfrm>
          <a:off x="5789476" y="2476245"/>
          <a:ext cx="1753405" cy="105204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Font typeface="+mj-lt"/>
            <a:buNone/>
          </a:pPr>
          <a:r>
            <a:rPr lang="en-IN" sz="2000" b="1" i="0" kern="1200" dirty="0">
              <a:solidFill>
                <a:schemeClr val="bg1"/>
              </a:solidFill>
              <a:effectLst/>
              <a:latin typeface="Trebuchet MS" panose="020B0603020202020204" pitchFamily="34" charset="0"/>
            </a:rPr>
            <a:t>Collaboration Styles</a:t>
          </a:r>
          <a:endParaRPr lang="en-IN" sz="2000" kern="1200" dirty="0">
            <a:solidFill>
              <a:schemeClr val="bg1"/>
            </a:solidFill>
          </a:endParaRPr>
        </a:p>
      </dsp:txBody>
      <dsp:txXfrm>
        <a:off x="5789476" y="2476245"/>
        <a:ext cx="1753405" cy="10520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32F073-EFE5-46B2-9AAD-BF87D1ECC2A3}">
      <dsp:nvSpPr>
        <dsp:cNvPr id="0" name=""/>
        <dsp:cNvSpPr/>
      </dsp:nvSpPr>
      <dsp:spPr>
        <a:xfrm>
          <a:off x="2141040" y="1577098"/>
          <a:ext cx="1278666" cy="1278823"/>
        </a:xfrm>
        <a:prstGeom prst="ellipse">
          <a:avLst/>
        </a:prstGeom>
        <a:solidFill>
          <a:schemeClr val="lt1">
            <a:alpha val="50000"/>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569544EC-4A2A-4507-89AE-D29FE8E14F38}">
      <dsp:nvSpPr>
        <dsp:cNvPr id="0" name=""/>
        <dsp:cNvSpPr/>
      </dsp:nvSpPr>
      <dsp:spPr>
        <a:xfrm>
          <a:off x="1806745" y="578972"/>
          <a:ext cx="1947257" cy="78407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IN" sz="1800" b="1" i="0" kern="1200" dirty="0">
              <a:latin typeface="Trebuchet MS" panose="020B0603020202020204" pitchFamily="34" charset="0"/>
            </a:rPr>
            <a:t>Networking Opportunities</a:t>
          </a:r>
          <a:endParaRPr lang="en-IN" sz="1800" kern="1200" dirty="0">
            <a:latin typeface="Trebuchet MS" panose="020B0603020202020204" pitchFamily="34" charset="0"/>
          </a:endParaRPr>
        </a:p>
      </dsp:txBody>
      <dsp:txXfrm>
        <a:off x="1806745" y="578972"/>
        <a:ext cx="1947257" cy="784073"/>
      </dsp:txXfrm>
    </dsp:sp>
    <dsp:sp modelId="{19AE2CD6-9E5A-4EF7-8C75-7AC3EFB15053}">
      <dsp:nvSpPr>
        <dsp:cNvPr id="0" name=""/>
        <dsp:cNvSpPr/>
      </dsp:nvSpPr>
      <dsp:spPr>
        <a:xfrm>
          <a:off x="2516116" y="1757435"/>
          <a:ext cx="1278666" cy="1278823"/>
        </a:xfrm>
        <a:prstGeom prst="ellipse">
          <a:avLst/>
        </a:prstGeom>
        <a:solidFill>
          <a:schemeClr val="lt1">
            <a:alpha val="50000"/>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4FBF9BB2-8862-4A54-BCC2-921050A542EE}">
      <dsp:nvSpPr>
        <dsp:cNvPr id="0" name=""/>
        <dsp:cNvSpPr/>
      </dsp:nvSpPr>
      <dsp:spPr>
        <a:xfrm>
          <a:off x="3952485" y="1323842"/>
          <a:ext cx="1385222" cy="86248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IN" sz="1800" b="1" i="0" kern="1200" dirty="0">
              <a:latin typeface="Trebuchet MS" panose="020B0603020202020204" pitchFamily="34" charset="0"/>
            </a:rPr>
            <a:t>Mentorship and Guidance</a:t>
          </a:r>
          <a:endParaRPr lang="en-IN" sz="1800" kern="1200" dirty="0">
            <a:latin typeface="Trebuchet MS" panose="020B0603020202020204" pitchFamily="34" charset="0"/>
          </a:endParaRPr>
        </a:p>
      </dsp:txBody>
      <dsp:txXfrm>
        <a:off x="3952485" y="1323842"/>
        <a:ext cx="1385222" cy="862480"/>
      </dsp:txXfrm>
    </dsp:sp>
    <dsp:sp modelId="{180A2B0D-8E2C-4A8C-8DEB-6286F8E963B3}">
      <dsp:nvSpPr>
        <dsp:cNvPr id="0" name=""/>
        <dsp:cNvSpPr/>
      </dsp:nvSpPr>
      <dsp:spPr>
        <a:xfrm>
          <a:off x="2608287" y="2163193"/>
          <a:ext cx="1278666" cy="1278823"/>
        </a:xfrm>
        <a:prstGeom prst="ellipse">
          <a:avLst/>
        </a:prstGeom>
        <a:solidFill>
          <a:schemeClr val="lt1">
            <a:alpha val="50000"/>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561DB0F3-FE17-4CB8-9E5A-FFBA6BD1FD3F}">
      <dsp:nvSpPr>
        <dsp:cNvPr id="0" name=""/>
        <dsp:cNvSpPr/>
      </dsp:nvSpPr>
      <dsp:spPr>
        <a:xfrm>
          <a:off x="4085680" y="2421545"/>
          <a:ext cx="1358583" cy="92128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IN" sz="1800" b="1" i="0" kern="1200" dirty="0">
              <a:latin typeface="Trebuchet MS" panose="020B0603020202020204" pitchFamily="34" charset="0"/>
            </a:rPr>
            <a:t>Career Exploration</a:t>
          </a:r>
          <a:endParaRPr lang="en-IN" sz="1800" kern="1200" dirty="0">
            <a:latin typeface="Trebuchet MS" panose="020B0603020202020204" pitchFamily="34" charset="0"/>
          </a:endParaRPr>
        </a:p>
      </dsp:txBody>
      <dsp:txXfrm>
        <a:off x="4085680" y="2421545"/>
        <a:ext cx="1358583" cy="921286"/>
      </dsp:txXfrm>
    </dsp:sp>
    <dsp:sp modelId="{C28B4856-FDA6-46B7-8B57-8C9992437817}">
      <dsp:nvSpPr>
        <dsp:cNvPr id="0" name=""/>
        <dsp:cNvSpPr/>
      </dsp:nvSpPr>
      <dsp:spPr>
        <a:xfrm>
          <a:off x="2348824" y="2488583"/>
          <a:ext cx="1278666" cy="1278823"/>
        </a:xfrm>
        <a:prstGeom prst="ellipse">
          <a:avLst/>
        </a:prstGeom>
        <a:solidFill>
          <a:schemeClr val="lt1">
            <a:alpha val="50000"/>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D2E5945C-D185-49DE-9189-7A8438B4B987}">
      <dsp:nvSpPr>
        <dsp:cNvPr id="0" name=""/>
        <dsp:cNvSpPr/>
      </dsp:nvSpPr>
      <dsp:spPr>
        <a:xfrm>
          <a:off x="3499624" y="3656461"/>
          <a:ext cx="1465139" cy="8428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IN" sz="1800" b="1" i="0" kern="1200" dirty="0">
              <a:latin typeface="Trebuchet MS" panose="020B0603020202020204" pitchFamily="34" charset="0"/>
            </a:rPr>
            <a:t>Skill Development</a:t>
          </a:r>
          <a:endParaRPr lang="en-IN" sz="1800" kern="1200" dirty="0">
            <a:latin typeface="Trebuchet MS" panose="020B0603020202020204" pitchFamily="34" charset="0"/>
          </a:endParaRPr>
        </a:p>
      </dsp:txBody>
      <dsp:txXfrm>
        <a:off x="3499624" y="3656461"/>
        <a:ext cx="1465139" cy="842878"/>
      </dsp:txXfrm>
    </dsp:sp>
    <dsp:sp modelId="{43A74873-57B4-427A-8C8C-F0CB6E4D04E0}">
      <dsp:nvSpPr>
        <dsp:cNvPr id="0" name=""/>
        <dsp:cNvSpPr/>
      </dsp:nvSpPr>
      <dsp:spPr>
        <a:xfrm>
          <a:off x="1933257" y="2488583"/>
          <a:ext cx="1278666" cy="1278823"/>
        </a:xfrm>
        <a:prstGeom prst="ellipse">
          <a:avLst/>
        </a:prstGeom>
        <a:solidFill>
          <a:schemeClr val="lt1">
            <a:alpha val="50000"/>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8363180E-4CB4-41EF-90C9-6B4564A9A57F}">
      <dsp:nvSpPr>
        <dsp:cNvPr id="0" name=""/>
        <dsp:cNvSpPr/>
      </dsp:nvSpPr>
      <dsp:spPr>
        <a:xfrm>
          <a:off x="595985" y="3656461"/>
          <a:ext cx="1465139" cy="842878"/>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IN" sz="1800" b="1" i="0" kern="1200" dirty="0">
              <a:latin typeface="Trebuchet MS" panose="020B0603020202020204" pitchFamily="34" charset="0"/>
            </a:rPr>
            <a:t>Industry Insights</a:t>
          </a:r>
          <a:endParaRPr lang="en-IN" sz="1800" kern="1200" dirty="0">
            <a:latin typeface="Trebuchet MS" panose="020B0603020202020204" pitchFamily="34" charset="0"/>
          </a:endParaRPr>
        </a:p>
      </dsp:txBody>
      <dsp:txXfrm>
        <a:off x="595985" y="3656461"/>
        <a:ext cx="1465139" cy="842878"/>
      </dsp:txXfrm>
    </dsp:sp>
    <dsp:sp modelId="{8B7E8BA6-7D3D-4B56-A486-ECB2BFFDFBA4}">
      <dsp:nvSpPr>
        <dsp:cNvPr id="0" name=""/>
        <dsp:cNvSpPr/>
      </dsp:nvSpPr>
      <dsp:spPr>
        <a:xfrm>
          <a:off x="1673794" y="2163193"/>
          <a:ext cx="1278666" cy="1278823"/>
        </a:xfrm>
        <a:prstGeom prst="ellipse">
          <a:avLst/>
        </a:prstGeom>
        <a:solidFill>
          <a:schemeClr val="lt1">
            <a:alpha val="50000"/>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44780B82-BAEF-44CA-8E6F-4AEC690D05B7}">
      <dsp:nvSpPr>
        <dsp:cNvPr id="0" name=""/>
        <dsp:cNvSpPr/>
      </dsp:nvSpPr>
      <dsp:spPr>
        <a:xfrm>
          <a:off x="-116484" y="2421545"/>
          <a:ext cx="1824523" cy="92128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IN" sz="1800" b="1" i="0" kern="1200" dirty="0">
              <a:latin typeface="Trebuchet MS" panose="020B0603020202020204" pitchFamily="34" charset="0"/>
            </a:rPr>
            <a:t>Job and Internship Opportunities</a:t>
          </a:r>
          <a:endParaRPr lang="en-IN" sz="1800" kern="1200" dirty="0">
            <a:latin typeface="Trebuchet MS" panose="020B0603020202020204" pitchFamily="34" charset="0"/>
          </a:endParaRPr>
        </a:p>
      </dsp:txBody>
      <dsp:txXfrm>
        <a:off x="-116484" y="2421545"/>
        <a:ext cx="1824523" cy="921286"/>
      </dsp:txXfrm>
    </dsp:sp>
    <dsp:sp modelId="{79791850-F803-4231-BD8A-9FD3F0FE6B7D}">
      <dsp:nvSpPr>
        <dsp:cNvPr id="0" name=""/>
        <dsp:cNvSpPr/>
      </dsp:nvSpPr>
      <dsp:spPr>
        <a:xfrm>
          <a:off x="1765965" y="1757435"/>
          <a:ext cx="1278666" cy="1278823"/>
        </a:xfrm>
        <a:prstGeom prst="ellipse">
          <a:avLst/>
        </a:prstGeom>
        <a:solidFill>
          <a:schemeClr val="lt1">
            <a:alpha val="50000"/>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6AD565CD-DC4B-4DB3-A3C6-92B81E903C30}">
      <dsp:nvSpPr>
        <dsp:cNvPr id="0" name=""/>
        <dsp:cNvSpPr/>
      </dsp:nvSpPr>
      <dsp:spPr>
        <a:xfrm>
          <a:off x="-13832" y="1323842"/>
          <a:ext cx="1858968" cy="86248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IN" sz="1800" b="1" i="0" kern="1200" dirty="0">
              <a:latin typeface="Trebuchet MS" panose="020B0603020202020204" pitchFamily="34" charset="0"/>
            </a:rPr>
            <a:t>Professional Development</a:t>
          </a:r>
          <a:endParaRPr lang="en-IN" sz="1800" kern="1200" dirty="0">
            <a:latin typeface="Trebuchet MS" panose="020B0603020202020204" pitchFamily="34" charset="0"/>
          </a:endParaRPr>
        </a:p>
      </dsp:txBody>
      <dsp:txXfrm>
        <a:off x="-13832" y="1323842"/>
        <a:ext cx="1858968" cy="8624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822D70-905C-4274-97C9-FAEF602B2119}">
      <dsp:nvSpPr>
        <dsp:cNvPr id="0" name=""/>
        <dsp:cNvSpPr/>
      </dsp:nvSpPr>
      <dsp:spPr>
        <a:xfrm>
          <a:off x="2391368" y="1000855"/>
          <a:ext cx="1332953" cy="1333116"/>
        </a:xfrm>
        <a:prstGeom prst="ellipse">
          <a:avLst/>
        </a:prstGeom>
        <a:solidFill>
          <a:schemeClr val="lt1">
            <a:alpha val="50000"/>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0CE94FFD-E6DB-4F6C-853D-795497A120F8}">
      <dsp:nvSpPr>
        <dsp:cNvPr id="0" name=""/>
        <dsp:cNvSpPr/>
      </dsp:nvSpPr>
      <dsp:spPr>
        <a:xfrm>
          <a:off x="1693500" y="39646"/>
          <a:ext cx="2728688" cy="65877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IN" sz="1800" b="1" i="0" kern="1200" dirty="0">
              <a:latin typeface="Trebuchet MS" panose="020B0603020202020204" pitchFamily="34" charset="0"/>
            </a:rPr>
            <a:t>Knowledge Sharing and Learning</a:t>
          </a:r>
          <a:endParaRPr lang="en-IN" sz="1800" kern="1200" dirty="0">
            <a:latin typeface="Trebuchet MS" panose="020B0603020202020204" pitchFamily="34" charset="0"/>
          </a:endParaRPr>
        </a:p>
      </dsp:txBody>
      <dsp:txXfrm>
        <a:off x="1693500" y="39646"/>
        <a:ext cx="2728688" cy="658777"/>
      </dsp:txXfrm>
    </dsp:sp>
    <dsp:sp modelId="{A32531CB-BA24-49C2-A6A3-59349E2E0819}">
      <dsp:nvSpPr>
        <dsp:cNvPr id="0" name=""/>
        <dsp:cNvSpPr/>
      </dsp:nvSpPr>
      <dsp:spPr>
        <a:xfrm>
          <a:off x="2782367" y="1188848"/>
          <a:ext cx="1332953" cy="1333116"/>
        </a:xfrm>
        <a:prstGeom prst="ellipse">
          <a:avLst/>
        </a:prstGeom>
        <a:solidFill>
          <a:schemeClr val="lt1">
            <a:alpha val="50000"/>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49EDA297-2327-46EC-A5BA-466BFADDC6B8}">
      <dsp:nvSpPr>
        <dsp:cNvPr id="0" name=""/>
        <dsp:cNvSpPr/>
      </dsp:nvSpPr>
      <dsp:spPr>
        <a:xfrm>
          <a:off x="4279718" y="736847"/>
          <a:ext cx="1444032" cy="899097"/>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IN" sz="1800" b="1" i="0" kern="1200" dirty="0">
              <a:latin typeface="Trebuchet MS" panose="020B0603020202020204" pitchFamily="34" charset="0"/>
            </a:rPr>
            <a:t>Community and Support</a:t>
          </a:r>
          <a:endParaRPr lang="en-IN" sz="1800" kern="1200" dirty="0">
            <a:latin typeface="Trebuchet MS" panose="020B0603020202020204" pitchFamily="34" charset="0"/>
          </a:endParaRPr>
        </a:p>
      </dsp:txBody>
      <dsp:txXfrm>
        <a:off x="4279718" y="736847"/>
        <a:ext cx="1444032" cy="899097"/>
      </dsp:txXfrm>
    </dsp:sp>
    <dsp:sp modelId="{6F9AF6B9-68A2-463F-8208-229FD322582F}">
      <dsp:nvSpPr>
        <dsp:cNvPr id="0" name=""/>
        <dsp:cNvSpPr/>
      </dsp:nvSpPr>
      <dsp:spPr>
        <a:xfrm>
          <a:off x="2878451" y="1611832"/>
          <a:ext cx="1332953" cy="1333116"/>
        </a:xfrm>
        <a:prstGeom prst="ellipse">
          <a:avLst/>
        </a:prstGeom>
        <a:solidFill>
          <a:schemeClr val="lt1">
            <a:alpha val="50000"/>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DCE8B177-A128-46D8-B4D7-8F4C3853E7A3}">
      <dsp:nvSpPr>
        <dsp:cNvPr id="0" name=""/>
        <dsp:cNvSpPr/>
      </dsp:nvSpPr>
      <dsp:spPr>
        <a:xfrm>
          <a:off x="4418568" y="1881153"/>
          <a:ext cx="1416262" cy="96039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IN" sz="1800" b="1" i="0" kern="1200" dirty="0">
              <a:latin typeface="Trebuchet MS" panose="020B0603020202020204" pitchFamily="34" charset="0"/>
            </a:rPr>
            <a:t>Transition to Professional Life</a:t>
          </a:r>
          <a:endParaRPr lang="en-IN" sz="1800" kern="1200" dirty="0">
            <a:latin typeface="Trebuchet MS" panose="020B0603020202020204" pitchFamily="34" charset="0"/>
          </a:endParaRPr>
        </a:p>
      </dsp:txBody>
      <dsp:txXfrm>
        <a:off x="4418568" y="1881153"/>
        <a:ext cx="1416262" cy="960399"/>
      </dsp:txXfrm>
    </dsp:sp>
    <dsp:sp modelId="{5CD5669E-D890-4F5B-AAB5-99DA29B587C8}">
      <dsp:nvSpPr>
        <dsp:cNvPr id="0" name=""/>
        <dsp:cNvSpPr/>
      </dsp:nvSpPr>
      <dsp:spPr>
        <a:xfrm>
          <a:off x="2607973" y="1951038"/>
          <a:ext cx="1332953" cy="1333116"/>
        </a:xfrm>
        <a:prstGeom prst="ellipse">
          <a:avLst/>
        </a:prstGeom>
        <a:solidFill>
          <a:schemeClr val="lt1">
            <a:alpha val="50000"/>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606DA999-E359-4D81-83C7-6B507188587C}">
      <dsp:nvSpPr>
        <dsp:cNvPr id="0" name=""/>
        <dsp:cNvSpPr/>
      </dsp:nvSpPr>
      <dsp:spPr>
        <a:xfrm>
          <a:off x="3807631" y="3168498"/>
          <a:ext cx="1527342" cy="87866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IN" sz="1800" b="1" i="0" kern="1200" dirty="0">
              <a:latin typeface="Trebuchet MS" panose="020B0603020202020204" pitchFamily="34" charset="0"/>
            </a:rPr>
            <a:t>Flexibility and Accessibility</a:t>
          </a:r>
          <a:endParaRPr lang="en-IN" sz="1800" kern="1200" dirty="0">
            <a:latin typeface="Trebuchet MS" panose="020B0603020202020204" pitchFamily="34" charset="0"/>
          </a:endParaRPr>
        </a:p>
      </dsp:txBody>
      <dsp:txXfrm>
        <a:off x="3807631" y="3168498"/>
        <a:ext cx="1527342" cy="878663"/>
      </dsp:txXfrm>
    </dsp:sp>
    <dsp:sp modelId="{B7C31DD0-C4C2-493A-9F2F-4B983B7FE620}">
      <dsp:nvSpPr>
        <dsp:cNvPr id="0" name=""/>
        <dsp:cNvSpPr/>
      </dsp:nvSpPr>
      <dsp:spPr>
        <a:xfrm>
          <a:off x="2176482" y="1915417"/>
          <a:ext cx="1332953" cy="1333116"/>
        </a:xfrm>
        <a:prstGeom prst="ellipse">
          <a:avLst/>
        </a:prstGeom>
        <a:solidFill>
          <a:schemeClr val="lt1">
            <a:alpha val="50000"/>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689702E2-96C6-4774-8CDE-4631CBAACDC3}">
      <dsp:nvSpPr>
        <dsp:cNvPr id="0" name=""/>
        <dsp:cNvSpPr/>
      </dsp:nvSpPr>
      <dsp:spPr>
        <a:xfrm>
          <a:off x="780716" y="3168498"/>
          <a:ext cx="1527342" cy="87866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IN" sz="1800" b="1" i="0" kern="1200" dirty="0">
              <a:latin typeface="Trebuchet MS" panose="020B0603020202020204" pitchFamily="34" charset="0"/>
            </a:rPr>
            <a:t>Privacy and Security</a:t>
          </a:r>
          <a:endParaRPr lang="en-IN" sz="1800" kern="1200" dirty="0">
            <a:latin typeface="Trebuchet MS" panose="020B0603020202020204" pitchFamily="34" charset="0"/>
          </a:endParaRPr>
        </a:p>
      </dsp:txBody>
      <dsp:txXfrm>
        <a:off x="780716" y="3168498"/>
        <a:ext cx="1527342" cy="878663"/>
      </dsp:txXfrm>
    </dsp:sp>
    <dsp:sp modelId="{0B074431-7D1B-4B4F-9E62-73413A7EF12D}">
      <dsp:nvSpPr>
        <dsp:cNvPr id="0" name=""/>
        <dsp:cNvSpPr/>
      </dsp:nvSpPr>
      <dsp:spPr>
        <a:xfrm>
          <a:off x="1904284" y="1611832"/>
          <a:ext cx="1332953" cy="1333116"/>
        </a:xfrm>
        <a:prstGeom prst="ellipse">
          <a:avLst/>
        </a:prstGeom>
        <a:solidFill>
          <a:schemeClr val="lt1">
            <a:alpha val="50000"/>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9D6B78ED-F5C0-48F4-BA70-E9E6E2549CB3}">
      <dsp:nvSpPr>
        <dsp:cNvPr id="0" name=""/>
        <dsp:cNvSpPr/>
      </dsp:nvSpPr>
      <dsp:spPr>
        <a:xfrm>
          <a:off x="110645" y="1965505"/>
          <a:ext cx="1756689" cy="791696"/>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IN" sz="1800" b="1" i="0" kern="1200" dirty="0">
              <a:latin typeface="Trebuchet MS" panose="020B0603020202020204" pitchFamily="34" charset="0"/>
            </a:rPr>
            <a:t>Engagement &amp; Gamification and Cultural Sensitivity</a:t>
          </a:r>
          <a:endParaRPr lang="en-IN" sz="1800" kern="1200" dirty="0">
            <a:latin typeface="Trebuchet MS" panose="020B0603020202020204" pitchFamily="34" charset="0"/>
          </a:endParaRPr>
        </a:p>
      </dsp:txBody>
      <dsp:txXfrm>
        <a:off x="110645" y="1965505"/>
        <a:ext cx="1756689" cy="791696"/>
      </dsp:txXfrm>
    </dsp:sp>
    <dsp:sp modelId="{7CB7630B-A887-4204-948B-2ECBB64E8E05}">
      <dsp:nvSpPr>
        <dsp:cNvPr id="0" name=""/>
        <dsp:cNvSpPr/>
      </dsp:nvSpPr>
      <dsp:spPr>
        <a:xfrm>
          <a:off x="2000368" y="1188848"/>
          <a:ext cx="1332953" cy="1333116"/>
        </a:xfrm>
        <a:prstGeom prst="ellipse">
          <a:avLst/>
        </a:prstGeom>
        <a:solidFill>
          <a:schemeClr val="lt1">
            <a:alpha val="50000"/>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20B1624D-84C3-4CC0-AB42-0DBD494A59DD}">
      <dsp:nvSpPr>
        <dsp:cNvPr id="0" name=""/>
        <dsp:cNvSpPr/>
      </dsp:nvSpPr>
      <dsp:spPr>
        <a:xfrm>
          <a:off x="-83032" y="688615"/>
          <a:ext cx="2393975" cy="995561"/>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r>
            <a:rPr lang="en-IN" sz="1800" b="1" i="0" kern="1200" dirty="0">
              <a:latin typeface="Trebuchet MS" panose="020B0603020202020204" pitchFamily="34" charset="0"/>
            </a:rPr>
            <a:t>Continued Learning &amp; Development and Integration with Education</a:t>
          </a:r>
          <a:endParaRPr lang="en-IN" sz="1800" kern="1200" dirty="0">
            <a:latin typeface="Trebuchet MS" panose="020B0603020202020204" pitchFamily="34" charset="0"/>
          </a:endParaRPr>
        </a:p>
      </dsp:txBody>
      <dsp:txXfrm>
        <a:off x="-83032" y="688615"/>
        <a:ext cx="2393975" cy="99556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6F611D-298D-481E-921E-6F77C3FFD3A3}">
      <dsp:nvSpPr>
        <dsp:cNvPr id="0" name=""/>
        <dsp:cNvSpPr/>
      </dsp:nvSpPr>
      <dsp:spPr>
        <a:xfrm rot="5400000">
          <a:off x="-311188" y="820903"/>
          <a:ext cx="2074589" cy="1452212"/>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en-IN" sz="1800" b="0" kern="1200" dirty="0">
            <a:latin typeface="Trebuchet MS" panose="020B0603020202020204" pitchFamily="34" charset="0"/>
          </a:endParaRPr>
        </a:p>
      </dsp:txBody>
      <dsp:txXfrm rot="-5400000">
        <a:off x="1" y="1235820"/>
        <a:ext cx="1452212" cy="622377"/>
      </dsp:txXfrm>
    </dsp:sp>
    <dsp:sp modelId="{7370E8A5-65B2-4A76-8F97-FBE73695147B}">
      <dsp:nvSpPr>
        <dsp:cNvPr id="0" name=""/>
        <dsp:cNvSpPr/>
      </dsp:nvSpPr>
      <dsp:spPr>
        <a:xfrm rot="5400000">
          <a:off x="2819636" y="-1216695"/>
          <a:ext cx="2066456" cy="4801304"/>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Char char="•"/>
          </a:pPr>
          <a:r>
            <a:rPr lang="en-IN" sz="1800" b="0" kern="1200" dirty="0">
              <a:solidFill>
                <a:schemeClr val="bg1"/>
              </a:solidFill>
              <a:latin typeface="Trebuchet MS" panose="020B0603020202020204" pitchFamily="34" charset="0"/>
            </a:rPr>
            <a:t>Expanded Professional Network</a:t>
          </a:r>
        </a:p>
        <a:p>
          <a:pPr marL="171450" lvl="1" indent="-171450" algn="l" defTabSz="800100">
            <a:lnSpc>
              <a:spcPct val="90000"/>
            </a:lnSpc>
            <a:spcBef>
              <a:spcPct val="0"/>
            </a:spcBef>
            <a:spcAft>
              <a:spcPct val="15000"/>
            </a:spcAft>
            <a:buFont typeface="Arial" panose="020B0604020202020204" pitchFamily="34" charset="0"/>
            <a:buChar char="•"/>
          </a:pPr>
          <a:r>
            <a:rPr lang="en-IN" sz="1800" b="0" i="0" kern="1200" dirty="0">
              <a:solidFill>
                <a:schemeClr val="bg1"/>
              </a:solidFill>
              <a:effectLst/>
              <a:latin typeface="Trebuchet MS" panose="020B0603020202020204" pitchFamily="34" charset="0"/>
            </a:rPr>
            <a:t>Mentorship and Guidance</a:t>
          </a:r>
          <a:endParaRPr lang="en-IN" sz="1800" b="0" kern="1200" dirty="0">
            <a:solidFill>
              <a:schemeClr val="bg1"/>
            </a:solidFill>
            <a:latin typeface="Trebuchet MS" panose="020B0603020202020204" pitchFamily="34" charset="0"/>
          </a:endParaRPr>
        </a:p>
        <a:p>
          <a:pPr marL="171450" lvl="1" indent="-171450" algn="l" defTabSz="800100">
            <a:lnSpc>
              <a:spcPct val="90000"/>
            </a:lnSpc>
            <a:spcBef>
              <a:spcPct val="0"/>
            </a:spcBef>
            <a:spcAft>
              <a:spcPct val="15000"/>
            </a:spcAft>
            <a:buChar char="•"/>
          </a:pPr>
          <a:r>
            <a:rPr lang="en-IN" sz="1800" b="0" i="0" kern="1200" dirty="0">
              <a:solidFill>
                <a:schemeClr val="bg1"/>
              </a:solidFill>
              <a:effectLst/>
              <a:latin typeface="Trebuchet MS" panose="020B0603020202020204" pitchFamily="34" charset="0"/>
            </a:rPr>
            <a:t>Career Exploration</a:t>
          </a:r>
          <a:endParaRPr lang="en-US" sz="1800" b="0" kern="1200" dirty="0">
            <a:solidFill>
              <a:schemeClr val="bg1"/>
            </a:solidFill>
            <a:latin typeface="Trebuchet MS" panose="020B0603020202020204" pitchFamily="34" charset="0"/>
          </a:endParaRPr>
        </a:p>
        <a:p>
          <a:pPr marL="171450" lvl="1" indent="-171450" algn="l" defTabSz="800100">
            <a:lnSpc>
              <a:spcPct val="90000"/>
            </a:lnSpc>
            <a:spcBef>
              <a:spcPct val="0"/>
            </a:spcBef>
            <a:spcAft>
              <a:spcPct val="15000"/>
            </a:spcAft>
            <a:buFont typeface="Arial" panose="020B0604020202020204" pitchFamily="34" charset="0"/>
            <a:buChar char="•"/>
          </a:pPr>
          <a:r>
            <a:rPr lang="en-IN" sz="1800" b="0" i="0" kern="1200" dirty="0">
              <a:solidFill>
                <a:schemeClr val="bg1"/>
              </a:solidFill>
              <a:effectLst/>
              <a:latin typeface="Trebuchet MS" panose="020B0603020202020204" pitchFamily="34" charset="0"/>
            </a:rPr>
            <a:t>Skill Development</a:t>
          </a:r>
          <a:endParaRPr lang="en-US" sz="1800" b="0" kern="1200" dirty="0">
            <a:solidFill>
              <a:schemeClr val="bg1"/>
            </a:solidFill>
            <a:latin typeface="Trebuchet MS" panose="020B0603020202020204" pitchFamily="34" charset="0"/>
          </a:endParaRPr>
        </a:p>
        <a:p>
          <a:pPr marL="171450" lvl="1" indent="-171450" algn="l" defTabSz="800100">
            <a:lnSpc>
              <a:spcPct val="90000"/>
            </a:lnSpc>
            <a:spcBef>
              <a:spcPct val="0"/>
            </a:spcBef>
            <a:spcAft>
              <a:spcPct val="15000"/>
            </a:spcAft>
            <a:buChar char="•"/>
          </a:pPr>
          <a:r>
            <a:rPr lang="en-IN" sz="1800" b="0" i="0" kern="1200" dirty="0">
              <a:solidFill>
                <a:schemeClr val="bg1"/>
              </a:solidFill>
              <a:effectLst/>
              <a:latin typeface="Trebuchet MS" panose="020B0603020202020204" pitchFamily="34" charset="0"/>
            </a:rPr>
            <a:t>Industry Insights</a:t>
          </a:r>
          <a:endParaRPr lang="en-US" sz="1800" b="0" kern="1200" dirty="0">
            <a:solidFill>
              <a:schemeClr val="bg1"/>
            </a:solidFill>
            <a:latin typeface="Trebuchet MS" panose="020B0603020202020204" pitchFamily="34" charset="0"/>
          </a:endParaRPr>
        </a:p>
        <a:p>
          <a:pPr marL="171450" lvl="1" indent="-171450" algn="l" defTabSz="800100">
            <a:lnSpc>
              <a:spcPct val="90000"/>
            </a:lnSpc>
            <a:spcBef>
              <a:spcPct val="0"/>
            </a:spcBef>
            <a:spcAft>
              <a:spcPct val="15000"/>
            </a:spcAft>
            <a:buFont typeface="Arial" panose="020B0604020202020204" pitchFamily="34" charset="0"/>
            <a:buChar char="•"/>
          </a:pPr>
          <a:r>
            <a:rPr lang="en-IN" sz="1800" b="0" i="0" kern="1200" dirty="0">
              <a:solidFill>
                <a:schemeClr val="bg1"/>
              </a:solidFill>
              <a:effectLst/>
              <a:latin typeface="Trebuchet MS" panose="020B0603020202020204" pitchFamily="34" charset="0"/>
            </a:rPr>
            <a:t>Professional Development</a:t>
          </a:r>
          <a:endParaRPr lang="en-US" sz="1800" b="0" kern="1200" dirty="0">
            <a:solidFill>
              <a:schemeClr val="bg1"/>
            </a:solidFill>
            <a:latin typeface="Trebuchet MS" panose="020B0603020202020204" pitchFamily="34" charset="0"/>
          </a:endParaRPr>
        </a:p>
        <a:p>
          <a:pPr marL="171450" lvl="1" indent="-171450" algn="l" defTabSz="800100">
            <a:lnSpc>
              <a:spcPct val="90000"/>
            </a:lnSpc>
            <a:spcBef>
              <a:spcPct val="0"/>
            </a:spcBef>
            <a:spcAft>
              <a:spcPct val="15000"/>
            </a:spcAft>
            <a:buChar char="•"/>
          </a:pPr>
          <a:r>
            <a:rPr lang="en-IN" sz="1800" b="0" i="0" kern="1200" dirty="0">
              <a:solidFill>
                <a:schemeClr val="bg1"/>
              </a:solidFill>
              <a:effectLst/>
              <a:latin typeface="Trebuchet MS" panose="020B0603020202020204" pitchFamily="34" charset="0"/>
            </a:rPr>
            <a:t>Networking for Job Search</a:t>
          </a:r>
          <a:endParaRPr lang="en-IN" sz="1800" b="0" kern="1200" dirty="0">
            <a:solidFill>
              <a:schemeClr val="bg1"/>
            </a:solidFill>
            <a:latin typeface="Trebuchet MS" panose="020B0603020202020204" pitchFamily="34" charset="0"/>
          </a:endParaRPr>
        </a:p>
      </dsp:txBody>
      <dsp:txXfrm rot="-5400000">
        <a:off x="1452212" y="251605"/>
        <a:ext cx="4700428" cy="1864704"/>
      </dsp:txXfrm>
    </dsp:sp>
    <dsp:sp modelId="{0CF17B21-08F4-427F-BF3E-846101AA55A0}">
      <dsp:nvSpPr>
        <dsp:cNvPr id="0" name=""/>
        <dsp:cNvSpPr/>
      </dsp:nvSpPr>
      <dsp:spPr>
        <a:xfrm rot="5400000">
          <a:off x="-311188" y="3234675"/>
          <a:ext cx="2074589" cy="1452212"/>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endParaRPr lang="en-IN" sz="1800" b="0" kern="1200" dirty="0">
            <a:latin typeface="Trebuchet MS" panose="020B0603020202020204" pitchFamily="34" charset="0"/>
          </a:endParaRPr>
        </a:p>
      </dsp:txBody>
      <dsp:txXfrm rot="-5400000">
        <a:off x="1" y="3649592"/>
        <a:ext cx="1452212" cy="622377"/>
      </dsp:txXfrm>
    </dsp:sp>
    <dsp:sp modelId="{B4CCE42A-FE2F-4175-8B1D-CA51FB64576F}">
      <dsp:nvSpPr>
        <dsp:cNvPr id="0" name=""/>
        <dsp:cNvSpPr/>
      </dsp:nvSpPr>
      <dsp:spPr>
        <a:xfrm rot="5400000">
          <a:off x="2623601" y="1423365"/>
          <a:ext cx="2458527" cy="4801304"/>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8016" tIns="11430" rIns="11430" bIns="11430" numCol="1" spcCol="1270" anchor="ctr"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en-IN" sz="1800" b="0" i="0" kern="1200" dirty="0">
              <a:solidFill>
                <a:schemeClr val="bg1"/>
              </a:solidFill>
              <a:effectLst/>
              <a:latin typeface="Trebuchet MS" panose="020B0603020202020204" pitchFamily="34" charset="0"/>
            </a:rPr>
            <a:t>Personal Branding</a:t>
          </a:r>
          <a:endParaRPr lang="en-IN" sz="1800" b="0" kern="1200" dirty="0">
            <a:solidFill>
              <a:schemeClr val="bg1"/>
            </a:solidFill>
            <a:latin typeface="Trebuchet MS" panose="020B0603020202020204" pitchFamily="34" charset="0"/>
          </a:endParaRPr>
        </a:p>
        <a:p>
          <a:pPr marL="171450" lvl="1" indent="-171450" algn="l" defTabSz="800100">
            <a:lnSpc>
              <a:spcPct val="90000"/>
            </a:lnSpc>
            <a:spcBef>
              <a:spcPct val="0"/>
            </a:spcBef>
            <a:spcAft>
              <a:spcPct val="15000"/>
            </a:spcAft>
            <a:buChar char="•"/>
          </a:pPr>
          <a:r>
            <a:rPr lang="en-IN" sz="1800" b="0" i="0" kern="1200" dirty="0">
              <a:solidFill>
                <a:schemeClr val="bg1"/>
              </a:solidFill>
              <a:effectLst/>
              <a:latin typeface="Trebuchet MS" panose="020B0603020202020204" pitchFamily="34" charset="0"/>
            </a:rPr>
            <a:t>Confidence Building</a:t>
          </a:r>
        </a:p>
        <a:p>
          <a:pPr marL="171450" lvl="1" indent="-171450" algn="l" defTabSz="800100">
            <a:lnSpc>
              <a:spcPct val="90000"/>
            </a:lnSpc>
            <a:spcBef>
              <a:spcPct val="0"/>
            </a:spcBef>
            <a:spcAft>
              <a:spcPct val="15000"/>
            </a:spcAft>
            <a:buChar char="•"/>
          </a:pPr>
          <a:r>
            <a:rPr lang="en-IN" sz="1800" b="0" i="0" kern="1200" dirty="0">
              <a:solidFill>
                <a:schemeClr val="bg1"/>
              </a:solidFill>
              <a:effectLst/>
              <a:latin typeface="Trebuchet MS" panose="020B0603020202020204" pitchFamily="34" charset="0"/>
            </a:rPr>
            <a:t>Transition to Professional Life</a:t>
          </a:r>
        </a:p>
        <a:p>
          <a:pPr marL="171450" lvl="1" indent="-171450" algn="l" defTabSz="800100">
            <a:lnSpc>
              <a:spcPct val="90000"/>
            </a:lnSpc>
            <a:spcBef>
              <a:spcPct val="0"/>
            </a:spcBef>
            <a:spcAft>
              <a:spcPct val="15000"/>
            </a:spcAft>
            <a:buChar char="•"/>
          </a:pPr>
          <a:r>
            <a:rPr lang="en-IN" sz="1800" b="0" i="0" kern="1200" dirty="0">
              <a:solidFill>
                <a:schemeClr val="bg1"/>
              </a:solidFill>
              <a:effectLst/>
              <a:latin typeface="Trebuchet MS" panose="020B0603020202020204" pitchFamily="34" charset="0"/>
            </a:rPr>
            <a:t>Access to Experts</a:t>
          </a:r>
          <a:endParaRPr lang="en-IN" sz="1800" b="0" kern="1200" dirty="0">
            <a:solidFill>
              <a:schemeClr val="bg1"/>
            </a:solidFill>
            <a:latin typeface="Trebuchet MS" panose="020B0603020202020204" pitchFamily="34" charset="0"/>
          </a:endParaRPr>
        </a:p>
        <a:p>
          <a:pPr marL="171450" lvl="1" indent="-171450" algn="l" defTabSz="800100">
            <a:lnSpc>
              <a:spcPct val="90000"/>
            </a:lnSpc>
            <a:spcBef>
              <a:spcPct val="0"/>
            </a:spcBef>
            <a:spcAft>
              <a:spcPct val="15000"/>
            </a:spcAft>
            <a:buChar char="•"/>
          </a:pPr>
          <a:r>
            <a:rPr lang="en-IN" sz="1800" b="0" i="0" kern="1200" dirty="0">
              <a:solidFill>
                <a:schemeClr val="bg1"/>
              </a:solidFill>
              <a:effectLst/>
              <a:latin typeface="Trebuchet MS" panose="020B0603020202020204" pitchFamily="34" charset="0"/>
            </a:rPr>
            <a:t>Supportive Community</a:t>
          </a:r>
          <a:endParaRPr lang="en-IN" sz="1800" kern="1200" dirty="0">
            <a:solidFill>
              <a:schemeClr val="bg1"/>
            </a:solidFill>
          </a:endParaRPr>
        </a:p>
        <a:p>
          <a:pPr marL="171450" lvl="1" indent="-171450" algn="l" defTabSz="800100">
            <a:lnSpc>
              <a:spcPct val="90000"/>
            </a:lnSpc>
            <a:spcBef>
              <a:spcPct val="0"/>
            </a:spcBef>
            <a:spcAft>
              <a:spcPct val="15000"/>
            </a:spcAft>
            <a:buChar char="•"/>
          </a:pPr>
          <a:r>
            <a:rPr lang="en-IN" sz="1800" b="0" i="0" kern="1200" dirty="0">
              <a:solidFill>
                <a:schemeClr val="bg1"/>
              </a:solidFill>
              <a:effectLst/>
              <a:latin typeface="Trebuchet MS" panose="020B0603020202020204" pitchFamily="34" charset="0"/>
            </a:rPr>
            <a:t>Knowledge Sharing and Collaboration</a:t>
          </a:r>
        </a:p>
        <a:p>
          <a:pPr marL="171450" lvl="1" indent="-171450" algn="l" defTabSz="800100">
            <a:lnSpc>
              <a:spcPct val="90000"/>
            </a:lnSpc>
            <a:spcBef>
              <a:spcPct val="0"/>
            </a:spcBef>
            <a:spcAft>
              <a:spcPct val="15000"/>
            </a:spcAft>
            <a:buChar char="•"/>
          </a:pPr>
          <a:r>
            <a:rPr lang="en-IN" sz="1800" b="0" i="0" kern="1200" dirty="0">
              <a:solidFill>
                <a:schemeClr val="bg1"/>
              </a:solidFill>
              <a:effectLst/>
              <a:latin typeface="Trebuchet MS" panose="020B0603020202020204" pitchFamily="34" charset="0"/>
            </a:rPr>
            <a:t>Continuous Learning</a:t>
          </a:r>
        </a:p>
        <a:p>
          <a:pPr marL="171450" lvl="1" indent="-171450" algn="l" defTabSz="800100">
            <a:lnSpc>
              <a:spcPct val="90000"/>
            </a:lnSpc>
            <a:spcBef>
              <a:spcPct val="0"/>
            </a:spcBef>
            <a:spcAft>
              <a:spcPct val="15000"/>
            </a:spcAft>
            <a:buChar char="•"/>
          </a:pPr>
          <a:r>
            <a:rPr lang="en-IN" sz="1800" b="0" i="0" kern="1200" dirty="0">
              <a:solidFill>
                <a:schemeClr val="bg1"/>
              </a:solidFill>
              <a:effectLst/>
              <a:latin typeface="Trebuchet MS" panose="020B0603020202020204" pitchFamily="34" charset="0"/>
            </a:rPr>
            <a:t>Job and Internship Opportunities</a:t>
          </a:r>
        </a:p>
      </dsp:txBody>
      <dsp:txXfrm rot="-5400000">
        <a:off x="1452213" y="2714769"/>
        <a:ext cx="4681289" cy="221849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14B5CA-F941-4FBC-9F60-2F2BAA5A1745}">
      <dsp:nvSpPr>
        <dsp:cNvPr id="0" name=""/>
        <dsp:cNvSpPr/>
      </dsp:nvSpPr>
      <dsp:spPr>
        <a:xfrm>
          <a:off x="883554" y="0"/>
          <a:ext cx="10013612" cy="3066464"/>
        </a:xfrm>
        <a:prstGeom prst="rightArrow">
          <a:avLst/>
        </a:prstGeom>
        <a:solidFill>
          <a:schemeClr val="dk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A2C061-767B-4F06-BF7E-405268A78E11}">
      <dsp:nvSpPr>
        <dsp:cNvPr id="0" name=""/>
        <dsp:cNvSpPr/>
      </dsp:nvSpPr>
      <dsp:spPr>
        <a:xfrm>
          <a:off x="1649" y="814011"/>
          <a:ext cx="5858300" cy="1438441"/>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IN" sz="1800" kern="1200" dirty="0">
              <a:solidFill>
                <a:schemeClr val="bg1"/>
              </a:solidFill>
              <a:latin typeface="Trebuchet MS" panose="020B0603020202020204" pitchFamily="34" charset="0"/>
            </a:rPr>
            <a:t>They need an network which acts like an bridge between the educational life and the professional life. Here is the Enlighten Network for the students to connect with the professional life and enhance your career with this network.</a:t>
          </a:r>
        </a:p>
      </dsp:txBody>
      <dsp:txXfrm>
        <a:off x="71868" y="884230"/>
        <a:ext cx="5717862" cy="1298003"/>
      </dsp:txXfrm>
    </dsp:sp>
    <dsp:sp modelId="{6EE5BD38-E773-4D91-A4D1-8063B9A9F847}">
      <dsp:nvSpPr>
        <dsp:cNvPr id="0" name=""/>
        <dsp:cNvSpPr/>
      </dsp:nvSpPr>
      <dsp:spPr>
        <a:xfrm>
          <a:off x="6343143" y="817918"/>
          <a:ext cx="5435928" cy="1430628"/>
        </a:xfrm>
        <a:prstGeom prst="roundRect">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r>
            <a:rPr lang="en-IN" sz="1800" kern="1200" dirty="0">
              <a:solidFill>
                <a:schemeClr val="bg1"/>
              </a:solidFill>
              <a:latin typeface="Trebuchet MS" panose="020B0603020202020204" pitchFamily="34" charset="0"/>
            </a:rPr>
            <a:t>Enlighten network  provides all the needs of the students for there career development in a right way</a:t>
          </a:r>
        </a:p>
      </dsp:txBody>
      <dsp:txXfrm>
        <a:off x="6412981" y="887756"/>
        <a:ext cx="5296252" cy="129095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32E595-F2DE-448A-B493-291CC5FF8CF1}">
      <dsp:nvSpPr>
        <dsp:cNvPr id="0" name=""/>
        <dsp:cNvSpPr/>
      </dsp:nvSpPr>
      <dsp:spPr>
        <a:xfrm>
          <a:off x="0" y="521662"/>
          <a:ext cx="8128000" cy="4284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BB84504-8671-4CE2-919A-B003A2EF24E7}">
      <dsp:nvSpPr>
        <dsp:cNvPr id="0" name=""/>
        <dsp:cNvSpPr/>
      </dsp:nvSpPr>
      <dsp:spPr>
        <a:xfrm>
          <a:off x="406400" y="270742"/>
          <a:ext cx="5689600" cy="5018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55650">
            <a:lnSpc>
              <a:spcPct val="90000"/>
            </a:lnSpc>
            <a:spcBef>
              <a:spcPct val="0"/>
            </a:spcBef>
            <a:spcAft>
              <a:spcPct val="35000"/>
            </a:spcAft>
            <a:buFont typeface="Wingdings" panose="05000000000000000000" pitchFamily="2" charset="2"/>
            <a:buNone/>
          </a:pPr>
          <a:r>
            <a:rPr lang="en-IN" sz="1700" kern="1200" dirty="0">
              <a:latin typeface="Trebuchet MS" panose="020B0603020202020204" pitchFamily="34" charset="0"/>
            </a:rPr>
            <a:t>Describe about yourself similar to a portfolio website</a:t>
          </a:r>
          <a:endParaRPr lang="en-IN" sz="1700" kern="1200" dirty="0"/>
        </a:p>
      </dsp:txBody>
      <dsp:txXfrm>
        <a:off x="430898" y="295240"/>
        <a:ext cx="5640604" cy="452844"/>
      </dsp:txXfrm>
    </dsp:sp>
    <dsp:sp modelId="{66EE97AF-5CB7-4639-89F4-C1BA329F32D0}">
      <dsp:nvSpPr>
        <dsp:cNvPr id="0" name=""/>
        <dsp:cNvSpPr/>
      </dsp:nvSpPr>
      <dsp:spPr>
        <a:xfrm>
          <a:off x="0" y="1292782"/>
          <a:ext cx="8128000" cy="428400"/>
        </a:xfrm>
        <a:prstGeom prst="rect">
          <a:avLst/>
        </a:prstGeom>
        <a:solidFill>
          <a:schemeClr val="lt1">
            <a:alpha val="90000"/>
            <a:hueOff val="0"/>
            <a:satOff val="0"/>
            <a:lumOff val="0"/>
            <a:alphaOff val="0"/>
          </a:schemeClr>
        </a:solidFill>
        <a:ln w="12700" cap="flat" cmpd="sng" algn="ctr">
          <a:solidFill>
            <a:schemeClr val="accent5">
              <a:hueOff val="72001"/>
              <a:satOff val="1738"/>
              <a:lumOff val="-8392"/>
              <a:alphaOff val="0"/>
            </a:schemeClr>
          </a:solidFill>
          <a:prstDash val="solid"/>
          <a:miter lim="800000"/>
        </a:ln>
        <a:effectLst/>
      </dsp:spPr>
      <dsp:style>
        <a:lnRef idx="2">
          <a:scrgbClr r="0" g="0" b="0"/>
        </a:lnRef>
        <a:fillRef idx="1">
          <a:scrgbClr r="0" g="0" b="0"/>
        </a:fillRef>
        <a:effectRef idx="0">
          <a:scrgbClr r="0" g="0" b="0"/>
        </a:effectRef>
        <a:fontRef idx="minor"/>
      </dsp:style>
    </dsp:sp>
    <dsp:sp modelId="{763038EC-C161-466C-B6AA-3DDC8CECDEEF}">
      <dsp:nvSpPr>
        <dsp:cNvPr id="0" name=""/>
        <dsp:cNvSpPr/>
      </dsp:nvSpPr>
      <dsp:spPr>
        <a:xfrm>
          <a:off x="406400" y="1041862"/>
          <a:ext cx="5689600" cy="501840"/>
        </a:xfrm>
        <a:prstGeom prst="roundRect">
          <a:avLst/>
        </a:prstGeom>
        <a:solidFill>
          <a:schemeClr val="accent5">
            <a:hueOff val="72001"/>
            <a:satOff val="1738"/>
            <a:lumOff val="-8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55650">
            <a:lnSpc>
              <a:spcPct val="90000"/>
            </a:lnSpc>
            <a:spcBef>
              <a:spcPct val="0"/>
            </a:spcBef>
            <a:spcAft>
              <a:spcPct val="35000"/>
            </a:spcAft>
            <a:buFont typeface="Wingdings" panose="05000000000000000000" pitchFamily="2" charset="2"/>
            <a:buNone/>
          </a:pPr>
          <a:r>
            <a:rPr lang="en-IN" sz="1700" kern="1200" dirty="0">
              <a:latin typeface="Trebuchet MS" panose="020B0603020202020204" pitchFamily="34" charset="0"/>
            </a:rPr>
            <a:t>Trend menu</a:t>
          </a:r>
          <a:endParaRPr lang="en-IN" sz="1700" kern="1200" dirty="0"/>
        </a:p>
      </dsp:txBody>
      <dsp:txXfrm>
        <a:off x="430898" y="1066360"/>
        <a:ext cx="5640604" cy="452844"/>
      </dsp:txXfrm>
    </dsp:sp>
    <dsp:sp modelId="{F917AE40-93A3-45CF-82A2-14525CEC0452}">
      <dsp:nvSpPr>
        <dsp:cNvPr id="0" name=""/>
        <dsp:cNvSpPr/>
      </dsp:nvSpPr>
      <dsp:spPr>
        <a:xfrm>
          <a:off x="0" y="2063902"/>
          <a:ext cx="8128000" cy="428400"/>
        </a:xfrm>
        <a:prstGeom prst="rect">
          <a:avLst/>
        </a:prstGeom>
        <a:solidFill>
          <a:schemeClr val="lt1">
            <a:alpha val="90000"/>
            <a:hueOff val="0"/>
            <a:satOff val="0"/>
            <a:lumOff val="0"/>
            <a:alphaOff val="0"/>
          </a:schemeClr>
        </a:solidFill>
        <a:ln w="12700" cap="flat" cmpd="sng" algn="ctr">
          <a:solidFill>
            <a:schemeClr val="accent5">
              <a:hueOff val="144003"/>
              <a:satOff val="3477"/>
              <a:lumOff val="-16784"/>
              <a:alphaOff val="0"/>
            </a:schemeClr>
          </a:solidFill>
          <a:prstDash val="solid"/>
          <a:miter lim="800000"/>
        </a:ln>
        <a:effectLst/>
      </dsp:spPr>
      <dsp:style>
        <a:lnRef idx="2">
          <a:scrgbClr r="0" g="0" b="0"/>
        </a:lnRef>
        <a:fillRef idx="1">
          <a:scrgbClr r="0" g="0" b="0"/>
        </a:fillRef>
        <a:effectRef idx="0">
          <a:scrgbClr r="0" g="0" b="0"/>
        </a:effectRef>
        <a:fontRef idx="minor"/>
      </dsp:style>
    </dsp:sp>
    <dsp:sp modelId="{FD11DBC1-61FE-4234-8DCD-E9055628D02D}">
      <dsp:nvSpPr>
        <dsp:cNvPr id="0" name=""/>
        <dsp:cNvSpPr/>
      </dsp:nvSpPr>
      <dsp:spPr>
        <a:xfrm>
          <a:off x="406400" y="1812982"/>
          <a:ext cx="5689600" cy="501840"/>
        </a:xfrm>
        <a:prstGeom prst="roundRect">
          <a:avLst/>
        </a:prstGeom>
        <a:solidFill>
          <a:schemeClr val="accent5">
            <a:hueOff val="144003"/>
            <a:satOff val="3477"/>
            <a:lumOff val="-16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55650">
            <a:lnSpc>
              <a:spcPct val="90000"/>
            </a:lnSpc>
            <a:spcBef>
              <a:spcPct val="0"/>
            </a:spcBef>
            <a:spcAft>
              <a:spcPct val="35000"/>
            </a:spcAft>
            <a:buFont typeface="Wingdings" panose="05000000000000000000" pitchFamily="2" charset="2"/>
            <a:buNone/>
          </a:pPr>
          <a:r>
            <a:rPr lang="en-IN" sz="1700" kern="1200" dirty="0">
              <a:latin typeface="Trebuchet MS" panose="020B0603020202020204" pitchFamily="34" charset="0"/>
            </a:rPr>
            <a:t>Courses menu</a:t>
          </a:r>
          <a:endParaRPr lang="en-IN" sz="1700" kern="1200" dirty="0"/>
        </a:p>
      </dsp:txBody>
      <dsp:txXfrm>
        <a:off x="430898" y="1837480"/>
        <a:ext cx="5640604" cy="452844"/>
      </dsp:txXfrm>
    </dsp:sp>
    <dsp:sp modelId="{C42483D1-8BBE-4773-9198-037D99533BD3}">
      <dsp:nvSpPr>
        <dsp:cNvPr id="0" name=""/>
        <dsp:cNvSpPr/>
      </dsp:nvSpPr>
      <dsp:spPr>
        <a:xfrm>
          <a:off x="0" y="2835022"/>
          <a:ext cx="8128000" cy="428400"/>
        </a:xfrm>
        <a:prstGeom prst="rect">
          <a:avLst/>
        </a:prstGeom>
        <a:solidFill>
          <a:schemeClr val="lt1">
            <a:alpha val="90000"/>
            <a:hueOff val="0"/>
            <a:satOff val="0"/>
            <a:lumOff val="0"/>
            <a:alphaOff val="0"/>
          </a:schemeClr>
        </a:solidFill>
        <a:ln w="12700" cap="flat" cmpd="sng" algn="ctr">
          <a:solidFill>
            <a:schemeClr val="accent5">
              <a:hueOff val="216004"/>
              <a:satOff val="5215"/>
              <a:lumOff val="-25177"/>
              <a:alphaOff val="0"/>
            </a:schemeClr>
          </a:solidFill>
          <a:prstDash val="solid"/>
          <a:miter lim="800000"/>
        </a:ln>
        <a:effectLst/>
      </dsp:spPr>
      <dsp:style>
        <a:lnRef idx="2">
          <a:scrgbClr r="0" g="0" b="0"/>
        </a:lnRef>
        <a:fillRef idx="1">
          <a:scrgbClr r="0" g="0" b="0"/>
        </a:fillRef>
        <a:effectRef idx="0">
          <a:scrgbClr r="0" g="0" b="0"/>
        </a:effectRef>
        <a:fontRef idx="minor"/>
      </dsp:style>
    </dsp:sp>
    <dsp:sp modelId="{F621F8FB-0CEE-40F0-90C6-D3DDBEE53DFE}">
      <dsp:nvSpPr>
        <dsp:cNvPr id="0" name=""/>
        <dsp:cNvSpPr/>
      </dsp:nvSpPr>
      <dsp:spPr>
        <a:xfrm>
          <a:off x="406400" y="2584102"/>
          <a:ext cx="5689600" cy="501840"/>
        </a:xfrm>
        <a:prstGeom prst="roundRect">
          <a:avLst/>
        </a:prstGeom>
        <a:solidFill>
          <a:schemeClr val="accent5">
            <a:hueOff val="216004"/>
            <a:satOff val="5215"/>
            <a:lumOff val="-2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55650">
            <a:lnSpc>
              <a:spcPct val="90000"/>
            </a:lnSpc>
            <a:spcBef>
              <a:spcPct val="0"/>
            </a:spcBef>
            <a:spcAft>
              <a:spcPct val="35000"/>
            </a:spcAft>
            <a:buFont typeface="Wingdings" panose="05000000000000000000" pitchFamily="2" charset="2"/>
            <a:buNone/>
          </a:pPr>
          <a:r>
            <a:rPr lang="en-IN" sz="1700" kern="1200" dirty="0">
              <a:latin typeface="Trebuchet MS" panose="020B0603020202020204" pitchFamily="34" charset="0"/>
            </a:rPr>
            <a:t>Connections menu</a:t>
          </a:r>
          <a:endParaRPr lang="en-IN" sz="1700" kern="1200" dirty="0"/>
        </a:p>
      </dsp:txBody>
      <dsp:txXfrm>
        <a:off x="430898" y="2608600"/>
        <a:ext cx="5640604" cy="452844"/>
      </dsp:txXfrm>
    </dsp:sp>
    <dsp:sp modelId="{C94230E7-1802-4C27-B7FD-063AA5650ABD}">
      <dsp:nvSpPr>
        <dsp:cNvPr id="0" name=""/>
        <dsp:cNvSpPr/>
      </dsp:nvSpPr>
      <dsp:spPr>
        <a:xfrm>
          <a:off x="0" y="3606142"/>
          <a:ext cx="8128000" cy="428400"/>
        </a:xfrm>
        <a:prstGeom prst="rect">
          <a:avLst/>
        </a:prstGeom>
        <a:solidFill>
          <a:schemeClr val="lt1">
            <a:alpha val="90000"/>
            <a:hueOff val="0"/>
            <a:satOff val="0"/>
            <a:lumOff val="0"/>
            <a:alphaOff val="0"/>
          </a:schemeClr>
        </a:solidFill>
        <a:ln w="12700" cap="flat" cmpd="sng" algn="ctr">
          <a:solidFill>
            <a:schemeClr val="accent5">
              <a:hueOff val="288005"/>
              <a:satOff val="6954"/>
              <a:lumOff val="-33569"/>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2670A2-86AD-450E-8DF8-35154054D616}">
      <dsp:nvSpPr>
        <dsp:cNvPr id="0" name=""/>
        <dsp:cNvSpPr/>
      </dsp:nvSpPr>
      <dsp:spPr>
        <a:xfrm>
          <a:off x="406400" y="3355222"/>
          <a:ext cx="5689600" cy="501840"/>
        </a:xfrm>
        <a:prstGeom prst="roundRect">
          <a:avLst/>
        </a:prstGeom>
        <a:solidFill>
          <a:schemeClr val="accent5">
            <a:hueOff val="288005"/>
            <a:satOff val="6954"/>
            <a:lumOff val="-33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55650">
            <a:lnSpc>
              <a:spcPct val="90000"/>
            </a:lnSpc>
            <a:spcBef>
              <a:spcPct val="0"/>
            </a:spcBef>
            <a:spcAft>
              <a:spcPct val="35000"/>
            </a:spcAft>
            <a:buFont typeface="Wingdings" panose="05000000000000000000" pitchFamily="2" charset="2"/>
            <a:buNone/>
          </a:pPr>
          <a:r>
            <a:rPr lang="en-IN" sz="1700" kern="1200" dirty="0">
              <a:latin typeface="Trebuchet MS" panose="020B0603020202020204" pitchFamily="34" charset="0"/>
            </a:rPr>
            <a:t>I-K games menu</a:t>
          </a:r>
          <a:endParaRPr lang="en-IN" sz="1700" kern="1200" dirty="0"/>
        </a:p>
      </dsp:txBody>
      <dsp:txXfrm>
        <a:off x="430898" y="3379720"/>
        <a:ext cx="5640604" cy="452844"/>
      </dsp:txXfrm>
    </dsp:sp>
    <dsp:sp modelId="{4A259F9A-8C39-47D9-893E-F7185549573B}">
      <dsp:nvSpPr>
        <dsp:cNvPr id="0" name=""/>
        <dsp:cNvSpPr/>
      </dsp:nvSpPr>
      <dsp:spPr>
        <a:xfrm>
          <a:off x="0" y="4377262"/>
          <a:ext cx="8128000" cy="428400"/>
        </a:xfrm>
        <a:prstGeom prst="rect">
          <a:avLst/>
        </a:prstGeom>
        <a:solidFill>
          <a:schemeClr val="lt1">
            <a:alpha val="90000"/>
            <a:hueOff val="0"/>
            <a:satOff val="0"/>
            <a:lumOff val="0"/>
            <a:alphaOff val="0"/>
          </a:schemeClr>
        </a:solidFill>
        <a:ln w="12700" cap="flat" cmpd="sng" algn="ctr">
          <a:solidFill>
            <a:schemeClr val="accent5">
              <a:hueOff val="360006"/>
              <a:satOff val="8692"/>
              <a:lumOff val="-41961"/>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D362CE-443F-4C81-9E94-140BB4FD15BA}">
      <dsp:nvSpPr>
        <dsp:cNvPr id="0" name=""/>
        <dsp:cNvSpPr/>
      </dsp:nvSpPr>
      <dsp:spPr>
        <a:xfrm>
          <a:off x="406400" y="4126342"/>
          <a:ext cx="5689600" cy="501840"/>
        </a:xfrm>
        <a:prstGeom prst="roundRect">
          <a:avLst/>
        </a:prstGeom>
        <a:solidFill>
          <a:schemeClr val="accent5">
            <a:hueOff val="360006"/>
            <a:satOff val="8692"/>
            <a:lumOff val="-4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053" tIns="0" rIns="215053" bIns="0" numCol="1" spcCol="1270" anchor="ctr" anchorCtr="0">
          <a:noAutofit/>
        </a:bodyPr>
        <a:lstStyle/>
        <a:p>
          <a:pPr marL="0" lvl="0" indent="0" algn="l" defTabSz="755650">
            <a:lnSpc>
              <a:spcPct val="90000"/>
            </a:lnSpc>
            <a:spcBef>
              <a:spcPct val="0"/>
            </a:spcBef>
            <a:spcAft>
              <a:spcPct val="35000"/>
            </a:spcAft>
            <a:buFont typeface="Wingdings" panose="05000000000000000000" pitchFamily="2" charset="2"/>
            <a:buNone/>
          </a:pPr>
          <a:r>
            <a:rPr lang="en-IN" sz="1700" kern="1200" dirty="0">
              <a:latin typeface="Trebuchet MS" panose="020B0603020202020204" pitchFamily="34" charset="0"/>
            </a:rPr>
            <a:t>Others like educational details, skills details and etc.</a:t>
          </a:r>
          <a:endParaRPr lang="en-IN" sz="1700" kern="1200" dirty="0"/>
        </a:p>
      </dsp:txBody>
      <dsp:txXfrm>
        <a:off x="430898" y="4150840"/>
        <a:ext cx="5640604" cy="452844"/>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8/6/2023</a:t>
            </a:fld>
            <a:endParaRPr lang="en-US" dirty="0"/>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dirty="0"/>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8/6/2023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dirty="0"/>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dirty="0"/>
          </a:p>
        </p:txBody>
      </p:sp>
    </p:spTree>
    <p:extLst>
      <p:ext uri="{BB962C8B-B14F-4D97-AF65-F5344CB8AC3E}">
        <p14:creationId xmlns:p14="http://schemas.microsoft.com/office/powerpoint/2010/main" val="1560835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14</a:t>
            </a:fld>
            <a:endParaRPr lang="en-US" dirty="0"/>
          </a:p>
        </p:txBody>
      </p:sp>
    </p:spTree>
    <p:extLst>
      <p:ext uri="{BB962C8B-B14F-4D97-AF65-F5344CB8AC3E}">
        <p14:creationId xmlns:p14="http://schemas.microsoft.com/office/powerpoint/2010/main" val="14806158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15</a:t>
            </a:fld>
            <a:endParaRPr lang="en-US" dirty="0"/>
          </a:p>
        </p:txBody>
      </p:sp>
    </p:spTree>
    <p:extLst>
      <p:ext uri="{BB962C8B-B14F-4D97-AF65-F5344CB8AC3E}">
        <p14:creationId xmlns:p14="http://schemas.microsoft.com/office/powerpoint/2010/main" val="27827038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16</a:t>
            </a:fld>
            <a:endParaRPr lang="en-US" dirty="0"/>
          </a:p>
        </p:txBody>
      </p:sp>
    </p:spTree>
    <p:extLst>
      <p:ext uri="{BB962C8B-B14F-4D97-AF65-F5344CB8AC3E}">
        <p14:creationId xmlns:p14="http://schemas.microsoft.com/office/powerpoint/2010/main" val="5730295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17</a:t>
            </a:fld>
            <a:endParaRPr lang="en-US" dirty="0"/>
          </a:p>
        </p:txBody>
      </p:sp>
    </p:spTree>
    <p:extLst>
      <p:ext uri="{BB962C8B-B14F-4D97-AF65-F5344CB8AC3E}">
        <p14:creationId xmlns:p14="http://schemas.microsoft.com/office/powerpoint/2010/main" val="13070287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18</a:t>
            </a:fld>
            <a:endParaRPr lang="en-US" dirty="0"/>
          </a:p>
        </p:txBody>
      </p:sp>
    </p:spTree>
    <p:extLst>
      <p:ext uri="{BB962C8B-B14F-4D97-AF65-F5344CB8AC3E}">
        <p14:creationId xmlns:p14="http://schemas.microsoft.com/office/powerpoint/2010/main" val="2773393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6</a:t>
            </a:fld>
            <a:endParaRPr lang="en-US" dirty="0"/>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7</a:t>
            </a:fld>
            <a:endParaRPr lang="en-US" dirty="0"/>
          </a:p>
        </p:txBody>
      </p:sp>
    </p:spTree>
    <p:extLst>
      <p:ext uri="{BB962C8B-B14F-4D97-AF65-F5344CB8AC3E}">
        <p14:creationId xmlns:p14="http://schemas.microsoft.com/office/powerpoint/2010/main" val="18455422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dirty="0"/>
          </a:p>
        </p:txBody>
      </p:sp>
    </p:spTree>
    <p:extLst>
      <p:ext uri="{BB962C8B-B14F-4D97-AF65-F5344CB8AC3E}">
        <p14:creationId xmlns:p14="http://schemas.microsoft.com/office/powerpoint/2010/main" val="12678578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9</a:t>
            </a:fld>
            <a:endParaRPr lang="en-US" dirty="0"/>
          </a:p>
        </p:txBody>
      </p:sp>
    </p:spTree>
    <p:extLst>
      <p:ext uri="{BB962C8B-B14F-4D97-AF65-F5344CB8AC3E}">
        <p14:creationId xmlns:p14="http://schemas.microsoft.com/office/powerpoint/2010/main" val="41583704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10</a:t>
            </a:fld>
            <a:endParaRPr lang="en-US" dirty="0"/>
          </a:p>
        </p:txBody>
      </p:sp>
    </p:spTree>
    <p:extLst>
      <p:ext uri="{BB962C8B-B14F-4D97-AF65-F5344CB8AC3E}">
        <p14:creationId xmlns:p14="http://schemas.microsoft.com/office/powerpoint/2010/main" val="3020640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11</a:t>
            </a:fld>
            <a:endParaRPr lang="en-US" dirty="0"/>
          </a:p>
        </p:txBody>
      </p:sp>
    </p:spTree>
    <p:extLst>
      <p:ext uri="{BB962C8B-B14F-4D97-AF65-F5344CB8AC3E}">
        <p14:creationId xmlns:p14="http://schemas.microsoft.com/office/powerpoint/2010/main" val="3526773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12</a:t>
            </a:fld>
            <a:endParaRPr lang="en-US" dirty="0"/>
          </a:p>
        </p:txBody>
      </p:sp>
    </p:spTree>
    <p:extLst>
      <p:ext uri="{BB962C8B-B14F-4D97-AF65-F5344CB8AC3E}">
        <p14:creationId xmlns:p14="http://schemas.microsoft.com/office/powerpoint/2010/main" val="2319605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13</a:t>
            </a:fld>
            <a:endParaRPr lang="en-US" dirty="0"/>
          </a:p>
        </p:txBody>
      </p:sp>
    </p:spTree>
    <p:extLst>
      <p:ext uri="{BB962C8B-B14F-4D97-AF65-F5344CB8AC3E}">
        <p14:creationId xmlns:p14="http://schemas.microsoft.com/office/powerpoint/2010/main" val="1738361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dirty="0"/>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dirty="0"/>
              <a:t>Tuesday, February 2, 20XX</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dirty="0"/>
              <a:t>Sample Footer Text</a:t>
            </a:r>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dirty="0"/>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dirty="0"/>
              <a:t>Sample Footer Text</a:t>
            </a:r>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dirty="0"/>
              <a:t>Click icon to add picture</a:t>
            </a:r>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dirty="0"/>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dirty="0"/>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dirty="0"/>
              <a:t>Sample Footer Text</a:t>
            </a:r>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dirty="0"/>
              <a:t>Tuesday, February 2, 20XX</a:t>
            </a:r>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dirty="0"/>
              <a:t>Sample Footer Text</a:t>
            </a:r>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dirty="0"/>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dirty="0"/>
              <a:t>Sample Footer Text</a:t>
            </a:r>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dirty="0"/>
              <a:t>Sample Footer Text</a:t>
            </a:r>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dirty="0"/>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dirty="0"/>
              <a:t>Sample Footer Text</a:t>
            </a:r>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dirty="0"/>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dirty="0"/>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dirty="0"/>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dirty="0"/>
              <a:t>Sample Footer Text</a:t>
            </a:r>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dirty="0"/>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dirty="0"/>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dirty="0"/>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dirty="0"/>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dirty="0"/>
              <a:t>Sample Footer Text</a:t>
            </a:r>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dirty="0"/>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dirty="0"/>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dirty="0"/>
              <a:t>Sample Footer Text</a:t>
            </a:r>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dirty="0"/>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dirty="0"/>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dirty="0"/>
              <a:t>Sample Footer Text</a:t>
            </a:r>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dirty="0"/>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dirty="0"/>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dirty="0"/>
              <a:t>Sample Footer Text</a:t>
            </a:r>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dirty="0"/>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dirty="0"/>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dirty="0"/>
              <a:t>Click icon to add picture</a:t>
            </a:r>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dirty="0"/>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dirty="0"/>
              <a:t>Tuesday, February 2, 20XX</a:t>
            </a:r>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dirty="0"/>
              <a:t>Sample Footer Text</a:t>
            </a:r>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dirty="0"/>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dirty="0"/>
              <a:t>Sample Footer Text</a:t>
            </a:r>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206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dirty="0"/>
              <a:t>Tuesday, February 2, 20XX</a:t>
            </a:r>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dirty="0"/>
              <a:t>Sample Footer Text</a:t>
            </a:r>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0.jpg"/><Relationship Id="rId7" Type="http://schemas.openxmlformats.org/officeDocument/2006/relationships/diagramColors" Target="../diagrams/colors3.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12.xml.rels><?xml version="1.0" encoding="UTF-8" standalone="yes"?>
<Relationships xmlns="http://schemas.openxmlformats.org/package/2006/relationships"><Relationship Id="rId8" Type="http://schemas.microsoft.com/office/2007/relationships/diagramDrawing" Target="../diagrams/drawing4.xml"/><Relationship Id="rId13" Type="http://schemas.microsoft.com/office/2007/relationships/diagramDrawing" Target="../diagrams/drawing5.xml"/><Relationship Id="rId3" Type="http://schemas.openxmlformats.org/officeDocument/2006/relationships/image" Target="../media/image10.jpg"/><Relationship Id="rId7" Type="http://schemas.openxmlformats.org/officeDocument/2006/relationships/diagramColors" Target="../diagrams/colors4.xml"/><Relationship Id="rId12" Type="http://schemas.openxmlformats.org/officeDocument/2006/relationships/diagramColors" Target="../diagrams/colors5.xml"/><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openxmlformats.org/officeDocument/2006/relationships/diagramQuickStyle" Target="../diagrams/quickStyle4.xml"/><Relationship Id="rId11" Type="http://schemas.openxmlformats.org/officeDocument/2006/relationships/diagramQuickStyle" Target="../diagrams/quickStyle5.xml"/><Relationship Id="rId5" Type="http://schemas.openxmlformats.org/officeDocument/2006/relationships/diagramLayout" Target="../diagrams/layout4.xml"/><Relationship Id="rId10" Type="http://schemas.openxmlformats.org/officeDocument/2006/relationships/diagramLayout" Target="../diagrams/layout5.xml"/><Relationship Id="rId4" Type="http://schemas.openxmlformats.org/officeDocument/2006/relationships/diagramData" Target="../diagrams/data4.xml"/><Relationship Id="rId9" Type="http://schemas.openxmlformats.org/officeDocument/2006/relationships/diagramData" Target="../diagrams/data5.xml"/></Relationships>
</file>

<file path=ppt/slides/_rels/slide13.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10.jpg"/><Relationship Id="rId7" Type="http://schemas.openxmlformats.org/officeDocument/2006/relationships/diagramColors" Target="../diagrams/colors6.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4.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image" Target="../media/image10.jpg"/><Relationship Id="rId7" Type="http://schemas.openxmlformats.org/officeDocument/2006/relationships/diagramColors" Target="../diagrams/colors7.xml"/><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5.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10.jpg"/><Relationship Id="rId7" Type="http://schemas.openxmlformats.org/officeDocument/2006/relationships/diagramColors" Target="../diagrams/colors8.xml"/><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hyperlink" Target="file:///C:\Users\Kalik\Downloads\Enlight%20network\index.html"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hyperlink" Target="mailto:krishnaprasanna2003@gmail.com" TargetMode="Externa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0.jp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3" y="1091681"/>
            <a:ext cx="3565524" cy="1430367"/>
          </a:xfrm>
        </p:spPr>
        <p:txBody>
          <a:bodyPr anchor="b" anchorCtr="0">
            <a:normAutofit/>
          </a:bodyPr>
          <a:lstStyle/>
          <a:p>
            <a:pPr algn="ctr"/>
            <a:r>
              <a:rPr lang="en-US" dirty="0">
                <a:latin typeface="Algerian" panose="04020705040A02060702" pitchFamily="82" charset="0"/>
              </a:rPr>
              <a:t>Enlighten Network</a:t>
            </a:r>
          </a:p>
        </p:txBody>
      </p:sp>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520473" y="3568701"/>
            <a:ext cx="4562670" cy="975307"/>
          </a:xfrm>
        </p:spPr>
        <p:txBody>
          <a:bodyPr>
            <a:normAutofit/>
          </a:bodyPr>
          <a:lstStyle/>
          <a:p>
            <a:pPr algn="ctr"/>
            <a:r>
              <a:rPr lang="en-US" dirty="0">
                <a:solidFill>
                  <a:srgbClr val="FFFFFF"/>
                </a:solidFill>
                <a:latin typeface="Trebuchet MS" panose="020B0603020202020204" pitchFamily="34" charset="0"/>
              </a:rPr>
              <a:t>Professional social network</a:t>
            </a:r>
          </a:p>
          <a:p>
            <a:pPr algn="ctr"/>
            <a:r>
              <a:rPr lang="en-US" dirty="0">
                <a:solidFill>
                  <a:srgbClr val="FFFFFF"/>
                </a:solidFill>
                <a:latin typeface="Trebuchet MS" panose="020B0603020202020204" pitchFamily="34" charset="0"/>
              </a:rPr>
              <a:t>A way to excellence in your career</a:t>
            </a:r>
          </a:p>
        </p:txBody>
      </p:sp>
    </p:spTree>
    <p:extLst>
      <p:ext uri="{BB962C8B-B14F-4D97-AF65-F5344CB8AC3E}">
        <p14:creationId xmlns:p14="http://schemas.microsoft.com/office/powerpoint/2010/main" val="7528142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rebuchet MS" panose="020B0603020202020204" pitchFamily="34" charset="0"/>
              </a:endParaRPr>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rebuchet MS" panose="020B0603020202020204" pitchFamily="34" charset="0"/>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Trebuchet MS" panose="020B0603020202020204" pitchFamily="34" charset="0"/>
              </a:endParaRPr>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Trebuchet MS" panose="020B0603020202020204" pitchFamily="34" charset="0"/>
              </a:endParaRPr>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61663"/>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67D917A8-9188-CE5E-4DA0-B271C839646C}"/>
              </a:ext>
            </a:extLst>
          </p:cNvPr>
          <p:cNvSpPr>
            <a:spLocks noGrp="1"/>
          </p:cNvSpPr>
          <p:nvPr>
            <p:ph type="ctrTitle"/>
          </p:nvPr>
        </p:nvSpPr>
        <p:spPr>
          <a:xfrm>
            <a:off x="502550" y="244223"/>
            <a:ext cx="11586260" cy="675379"/>
          </a:xfrm>
        </p:spPr>
        <p:txBody>
          <a:bodyPr/>
          <a:lstStyle/>
          <a:p>
            <a:r>
              <a:rPr lang="en-IN" sz="4400" dirty="0">
                <a:latin typeface="Trebuchet MS" panose="020B0603020202020204" pitchFamily="34" charset="0"/>
              </a:rPr>
              <a:t>END USERS OF THE ENLIGHTEN NETWORK</a:t>
            </a:r>
          </a:p>
        </p:txBody>
      </p:sp>
      <p:graphicFrame>
        <p:nvGraphicFramePr>
          <p:cNvPr id="14" name="Table 16">
            <a:extLst>
              <a:ext uri="{FF2B5EF4-FFF2-40B4-BE49-F238E27FC236}">
                <a16:creationId xmlns:a16="http://schemas.microsoft.com/office/drawing/2014/main" id="{49388894-135D-6AAF-939D-353C5A3267AA}"/>
              </a:ext>
            </a:extLst>
          </p:cNvPr>
          <p:cNvGraphicFramePr>
            <a:graphicFrameLocks noGrp="1"/>
          </p:cNvGraphicFramePr>
          <p:nvPr>
            <p:extLst>
              <p:ext uri="{D42A27DB-BD31-4B8C-83A1-F6EECF244321}">
                <p14:modId xmlns:p14="http://schemas.microsoft.com/office/powerpoint/2010/main" val="1866431941"/>
              </p:ext>
            </p:extLst>
          </p:nvPr>
        </p:nvGraphicFramePr>
        <p:xfrm>
          <a:off x="586061" y="1351983"/>
          <a:ext cx="10009939" cy="1853831"/>
        </p:xfrm>
        <a:graphic>
          <a:graphicData uri="http://schemas.openxmlformats.org/drawingml/2006/table">
            <a:tbl>
              <a:tblPr firstRow="1" bandRow="1">
                <a:tableStyleId>{2D5ABB26-0587-4C30-8999-92F81FD0307C}</a:tableStyleId>
              </a:tblPr>
              <a:tblGrid>
                <a:gridCol w="2778715">
                  <a:extLst>
                    <a:ext uri="{9D8B030D-6E8A-4147-A177-3AD203B41FA5}">
                      <a16:colId xmlns:a16="http://schemas.microsoft.com/office/drawing/2014/main" val="1963046676"/>
                    </a:ext>
                  </a:extLst>
                </a:gridCol>
                <a:gridCol w="3228392">
                  <a:extLst>
                    <a:ext uri="{9D8B030D-6E8A-4147-A177-3AD203B41FA5}">
                      <a16:colId xmlns:a16="http://schemas.microsoft.com/office/drawing/2014/main" val="2570493477"/>
                    </a:ext>
                  </a:extLst>
                </a:gridCol>
                <a:gridCol w="4002832">
                  <a:extLst>
                    <a:ext uri="{9D8B030D-6E8A-4147-A177-3AD203B41FA5}">
                      <a16:colId xmlns:a16="http://schemas.microsoft.com/office/drawing/2014/main" val="1485737852"/>
                    </a:ext>
                  </a:extLst>
                </a:gridCol>
              </a:tblGrid>
              <a:tr h="284196">
                <a:tc>
                  <a:txBody>
                    <a:bodyPr/>
                    <a:lstStyle/>
                    <a:p>
                      <a:pPr algn="ctr"/>
                      <a:r>
                        <a:rPr lang="en-IN" b="1" dirty="0">
                          <a:latin typeface="Trebuchet MS" panose="020B0603020202020204" pitchFamily="34" charset="0"/>
                        </a:rPr>
                        <a:t>Category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IN" b="1" dirty="0">
                          <a:latin typeface="Trebuchet MS" panose="020B0603020202020204" pitchFamily="34" charset="0"/>
                        </a:rPr>
                        <a:t>Category II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IN" b="1" dirty="0">
                          <a:latin typeface="Trebuchet MS" panose="020B0603020202020204" pitchFamily="34" charset="0"/>
                        </a:rPr>
                        <a:t>Category III</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520038609"/>
                  </a:ext>
                </a:extLst>
              </a:tr>
              <a:tr h="3553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i="0" dirty="0">
                          <a:effectLst/>
                          <a:latin typeface="Trebuchet MS" panose="020B0603020202020204" pitchFamily="34" charset="0"/>
                        </a:rPr>
                        <a:t>Students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i="0" dirty="0">
                          <a:effectLst/>
                          <a:latin typeface="Trebuchet MS" panose="020B0603020202020204" pitchFamily="34" charset="0"/>
                        </a:rPr>
                        <a:t>Industry Associations</a:t>
                      </a:r>
                      <a:endParaRPr lang="en-IN" b="1"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i="0" dirty="0">
                          <a:effectLst/>
                          <a:latin typeface="Trebuchet MS" panose="020B0603020202020204" pitchFamily="34" charset="0"/>
                        </a:rPr>
                        <a:t>Researchers and Scholars</a:t>
                      </a:r>
                      <a:endParaRPr lang="en-IN" b="1"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877839446"/>
                  </a:ext>
                </a:extLst>
              </a:tr>
              <a:tr h="3907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i="0" dirty="0">
                          <a:effectLst/>
                          <a:latin typeface="Trebuchet MS" panose="020B0603020202020204" pitchFamily="34" charset="0"/>
                        </a:rPr>
                        <a:t>Educational Institutions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i="0" dirty="0">
                          <a:effectLst/>
                          <a:latin typeface="Trebuchet MS" panose="020B0603020202020204" pitchFamily="34" charset="0"/>
                        </a:rPr>
                        <a:t>Recruiters and Employers</a:t>
                      </a:r>
                      <a:endParaRPr lang="en-IN" b="1"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b="1" i="0" dirty="0">
                          <a:effectLst/>
                          <a:latin typeface="Trebuchet MS" panose="020B0603020202020204" pitchFamily="34" charset="0"/>
                        </a:rPr>
                        <a:t>Mentors and Industry Professionals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437012676"/>
                  </a:ext>
                </a:extLst>
              </a:tr>
              <a:tr h="3638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i="0" dirty="0">
                          <a:effectLst/>
                          <a:latin typeface="Trebuchet MS" panose="020B0603020202020204" pitchFamily="34" charset="0"/>
                        </a:rPr>
                        <a:t>Parents and Guardians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r>
                        <a:rPr lang="en-IN" b="1" i="0" dirty="0">
                          <a:effectLst/>
                          <a:latin typeface="Trebuchet MS" panose="020B0603020202020204" pitchFamily="34" charset="0"/>
                        </a:rPr>
                        <a:t>Entrepreneurs and Startups</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b="1" i="0" dirty="0">
                          <a:effectLst/>
                          <a:latin typeface="Trebuchet MS" panose="020B0603020202020204" pitchFamily="34" charset="0"/>
                        </a:rPr>
                        <a:t>Industry Experts</a:t>
                      </a:r>
                      <a:endParaRPr lang="en-IN" b="1"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931641843"/>
                  </a:ext>
                </a:extLst>
              </a:tr>
              <a:tr h="3023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i="0" dirty="0">
                          <a:effectLst/>
                          <a:latin typeface="Trebuchet MS" panose="020B0603020202020204" pitchFamily="34" charset="0"/>
                        </a:rPr>
                        <a:t>Career Services</a:t>
                      </a:r>
                      <a:endParaRPr lang="en-IN" b="1"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1" i="0" dirty="0">
                          <a:effectLst/>
                          <a:latin typeface="Trebuchet MS" panose="020B0603020202020204" pitchFamily="34" charset="0"/>
                        </a:rPr>
                        <a:t>Non-Profit Organizations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IN" b="1" i="0" dirty="0">
                          <a:effectLst/>
                          <a:latin typeface="Trebuchet MS" panose="020B0603020202020204" pitchFamily="34" charset="0"/>
                        </a:rPr>
                        <a:t>Freelancers and Consultants</a:t>
                      </a:r>
                      <a:endParaRPr lang="en-IN"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731937538"/>
                  </a:ext>
                </a:extLst>
              </a:tr>
            </a:tbl>
          </a:graphicData>
        </a:graphic>
      </p:graphicFrame>
    </p:spTree>
    <p:extLst>
      <p:ext uri="{BB962C8B-B14F-4D97-AF65-F5344CB8AC3E}">
        <p14:creationId xmlns:p14="http://schemas.microsoft.com/office/powerpoint/2010/main" val="1478355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rebuchet MS" panose="020B0603020202020204" pitchFamily="34" charset="0"/>
              </a:endParaRPr>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rebuchet MS" panose="020B0603020202020204" pitchFamily="34" charset="0"/>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Trebuchet MS" panose="020B0603020202020204" pitchFamily="34" charset="0"/>
              </a:endParaRPr>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Trebuchet MS" panose="020B0603020202020204" pitchFamily="34" charset="0"/>
              </a:endParaRPr>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itle 2">
            <a:extLst>
              <a:ext uri="{FF2B5EF4-FFF2-40B4-BE49-F238E27FC236}">
                <a16:creationId xmlns:a16="http://schemas.microsoft.com/office/drawing/2014/main" id="{703834A1-FFB2-729C-30FC-64389C3F5856}"/>
              </a:ext>
            </a:extLst>
          </p:cNvPr>
          <p:cNvSpPr>
            <a:spLocks noGrp="1"/>
          </p:cNvSpPr>
          <p:nvPr>
            <p:ph type="ctrTitle"/>
          </p:nvPr>
        </p:nvSpPr>
        <p:spPr>
          <a:xfrm>
            <a:off x="628439" y="91482"/>
            <a:ext cx="10935121" cy="940880"/>
          </a:xfrm>
        </p:spPr>
        <p:txBody>
          <a:bodyPr/>
          <a:lstStyle/>
          <a:p>
            <a:r>
              <a:rPr lang="en-IN" sz="4400" dirty="0">
                <a:latin typeface="Trebuchet MS" panose="020B0603020202020204" pitchFamily="34" charset="0"/>
              </a:rPr>
              <a:t>CHARACTERISTICS OF END USERS</a:t>
            </a:r>
          </a:p>
        </p:txBody>
      </p:sp>
      <p:graphicFrame>
        <p:nvGraphicFramePr>
          <p:cNvPr id="13" name="Diagram 12">
            <a:extLst>
              <a:ext uri="{FF2B5EF4-FFF2-40B4-BE49-F238E27FC236}">
                <a16:creationId xmlns:a16="http://schemas.microsoft.com/office/drawing/2014/main" id="{657EDD30-1AAF-083F-68CE-6E67E2B299EF}"/>
              </a:ext>
            </a:extLst>
          </p:cNvPr>
          <p:cNvGraphicFramePr/>
          <p:nvPr>
            <p:extLst>
              <p:ext uri="{D42A27DB-BD31-4B8C-83A1-F6EECF244321}">
                <p14:modId xmlns:p14="http://schemas.microsoft.com/office/powerpoint/2010/main" val="979417100"/>
              </p:ext>
            </p:extLst>
          </p:nvPr>
        </p:nvGraphicFramePr>
        <p:xfrm>
          <a:off x="1424641" y="1665236"/>
          <a:ext cx="9474867" cy="35497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609634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rebuchet MS" panose="020B0603020202020204" pitchFamily="34" charset="0"/>
              </a:endParaRPr>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rebuchet MS" panose="020B0603020202020204" pitchFamily="34" charset="0"/>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Trebuchet MS" panose="020B0603020202020204" pitchFamily="34" charset="0"/>
              </a:endParaRPr>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Trebuchet MS" panose="020B0603020202020204" pitchFamily="34" charset="0"/>
              </a:endParaRPr>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23" name="Diagram 22">
            <a:extLst>
              <a:ext uri="{FF2B5EF4-FFF2-40B4-BE49-F238E27FC236}">
                <a16:creationId xmlns:a16="http://schemas.microsoft.com/office/drawing/2014/main" id="{12AFC726-3D19-8AB8-F880-7E8F49284C4B}"/>
              </a:ext>
            </a:extLst>
          </p:cNvPr>
          <p:cNvGraphicFramePr/>
          <p:nvPr>
            <p:extLst>
              <p:ext uri="{D42A27DB-BD31-4B8C-83A1-F6EECF244321}">
                <p14:modId xmlns:p14="http://schemas.microsoft.com/office/powerpoint/2010/main" val="1178302155"/>
              </p:ext>
            </p:extLst>
          </p:nvPr>
        </p:nvGraphicFramePr>
        <p:xfrm>
          <a:off x="83212" y="761859"/>
          <a:ext cx="5327779" cy="507831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0" name="Title 2">
            <a:extLst>
              <a:ext uri="{FF2B5EF4-FFF2-40B4-BE49-F238E27FC236}">
                <a16:creationId xmlns:a16="http://schemas.microsoft.com/office/drawing/2014/main" id="{0CF57A27-4655-7CEB-608A-6E27805D12E4}"/>
              </a:ext>
            </a:extLst>
          </p:cNvPr>
          <p:cNvSpPr>
            <a:spLocks noGrp="1"/>
          </p:cNvSpPr>
          <p:nvPr>
            <p:ph type="ctrTitle"/>
          </p:nvPr>
        </p:nvSpPr>
        <p:spPr>
          <a:xfrm>
            <a:off x="628439" y="282176"/>
            <a:ext cx="10935121" cy="750186"/>
          </a:xfrm>
        </p:spPr>
        <p:txBody>
          <a:bodyPr/>
          <a:lstStyle/>
          <a:p>
            <a:r>
              <a:rPr lang="en-IN" sz="4400" dirty="0">
                <a:latin typeface="Trebuchet MS" panose="020B0603020202020204" pitchFamily="34" charset="0"/>
              </a:rPr>
              <a:t>NEEDS OF END USERS</a:t>
            </a:r>
          </a:p>
        </p:txBody>
      </p:sp>
      <p:graphicFrame>
        <p:nvGraphicFramePr>
          <p:cNvPr id="24" name="Diagram 23">
            <a:extLst>
              <a:ext uri="{FF2B5EF4-FFF2-40B4-BE49-F238E27FC236}">
                <a16:creationId xmlns:a16="http://schemas.microsoft.com/office/drawing/2014/main" id="{566E38E2-BBDC-3FF6-05A6-E23DE8861120}"/>
              </a:ext>
            </a:extLst>
          </p:cNvPr>
          <p:cNvGraphicFramePr/>
          <p:nvPr>
            <p:extLst>
              <p:ext uri="{D42A27DB-BD31-4B8C-83A1-F6EECF244321}">
                <p14:modId xmlns:p14="http://schemas.microsoft.com/office/powerpoint/2010/main" val="3738140437"/>
              </p:ext>
            </p:extLst>
          </p:nvPr>
        </p:nvGraphicFramePr>
        <p:xfrm>
          <a:off x="5811762" y="1385592"/>
          <a:ext cx="5751798" cy="4086808"/>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extLst>
      <p:ext uri="{BB962C8B-B14F-4D97-AF65-F5344CB8AC3E}">
        <p14:creationId xmlns:p14="http://schemas.microsoft.com/office/powerpoint/2010/main" val="99062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2">
            <a:extLst>
              <a:ext uri="{FF2B5EF4-FFF2-40B4-BE49-F238E27FC236}">
                <a16:creationId xmlns:a16="http://schemas.microsoft.com/office/drawing/2014/main" id="{604640E1-EB72-5158-D781-86B8871DF40C}"/>
              </a:ext>
            </a:extLst>
          </p:cNvPr>
          <p:cNvSpPr>
            <a:spLocks noGrp="1"/>
          </p:cNvSpPr>
          <p:nvPr>
            <p:ph type="ctrTitle"/>
          </p:nvPr>
        </p:nvSpPr>
        <p:spPr>
          <a:xfrm>
            <a:off x="628439" y="-11949"/>
            <a:ext cx="10935121" cy="1305760"/>
          </a:xfrm>
        </p:spPr>
        <p:txBody>
          <a:bodyPr/>
          <a:lstStyle/>
          <a:p>
            <a:pPr algn="ctr"/>
            <a:r>
              <a:rPr lang="en-IN" sz="4400" dirty="0">
                <a:latin typeface="Bahnschrift SemiBold" panose="020B0502040204020203" pitchFamily="34" charset="0"/>
              </a:rPr>
              <a:t>BENEFITS OF END USERS BY USING ENLIGHTEN NETWORK </a:t>
            </a:r>
          </a:p>
        </p:txBody>
      </p:sp>
      <p:sp>
        <p:nvSpPr>
          <p:cNvPr id="4" name="TextBox 3">
            <a:extLst>
              <a:ext uri="{FF2B5EF4-FFF2-40B4-BE49-F238E27FC236}">
                <a16:creationId xmlns:a16="http://schemas.microsoft.com/office/drawing/2014/main" id="{290F7461-07E0-0A8E-71AA-372254EFC6B8}"/>
              </a:ext>
            </a:extLst>
          </p:cNvPr>
          <p:cNvSpPr txBox="1"/>
          <p:nvPr/>
        </p:nvSpPr>
        <p:spPr>
          <a:xfrm>
            <a:off x="253660" y="1560434"/>
            <a:ext cx="3945116" cy="3693319"/>
          </a:xfrm>
          <a:prstGeom prst="rect">
            <a:avLst/>
          </a:prstGeom>
          <a:noFill/>
        </p:spPr>
        <p:txBody>
          <a:bodyPr wrap="square" rtlCol="0">
            <a:spAutoFit/>
          </a:bodyPr>
          <a:lstStyle/>
          <a:p>
            <a:pPr algn="just"/>
            <a:r>
              <a:rPr lang="en-US" b="0" i="0" dirty="0">
                <a:effectLst/>
                <a:latin typeface="Trebuchet MS" panose="020B0603020202020204" pitchFamily="34" charset="0"/>
              </a:rPr>
              <a:t>Students can derive numerous benefits from using a professional social network specifically designed for their career development and networking needs. Such a platform provides valuable opportunities and resources that contribute to their personal growth, professional success, and overall preparation for the job market. Here are some ways in which students can benefit from using a professional social network for students:</a:t>
            </a:r>
          </a:p>
        </p:txBody>
      </p:sp>
      <p:graphicFrame>
        <p:nvGraphicFramePr>
          <p:cNvPr id="7" name="Diagram 6">
            <a:extLst>
              <a:ext uri="{FF2B5EF4-FFF2-40B4-BE49-F238E27FC236}">
                <a16:creationId xmlns:a16="http://schemas.microsoft.com/office/drawing/2014/main" id="{0DAE53D1-6AB9-4E1C-CEF0-F7776AD28350}"/>
              </a:ext>
            </a:extLst>
          </p:cNvPr>
          <p:cNvGraphicFramePr/>
          <p:nvPr>
            <p:extLst>
              <p:ext uri="{D42A27DB-BD31-4B8C-83A1-F6EECF244321}">
                <p14:modId xmlns:p14="http://schemas.microsoft.com/office/powerpoint/2010/main" val="2306105260"/>
              </p:ext>
            </p:extLst>
          </p:nvPr>
        </p:nvGraphicFramePr>
        <p:xfrm>
          <a:off x="4923521" y="1298648"/>
          <a:ext cx="6253517" cy="51488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064835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rebuchet MS" panose="020B0603020202020204" pitchFamily="34" charset="0"/>
              </a:endParaRPr>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rebuchet MS" panose="020B0603020202020204" pitchFamily="34" charset="0"/>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Trebuchet MS" panose="020B0603020202020204" pitchFamily="34" charset="0"/>
              </a:endParaRPr>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Trebuchet MS" panose="020B0603020202020204" pitchFamily="34" charset="0"/>
              </a:endParaRPr>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2">
            <a:extLst>
              <a:ext uri="{FF2B5EF4-FFF2-40B4-BE49-F238E27FC236}">
                <a16:creationId xmlns:a16="http://schemas.microsoft.com/office/drawing/2014/main" id="{AA90C73E-B0A0-6608-8DA1-0195A7C5EF82}"/>
              </a:ext>
            </a:extLst>
          </p:cNvPr>
          <p:cNvSpPr>
            <a:spLocks noGrp="1"/>
          </p:cNvSpPr>
          <p:nvPr>
            <p:ph type="ctrTitle"/>
          </p:nvPr>
        </p:nvSpPr>
        <p:spPr>
          <a:xfrm>
            <a:off x="308715" y="79125"/>
            <a:ext cx="11780722" cy="1362440"/>
          </a:xfrm>
        </p:spPr>
        <p:txBody>
          <a:bodyPr/>
          <a:lstStyle/>
          <a:p>
            <a:pPr algn="ctr"/>
            <a:r>
              <a:rPr lang="en-IN" sz="4400" dirty="0">
                <a:latin typeface="Trebuchet MS" panose="020B0603020202020204" pitchFamily="34" charset="0"/>
              </a:rPr>
              <a:t>ENLIGHTEN NETWORK &amp; ITS VALUE PROPOSITION</a:t>
            </a:r>
          </a:p>
        </p:txBody>
      </p:sp>
      <p:graphicFrame>
        <p:nvGraphicFramePr>
          <p:cNvPr id="13" name="Diagram 12">
            <a:extLst>
              <a:ext uri="{FF2B5EF4-FFF2-40B4-BE49-F238E27FC236}">
                <a16:creationId xmlns:a16="http://schemas.microsoft.com/office/drawing/2014/main" id="{DC0CBF84-D948-1EBA-BF8E-C51288E2E7A7}"/>
              </a:ext>
            </a:extLst>
          </p:cNvPr>
          <p:cNvGraphicFramePr/>
          <p:nvPr>
            <p:extLst>
              <p:ext uri="{D42A27DB-BD31-4B8C-83A1-F6EECF244321}">
                <p14:modId xmlns:p14="http://schemas.microsoft.com/office/powerpoint/2010/main" val="3354848717"/>
              </p:ext>
            </p:extLst>
          </p:nvPr>
        </p:nvGraphicFramePr>
        <p:xfrm>
          <a:off x="308715" y="833431"/>
          <a:ext cx="11780721" cy="306646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4" name="Rectangle: Rounded Corners 13">
            <a:extLst>
              <a:ext uri="{FF2B5EF4-FFF2-40B4-BE49-F238E27FC236}">
                <a16:creationId xmlns:a16="http://schemas.microsoft.com/office/drawing/2014/main" id="{7E4B0816-6A1A-29EF-ED98-01CCAF88C3CC}"/>
              </a:ext>
            </a:extLst>
          </p:cNvPr>
          <p:cNvSpPr/>
          <p:nvPr/>
        </p:nvSpPr>
        <p:spPr>
          <a:xfrm>
            <a:off x="469389" y="3919563"/>
            <a:ext cx="11253221" cy="2803959"/>
          </a:xfrm>
          <a:prstGeom prst="round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dirty="0">
                <a:solidFill>
                  <a:schemeClr val="bg1"/>
                </a:solidFill>
                <a:latin typeface="Trebuchet MS" panose="020B0603020202020204" pitchFamily="34" charset="0"/>
              </a:rPr>
              <a:t>See the posts of the courses, events, opportunities and etc. in the home page.</a:t>
            </a:r>
          </a:p>
          <a:p>
            <a:pPr marL="285750" indent="-285750" algn="just">
              <a:buFont typeface="Arial" panose="020B0604020202020204" pitchFamily="34" charset="0"/>
              <a:buChar char="•"/>
            </a:pPr>
            <a:r>
              <a:rPr lang="en-US" dirty="0">
                <a:solidFill>
                  <a:schemeClr val="bg1"/>
                </a:solidFill>
                <a:latin typeface="Trebuchet MS" panose="020B0603020202020204" pitchFamily="34" charset="0"/>
              </a:rPr>
              <a:t>Connect with the others like students, professionals, educational institutes, companies, online learning platforms and etc. which are the connections section.</a:t>
            </a:r>
          </a:p>
          <a:p>
            <a:pPr marL="285750" indent="-285750" algn="just">
              <a:buFont typeface="Arial" panose="020B0604020202020204" pitchFamily="34" charset="0"/>
              <a:buChar char="•"/>
            </a:pPr>
            <a:r>
              <a:rPr lang="en-US" dirty="0">
                <a:solidFill>
                  <a:schemeClr val="bg1"/>
                </a:solidFill>
                <a:latin typeface="Trebuchet MS" panose="020B0603020202020204" pitchFamily="34" charset="0"/>
              </a:rPr>
              <a:t>Learn new courses to develop your career with new technologies which are in the courses section.</a:t>
            </a:r>
          </a:p>
          <a:p>
            <a:pPr marL="285750" indent="-285750" algn="just">
              <a:buFont typeface="Arial" panose="020B0604020202020204" pitchFamily="34" charset="0"/>
              <a:buChar char="•"/>
            </a:pPr>
            <a:r>
              <a:rPr lang="en-US" dirty="0">
                <a:solidFill>
                  <a:schemeClr val="bg1"/>
                </a:solidFill>
                <a:latin typeface="Trebuchet MS" panose="020B0603020202020204" pitchFamily="34" charset="0"/>
              </a:rPr>
              <a:t>Clarify your doubts by using chats at any instant of time.</a:t>
            </a:r>
          </a:p>
          <a:p>
            <a:pPr marL="285750" indent="-285750" algn="just">
              <a:buFont typeface="Arial" panose="020B0604020202020204" pitchFamily="34" charset="0"/>
              <a:buChar char="•"/>
            </a:pPr>
            <a:r>
              <a:rPr lang="en-US" dirty="0">
                <a:solidFill>
                  <a:schemeClr val="bg1"/>
                </a:solidFill>
                <a:latin typeface="Trebuchet MS" panose="020B0603020202020204" pitchFamily="34" charset="0"/>
              </a:rPr>
              <a:t>Play I-K (Improve-Knowledge)games to improve your learning skills.</a:t>
            </a:r>
          </a:p>
          <a:p>
            <a:pPr marL="285750" indent="-285750" algn="just">
              <a:buFont typeface="Arial" panose="020B0604020202020204" pitchFamily="34" charset="0"/>
              <a:buChar char="•"/>
            </a:pPr>
            <a:r>
              <a:rPr lang="en-US" dirty="0">
                <a:solidFill>
                  <a:schemeClr val="bg1"/>
                </a:solidFill>
                <a:latin typeface="Trebuchet MS" panose="020B0603020202020204" pitchFamily="34" charset="0"/>
              </a:rPr>
              <a:t>Get the latest updates with the notifications.</a:t>
            </a:r>
          </a:p>
          <a:p>
            <a:pPr marL="285750" indent="-285750" algn="just">
              <a:buFont typeface="Arial" panose="020B0604020202020204" pitchFamily="34" charset="0"/>
              <a:buChar char="•"/>
            </a:pPr>
            <a:r>
              <a:rPr lang="en-US" dirty="0">
                <a:solidFill>
                  <a:schemeClr val="bg1"/>
                </a:solidFill>
                <a:latin typeface="Trebuchet MS" panose="020B0603020202020204" pitchFamily="34" charset="0"/>
              </a:rPr>
              <a:t>You can also post your achievements in the network</a:t>
            </a:r>
          </a:p>
          <a:p>
            <a:pPr marL="285750" indent="-285750" algn="just">
              <a:buFont typeface="Arial" panose="020B0604020202020204" pitchFamily="34" charset="0"/>
              <a:buChar char="•"/>
            </a:pPr>
            <a:r>
              <a:rPr lang="en-US" dirty="0">
                <a:solidFill>
                  <a:schemeClr val="bg1"/>
                </a:solidFill>
                <a:latin typeface="Trebuchet MS" panose="020B0603020202020204" pitchFamily="34" charset="0"/>
              </a:rPr>
              <a:t>Update your learning skills.</a:t>
            </a:r>
          </a:p>
          <a:p>
            <a:pPr marL="285750" indent="-285750" algn="just">
              <a:buFont typeface="Arial" panose="020B0604020202020204" pitchFamily="34" charset="0"/>
              <a:buChar char="•"/>
            </a:pPr>
            <a:r>
              <a:rPr lang="en-US" dirty="0">
                <a:solidFill>
                  <a:schemeClr val="bg1"/>
                </a:solidFill>
                <a:latin typeface="Trebuchet MS" panose="020B0603020202020204" pitchFamily="34" charset="0"/>
              </a:rPr>
              <a:t>And many other features include in the Enlighten Network which satisfies the needs of the students.</a:t>
            </a:r>
          </a:p>
        </p:txBody>
      </p:sp>
    </p:spTree>
    <p:extLst>
      <p:ext uri="{BB962C8B-B14F-4D97-AF65-F5344CB8AC3E}">
        <p14:creationId xmlns:p14="http://schemas.microsoft.com/office/powerpoint/2010/main" val="4561231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rebuchet MS" panose="020B0603020202020204" pitchFamily="34" charset="0"/>
              </a:endParaRPr>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rebuchet MS" panose="020B0603020202020204" pitchFamily="34" charset="0"/>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Trebuchet MS" panose="020B0603020202020204" pitchFamily="34" charset="0"/>
              </a:endParaRPr>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Trebuchet MS" panose="020B0603020202020204" pitchFamily="34" charset="0"/>
              </a:endParaRPr>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4"/>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2">
            <a:extLst>
              <a:ext uri="{FF2B5EF4-FFF2-40B4-BE49-F238E27FC236}">
                <a16:creationId xmlns:a16="http://schemas.microsoft.com/office/drawing/2014/main" id="{2F8D1AE6-0F06-5506-A1C8-00EB1EA67BA3}"/>
              </a:ext>
            </a:extLst>
          </p:cNvPr>
          <p:cNvSpPr>
            <a:spLocks noGrp="1"/>
          </p:cNvSpPr>
          <p:nvPr>
            <p:ph type="ctrTitle"/>
          </p:nvPr>
        </p:nvSpPr>
        <p:spPr>
          <a:xfrm>
            <a:off x="768398" y="129870"/>
            <a:ext cx="10935121" cy="753617"/>
          </a:xfrm>
        </p:spPr>
        <p:txBody>
          <a:bodyPr/>
          <a:lstStyle/>
          <a:p>
            <a:pPr algn="ctr"/>
            <a:r>
              <a:rPr lang="en-IN" sz="4800" dirty="0">
                <a:latin typeface="Trebuchet MS" panose="020B0603020202020204" pitchFamily="34" charset="0"/>
              </a:rPr>
              <a:t>UNIQUENESS OF ENLIGHTEN NETWORK</a:t>
            </a:r>
          </a:p>
        </p:txBody>
      </p:sp>
      <p:sp>
        <p:nvSpPr>
          <p:cNvPr id="7" name="TextBox 6">
            <a:extLst>
              <a:ext uri="{FF2B5EF4-FFF2-40B4-BE49-F238E27FC236}">
                <a16:creationId xmlns:a16="http://schemas.microsoft.com/office/drawing/2014/main" id="{DA5DFB07-F64A-2D16-E57F-D1AA64BD6879}"/>
              </a:ext>
            </a:extLst>
          </p:cNvPr>
          <p:cNvSpPr txBox="1"/>
          <p:nvPr/>
        </p:nvSpPr>
        <p:spPr>
          <a:xfrm>
            <a:off x="617689" y="1412603"/>
            <a:ext cx="10956622" cy="369332"/>
          </a:xfrm>
          <a:prstGeom prst="rect">
            <a:avLst/>
          </a:prstGeom>
          <a:noFill/>
        </p:spPr>
        <p:txBody>
          <a:bodyPr wrap="square" rtlCol="0">
            <a:spAutoFit/>
          </a:bodyPr>
          <a:lstStyle/>
          <a:p>
            <a:endParaRPr lang="en-IN" dirty="0">
              <a:latin typeface="Trebuchet MS" panose="020B0603020202020204" pitchFamily="34" charset="0"/>
            </a:endParaRPr>
          </a:p>
        </p:txBody>
      </p:sp>
      <p:sp>
        <p:nvSpPr>
          <p:cNvPr id="9" name="TextBox 8">
            <a:extLst>
              <a:ext uri="{FF2B5EF4-FFF2-40B4-BE49-F238E27FC236}">
                <a16:creationId xmlns:a16="http://schemas.microsoft.com/office/drawing/2014/main" id="{DBBD711D-0F09-F2E1-23B8-694A9769F11A}"/>
              </a:ext>
            </a:extLst>
          </p:cNvPr>
          <p:cNvSpPr txBox="1"/>
          <p:nvPr/>
        </p:nvSpPr>
        <p:spPr>
          <a:xfrm>
            <a:off x="617688" y="5755619"/>
            <a:ext cx="11353487" cy="916558"/>
          </a:xfrm>
          <a:prstGeom prst="rect">
            <a:avLst/>
          </a:prstGeom>
          <a:noFill/>
        </p:spPr>
        <p:txBody>
          <a:bodyPr wrap="square" rtlCol="0">
            <a:spAutoFit/>
          </a:bodyPr>
          <a:lstStyle/>
          <a:p>
            <a:pPr algn="just"/>
            <a:r>
              <a:rPr lang="en-IN" dirty="0">
                <a:latin typeface="Trebuchet MS" panose="020B0603020202020204" pitchFamily="34" charset="0"/>
              </a:rPr>
              <a:t>As this features are already present in different multiple applications, but in all this features are included in one application (Enlighten Network) and this are related to the career development of students before they entry into an professional world.  </a:t>
            </a:r>
          </a:p>
        </p:txBody>
      </p:sp>
      <p:graphicFrame>
        <p:nvGraphicFramePr>
          <p:cNvPr id="10" name="Diagram 9">
            <a:extLst>
              <a:ext uri="{FF2B5EF4-FFF2-40B4-BE49-F238E27FC236}">
                <a16:creationId xmlns:a16="http://schemas.microsoft.com/office/drawing/2014/main" id="{DEAF7259-3381-1946-4787-113D87EF9685}"/>
              </a:ext>
            </a:extLst>
          </p:cNvPr>
          <p:cNvGraphicFramePr/>
          <p:nvPr>
            <p:extLst>
              <p:ext uri="{D42A27DB-BD31-4B8C-83A1-F6EECF244321}">
                <p14:modId xmlns:p14="http://schemas.microsoft.com/office/powerpoint/2010/main" val="1771071119"/>
              </p:ext>
            </p:extLst>
          </p:nvPr>
        </p:nvGraphicFramePr>
        <p:xfrm>
          <a:off x="1035495" y="742052"/>
          <a:ext cx="8128000" cy="50764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2427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rebuchet MS" panose="020B0603020202020204" pitchFamily="34" charset="0"/>
              </a:endParaRPr>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rebuchet MS" panose="020B0603020202020204" pitchFamily="34" charset="0"/>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Trebuchet MS" panose="020B0603020202020204" pitchFamily="34" charset="0"/>
              </a:endParaRPr>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Trebuchet MS" panose="020B0603020202020204" pitchFamily="34" charset="0"/>
              </a:endParaRPr>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solidFill>
            <a:srgbClr val="002060"/>
          </a:solid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2">
            <a:extLst>
              <a:ext uri="{FF2B5EF4-FFF2-40B4-BE49-F238E27FC236}">
                <a16:creationId xmlns:a16="http://schemas.microsoft.com/office/drawing/2014/main" id="{EE72B1D4-8636-5A7C-CF73-2574260613D6}"/>
              </a:ext>
            </a:extLst>
          </p:cNvPr>
          <p:cNvSpPr>
            <a:spLocks noGrp="1"/>
          </p:cNvSpPr>
          <p:nvPr>
            <p:ph type="ctrTitle"/>
          </p:nvPr>
        </p:nvSpPr>
        <p:spPr>
          <a:xfrm>
            <a:off x="768398" y="129870"/>
            <a:ext cx="10935121" cy="753617"/>
          </a:xfrm>
        </p:spPr>
        <p:txBody>
          <a:bodyPr/>
          <a:lstStyle/>
          <a:p>
            <a:pPr algn="ctr"/>
            <a:r>
              <a:rPr lang="en-IN" sz="4800" dirty="0">
                <a:latin typeface="Trebuchet MS" panose="020B0603020202020204" pitchFamily="34" charset="0"/>
              </a:rPr>
              <a:t>MODELLING OF ENLIGHTEN NETWORK</a:t>
            </a:r>
          </a:p>
        </p:txBody>
      </p:sp>
      <p:sp>
        <p:nvSpPr>
          <p:cNvPr id="4" name="TextBox 3">
            <a:extLst>
              <a:ext uri="{FF2B5EF4-FFF2-40B4-BE49-F238E27FC236}">
                <a16:creationId xmlns:a16="http://schemas.microsoft.com/office/drawing/2014/main" id="{2E751D03-00F9-958D-AD32-426960A903C8}"/>
              </a:ext>
            </a:extLst>
          </p:cNvPr>
          <p:cNvSpPr txBox="1"/>
          <p:nvPr/>
        </p:nvSpPr>
        <p:spPr>
          <a:xfrm>
            <a:off x="324088" y="1319053"/>
            <a:ext cx="10956622" cy="1200329"/>
          </a:xfrm>
          <a:prstGeom prst="rect">
            <a:avLst/>
          </a:prstGeom>
          <a:noFill/>
        </p:spPr>
        <p:txBody>
          <a:bodyPr wrap="square" rtlCol="0">
            <a:spAutoFit/>
          </a:bodyPr>
          <a:lstStyle/>
          <a:p>
            <a:r>
              <a:rPr lang="en-IN" dirty="0">
                <a:latin typeface="Trebuchet MS" panose="020B0603020202020204" pitchFamily="34" charset="0"/>
              </a:rPr>
              <a:t>The main techniques used for Enlighten network are:</a:t>
            </a:r>
          </a:p>
          <a:p>
            <a:pPr marL="285750" indent="-285750">
              <a:buFont typeface="Wingdings" panose="05000000000000000000" pitchFamily="2" charset="2"/>
              <a:buChar char="§"/>
            </a:pPr>
            <a:r>
              <a:rPr lang="en-IN" dirty="0">
                <a:latin typeface="Trebuchet MS" panose="020B0603020202020204" pitchFamily="34" charset="0"/>
              </a:rPr>
              <a:t>HTML</a:t>
            </a:r>
          </a:p>
          <a:p>
            <a:pPr marL="285750" indent="-285750">
              <a:buFont typeface="Wingdings" panose="05000000000000000000" pitchFamily="2" charset="2"/>
              <a:buChar char="§"/>
            </a:pPr>
            <a:r>
              <a:rPr lang="en-IN" dirty="0">
                <a:latin typeface="Trebuchet MS" panose="020B0603020202020204" pitchFamily="34" charset="0"/>
              </a:rPr>
              <a:t>CSS</a:t>
            </a:r>
          </a:p>
          <a:p>
            <a:pPr marL="285750" indent="-285750">
              <a:buFont typeface="Wingdings" panose="05000000000000000000" pitchFamily="2" charset="2"/>
              <a:buChar char="§"/>
            </a:pPr>
            <a:r>
              <a:rPr lang="en-IN" dirty="0">
                <a:latin typeface="Trebuchet MS" panose="020B0603020202020204" pitchFamily="34" charset="0"/>
              </a:rPr>
              <a:t>JavaScript</a:t>
            </a:r>
          </a:p>
        </p:txBody>
      </p:sp>
      <p:sp>
        <p:nvSpPr>
          <p:cNvPr id="10" name="TextBox 9">
            <a:extLst>
              <a:ext uri="{FF2B5EF4-FFF2-40B4-BE49-F238E27FC236}">
                <a16:creationId xmlns:a16="http://schemas.microsoft.com/office/drawing/2014/main" id="{C1CE687B-3373-3D56-1F7E-EF5474B9B96B}"/>
              </a:ext>
            </a:extLst>
          </p:cNvPr>
          <p:cNvSpPr txBox="1"/>
          <p:nvPr/>
        </p:nvSpPr>
        <p:spPr>
          <a:xfrm>
            <a:off x="3366185" y="2558389"/>
            <a:ext cx="4413379" cy="400110"/>
          </a:xfrm>
          <a:prstGeom prst="rect">
            <a:avLst/>
          </a:prstGeom>
          <a:noFill/>
        </p:spPr>
        <p:txBody>
          <a:bodyPr wrap="square" rtlCol="0">
            <a:spAutoFit/>
          </a:bodyPr>
          <a:lstStyle/>
          <a:p>
            <a:pPr algn="ctr"/>
            <a:r>
              <a:rPr lang="en-IN" sz="2000" b="1" i="1" dirty="0">
                <a:latin typeface="Trebuchet MS" panose="020B0603020202020204" pitchFamily="34" charset="0"/>
              </a:rPr>
              <a:t>Frameworks</a:t>
            </a:r>
          </a:p>
        </p:txBody>
      </p:sp>
      <p:graphicFrame>
        <p:nvGraphicFramePr>
          <p:cNvPr id="13" name="Table 13">
            <a:extLst>
              <a:ext uri="{FF2B5EF4-FFF2-40B4-BE49-F238E27FC236}">
                <a16:creationId xmlns:a16="http://schemas.microsoft.com/office/drawing/2014/main" id="{F88A977A-992E-E7BE-533D-A90681088C80}"/>
              </a:ext>
            </a:extLst>
          </p:cNvPr>
          <p:cNvGraphicFramePr>
            <a:graphicFrameLocks noGrp="1"/>
          </p:cNvGraphicFramePr>
          <p:nvPr>
            <p:extLst>
              <p:ext uri="{D42A27DB-BD31-4B8C-83A1-F6EECF244321}">
                <p14:modId xmlns:p14="http://schemas.microsoft.com/office/powerpoint/2010/main" val="4150475009"/>
              </p:ext>
            </p:extLst>
          </p:nvPr>
        </p:nvGraphicFramePr>
        <p:xfrm>
          <a:off x="2672161" y="3005335"/>
          <a:ext cx="6395765" cy="3337560"/>
        </p:xfrm>
        <a:graphic>
          <a:graphicData uri="http://schemas.openxmlformats.org/drawingml/2006/table">
            <a:tbl>
              <a:tblPr firstRow="1" bandRow="1">
                <a:tableStyleId>{2D5ABB26-0587-4C30-8999-92F81FD0307C}</a:tableStyleId>
              </a:tblPr>
              <a:tblGrid>
                <a:gridCol w="2766157">
                  <a:extLst>
                    <a:ext uri="{9D8B030D-6E8A-4147-A177-3AD203B41FA5}">
                      <a16:colId xmlns:a16="http://schemas.microsoft.com/office/drawing/2014/main" val="3229098170"/>
                    </a:ext>
                  </a:extLst>
                </a:gridCol>
                <a:gridCol w="3629608">
                  <a:extLst>
                    <a:ext uri="{9D8B030D-6E8A-4147-A177-3AD203B41FA5}">
                      <a16:colId xmlns:a16="http://schemas.microsoft.com/office/drawing/2014/main" val="1956430442"/>
                    </a:ext>
                  </a:extLst>
                </a:gridCol>
              </a:tblGrid>
              <a:tr h="370840">
                <a:tc>
                  <a:txBody>
                    <a:bodyPr/>
                    <a:lstStyle/>
                    <a:p>
                      <a:pPr algn="ctr"/>
                      <a:r>
                        <a:rPr lang="en-IN" b="1" dirty="0">
                          <a:latin typeface="Trebuchet MS" panose="020B0603020202020204" pitchFamily="34" charset="0"/>
                        </a:rPr>
                        <a:t>HTML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ctr"/>
                      <a:r>
                        <a:rPr lang="en-IN" b="1" dirty="0">
                          <a:latin typeface="Trebuchet MS" panose="020B0603020202020204" pitchFamily="34" charset="0"/>
                        </a:rPr>
                        <a:t>CSS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538333817"/>
                  </a:ext>
                </a:extLst>
              </a:tr>
              <a:tr h="370840">
                <a:tc>
                  <a:txBody>
                    <a:bodyPr/>
                    <a:lstStyle/>
                    <a:p>
                      <a:pPr algn="l"/>
                      <a:r>
                        <a:rPr lang="en-IN" sz="1800" b="0" i="0" kern="1200" dirty="0">
                          <a:solidFill>
                            <a:schemeClr val="tx1"/>
                          </a:solidFill>
                          <a:effectLst/>
                          <a:latin typeface="Trebuchet MS" panose="020B0603020202020204" pitchFamily="34" charset="0"/>
                          <a:ea typeface="+mn-ea"/>
                          <a:cs typeface="+mn-cs"/>
                        </a:rPr>
                        <a:t>Document Structure</a:t>
                      </a:r>
                      <a:endParaRPr lang="en-IN" b="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a:r>
                        <a:rPr lang="en-IN" sz="1800" b="0" i="0" kern="1200" dirty="0">
                          <a:solidFill>
                            <a:schemeClr val="tx1"/>
                          </a:solidFill>
                          <a:effectLst/>
                          <a:latin typeface="Trebuchet MS" panose="020B0603020202020204" pitchFamily="34" charset="0"/>
                          <a:ea typeface="+mn-ea"/>
                          <a:cs typeface="+mn-cs"/>
                        </a:rPr>
                        <a:t>Internal CSS</a:t>
                      </a:r>
                      <a:endParaRPr lang="en-IN" b="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631834563"/>
                  </a:ext>
                </a:extLst>
              </a:tr>
              <a:tr h="370840">
                <a:tc>
                  <a:txBody>
                    <a:bodyPr/>
                    <a:lstStyle/>
                    <a:p>
                      <a:pPr algn="l"/>
                      <a:r>
                        <a:rPr lang="en-IN" sz="1800" b="0" i="0" kern="1200" dirty="0">
                          <a:solidFill>
                            <a:schemeClr val="tx1"/>
                          </a:solidFill>
                          <a:effectLst/>
                          <a:latin typeface="Trebuchet MS" panose="020B0603020202020204" pitchFamily="34" charset="0"/>
                          <a:ea typeface="+mn-ea"/>
                          <a:cs typeface="+mn-cs"/>
                        </a:rPr>
                        <a:t>Text Elements</a:t>
                      </a:r>
                      <a:endParaRPr lang="en-IN" b="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a:r>
                        <a:rPr lang="en-IN" sz="1800" b="0" i="0" kern="1200" dirty="0">
                          <a:solidFill>
                            <a:schemeClr val="tx1"/>
                          </a:solidFill>
                          <a:effectLst/>
                          <a:latin typeface="Trebuchet MS" panose="020B0603020202020204" pitchFamily="34" charset="0"/>
                          <a:ea typeface="+mn-ea"/>
                          <a:cs typeface="+mn-cs"/>
                        </a:rPr>
                        <a:t>External CSS</a:t>
                      </a:r>
                      <a:endParaRPr lang="en-IN" b="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915765721"/>
                  </a:ext>
                </a:extLst>
              </a:tr>
              <a:tr h="370840">
                <a:tc>
                  <a:txBody>
                    <a:bodyPr/>
                    <a:lstStyle/>
                    <a:p>
                      <a:pPr algn="l"/>
                      <a:r>
                        <a:rPr lang="en-IN" sz="1800" b="0" i="0" kern="1200" dirty="0">
                          <a:solidFill>
                            <a:schemeClr val="tx1"/>
                          </a:solidFill>
                          <a:effectLst/>
                          <a:latin typeface="Trebuchet MS" panose="020B0603020202020204" pitchFamily="34" charset="0"/>
                          <a:ea typeface="+mn-ea"/>
                          <a:cs typeface="+mn-cs"/>
                        </a:rPr>
                        <a:t>Lists</a:t>
                      </a:r>
                      <a:endParaRPr lang="en-IN" b="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a:r>
                        <a:rPr lang="en-IN" sz="1800" b="0" i="0" kern="1200" dirty="0">
                          <a:solidFill>
                            <a:schemeClr val="tx1"/>
                          </a:solidFill>
                          <a:effectLst/>
                          <a:latin typeface="Trebuchet MS" panose="020B0603020202020204" pitchFamily="34" charset="0"/>
                          <a:ea typeface="+mn-ea"/>
                          <a:cs typeface="+mn-cs"/>
                        </a:rPr>
                        <a:t>Selectors and Declarations</a:t>
                      </a:r>
                      <a:endParaRPr lang="en-IN" b="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199621226"/>
                  </a:ext>
                </a:extLst>
              </a:tr>
              <a:tr h="370840">
                <a:tc>
                  <a:txBody>
                    <a:bodyPr/>
                    <a:lstStyle/>
                    <a:p>
                      <a:pPr algn="l"/>
                      <a:r>
                        <a:rPr lang="en-IN" sz="1800" b="0" i="0" kern="1200" dirty="0">
                          <a:solidFill>
                            <a:schemeClr val="tx1"/>
                          </a:solidFill>
                          <a:effectLst/>
                          <a:latin typeface="Trebuchet MS" panose="020B0603020202020204" pitchFamily="34" charset="0"/>
                          <a:ea typeface="+mn-ea"/>
                          <a:cs typeface="+mn-cs"/>
                        </a:rPr>
                        <a:t>Images</a:t>
                      </a:r>
                      <a:endParaRPr lang="en-IN" b="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a:r>
                        <a:rPr lang="en-IN" sz="1800" b="0" i="0" kern="1200" dirty="0">
                          <a:solidFill>
                            <a:schemeClr val="tx1"/>
                          </a:solidFill>
                          <a:effectLst/>
                          <a:latin typeface="Trebuchet MS" panose="020B0603020202020204" pitchFamily="34" charset="0"/>
                          <a:ea typeface="+mn-ea"/>
                          <a:cs typeface="+mn-cs"/>
                        </a:rPr>
                        <a:t>Colours</a:t>
                      </a:r>
                      <a:endParaRPr lang="en-IN" b="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14354561"/>
                  </a:ext>
                </a:extLst>
              </a:tr>
              <a:tr h="370840">
                <a:tc>
                  <a:txBody>
                    <a:bodyPr/>
                    <a:lstStyle/>
                    <a:p>
                      <a:pPr algn="l"/>
                      <a:r>
                        <a:rPr lang="en-IN" sz="1800" b="0" i="0" kern="1200" dirty="0">
                          <a:solidFill>
                            <a:schemeClr val="tx1"/>
                          </a:solidFill>
                          <a:effectLst/>
                          <a:latin typeface="Trebuchet MS" panose="020B0603020202020204" pitchFamily="34" charset="0"/>
                          <a:ea typeface="+mn-ea"/>
                          <a:cs typeface="+mn-cs"/>
                        </a:rPr>
                        <a:t>Links</a:t>
                      </a:r>
                      <a:endParaRPr lang="en-IN" b="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a:r>
                        <a:rPr lang="en-IN" sz="1800" b="0" i="0" kern="1200" dirty="0">
                          <a:solidFill>
                            <a:schemeClr val="tx1"/>
                          </a:solidFill>
                          <a:effectLst/>
                          <a:latin typeface="Trebuchet MS" panose="020B0603020202020204" pitchFamily="34" charset="0"/>
                          <a:ea typeface="+mn-ea"/>
                          <a:cs typeface="+mn-cs"/>
                        </a:rPr>
                        <a:t>Layout</a:t>
                      </a:r>
                      <a:endParaRPr lang="en-IN" b="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965551870"/>
                  </a:ext>
                </a:extLst>
              </a:tr>
              <a:tr h="370840">
                <a:tc>
                  <a:txBody>
                    <a:bodyPr/>
                    <a:lstStyle/>
                    <a:p>
                      <a:pPr algn="l"/>
                      <a:r>
                        <a:rPr lang="en-IN" sz="1800" b="0" i="0" kern="1200" dirty="0">
                          <a:solidFill>
                            <a:schemeClr val="tx1"/>
                          </a:solidFill>
                          <a:effectLst/>
                          <a:latin typeface="Trebuchet MS" panose="020B0603020202020204" pitchFamily="34" charset="0"/>
                          <a:ea typeface="+mn-ea"/>
                          <a:cs typeface="+mn-cs"/>
                        </a:rPr>
                        <a:t>Forms</a:t>
                      </a:r>
                      <a:endParaRPr lang="en-IN" b="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a:r>
                        <a:rPr lang="en-IN" sz="1800" b="0" i="0" kern="1200" dirty="0">
                          <a:solidFill>
                            <a:schemeClr val="tx1"/>
                          </a:solidFill>
                          <a:effectLst/>
                          <a:latin typeface="Trebuchet MS" panose="020B0603020202020204" pitchFamily="34" charset="0"/>
                          <a:ea typeface="+mn-ea"/>
                          <a:cs typeface="+mn-cs"/>
                        </a:rPr>
                        <a:t>Background</a:t>
                      </a:r>
                      <a:endParaRPr lang="en-IN" b="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938653670"/>
                  </a:ext>
                </a:extLst>
              </a:tr>
              <a:tr h="370840">
                <a:tc>
                  <a:txBody>
                    <a:bodyPr/>
                    <a:lstStyle/>
                    <a:p>
                      <a:pPr algn="l"/>
                      <a:r>
                        <a:rPr lang="en-IN" sz="1800" b="0" i="0" kern="1200" dirty="0">
                          <a:solidFill>
                            <a:schemeClr val="tx1"/>
                          </a:solidFill>
                          <a:effectLst/>
                          <a:latin typeface="Trebuchet MS" panose="020B0603020202020204" pitchFamily="34" charset="0"/>
                          <a:ea typeface="+mn-ea"/>
                          <a:cs typeface="+mn-cs"/>
                        </a:rPr>
                        <a:t>Tables</a:t>
                      </a:r>
                      <a:endParaRPr lang="en-IN" b="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a:r>
                        <a:rPr lang="en-IN" sz="1800" b="0" i="0" kern="1200" dirty="0">
                          <a:solidFill>
                            <a:schemeClr val="tx1"/>
                          </a:solidFill>
                          <a:effectLst/>
                          <a:latin typeface="Trebuchet MS" panose="020B0603020202020204" pitchFamily="34" charset="0"/>
                          <a:ea typeface="+mn-ea"/>
                          <a:cs typeface="+mn-cs"/>
                        </a:rPr>
                        <a:t>Box Model</a:t>
                      </a:r>
                      <a:endParaRPr lang="en-IN" b="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272894968"/>
                  </a:ext>
                </a:extLst>
              </a:tr>
              <a:tr h="370840">
                <a:tc>
                  <a:txBody>
                    <a:bodyPr/>
                    <a:lstStyle/>
                    <a:p>
                      <a:pPr algn="l"/>
                      <a:r>
                        <a:rPr lang="en-IN" sz="1800" b="0" i="0" kern="1200" dirty="0">
                          <a:solidFill>
                            <a:schemeClr val="tx1"/>
                          </a:solidFill>
                          <a:effectLst/>
                          <a:latin typeface="Trebuchet MS" panose="020B0603020202020204" pitchFamily="34" charset="0"/>
                          <a:ea typeface="+mn-ea"/>
                          <a:cs typeface="+mn-cs"/>
                        </a:rPr>
                        <a:t>Divisions and Spans</a:t>
                      </a:r>
                      <a:endParaRPr lang="en-IN" b="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tc>
                  <a:txBody>
                    <a:bodyPr/>
                    <a:lstStyle/>
                    <a:p>
                      <a:pPr algn="l"/>
                      <a:r>
                        <a:rPr lang="en-IN" sz="1800" b="0" i="0" kern="1200" dirty="0">
                          <a:solidFill>
                            <a:schemeClr val="tx1"/>
                          </a:solidFill>
                          <a:effectLst/>
                          <a:latin typeface="Trebuchet MS" panose="020B0603020202020204" pitchFamily="34" charset="0"/>
                          <a:ea typeface="+mn-ea"/>
                          <a:cs typeface="+mn-cs"/>
                        </a:rPr>
                        <a:t>Positioning</a:t>
                      </a:r>
                      <a:endParaRPr lang="en-IN" b="0" dirty="0">
                        <a:latin typeface="Trebuchet MS" panose="020B0603020202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2443268354"/>
                  </a:ext>
                </a:extLst>
              </a:tr>
            </a:tbl>
          </a:graphicData>
        </a:graphic>
      </p:graphicFrame>
    </p:spTree>
    <p:extLst>
      <p:ext uri="{BB962C8B-B14F-4D97-AF65-F5344CB8AC3E}">
        <p14:creationId xmlns:p14="http://schemas.microsoft.com/office/powerpoint/2010/main" val="272631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a:xfrm>
            <a:off x="0" y="9415"/>
            <a:ext cx="12192000" cy="6858000"/>
          </a:xfrm>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56B3AE90-5FEA-D59D-B312-3BA539B11C6D}"/>
              </a:ext>
            </a:extLst>
          </p:cNvPr>
          <p:cNvSpPr txBox="1"/>
          <p:nvPr/>
        </p:nvSpPr>
        <p:spPr>
          <a:xfrm>
            <a:off x="-968520" y="41518"/>
            <a:ext cx="13160520" cy="839362"/>
          </a:xfrm>
          <a:prstGeom prst="rect">
            <a:avLst/>
          </a:prstGeom>
          <a:noFill/>
        </p:spPr>
        <p:txBody>
          <a:bodyPr wrap="square" rtlCol="0">
            <a:spAutoFit/>
          </a:bodyPr>
          <a:lstStyle/>
          <a:p>
            <a:pPr algn="ctr"/>
            <a:r>
              <a:rPr lang="en-IN" sz="4800" dirty="0">
                <a:latin typeface="Trebuchet MS" panose="020B0603020202020204" pitchFamily="34" charset="0"/>
              </a:rPr>
              <a:t>OUTCOME OF ENLIGHTEN NETWORK</a:t>
            </a:r>
          </a:p>
        </p:txBody>
      </p:sp>
      <p:sp>
        <p:nvSpPr>
          <p:cNvPr id="7" name="TextBox 6">
            <a:extLst>
              <a:ext uri="{FF2B5EF4-FFF2-40B4-BE49-F238E27FC236}">
                <a16:creationId xmlns:a16="http://schemas.microsoft.com/office/drawing/2014/main" id="{F87FE121-0A4E-EFBC-D9B4-F0E02011413E}"/>
              </a:ext>
            </a:extLst>
          </p:cNvPr>
          <p:cNvSpPr txBox="1"/>
          <p:nvPr/>
        </p:nvSpPr>
        <p:spPr>
          <a:xfrm>
            <a:off x="7791293" y="897769"/>
            <a:ext cx="3190875" cy="369332"/>
          </a:xfrm>
          <a:prstGeom prst="rect">
            <a:avLst/>
          </a:prstGeom>
          <a:noFill/>
        </p:spPr>
        <p:txBody>
          <a:bodyPr wrap="square" rtlCol="0">
            <a:spAutoFit/>
          </a:bodyPr>
          <a:lstStyle/>
          <a:p>
            <a:pPr algn="ctr"/>
            <a:r>
              <a:rPr lang="en-IN" dirty="0">
                <a:latin typeface="Trebuchet MS" panose="020B0603020202020204" pitchFamily="34" charset="0"/>
              </a:rPr>
              <a:t>Profile page View</a:t>
            </a:r>
          </a:p>
        </p:txBody>
      </p:sp>
      <p:cxnSp>
        <p:nvCxnSpPr>
          <p:cNvPr id="10" name="Straight Arrow Connector 9">
            <a:extLst>
              <a:ext uri="{FF2B5EF4-FFF2-40B4-BE49-F238E27FC236}">
                <a16:creationId xmlns:a16="http://schemas.microsoft.com/office/drawing/2014/main" id="{9F11E01C-0518-2F60-9617-9C5DE8871D76}"/>
              </a:ext>
            </a:extLst>
          </p:cNvPr>
          <p:cNvCxnSpPr>
            <a:cxnSpLocks/>
          </p:cNvCxnSpPr>
          <p:nvPr/>
        </p:nvCxnSpPr>
        <p:spPr>
          <a:xfrm>
            <a:off x="2931595" y="1368962"/>
            <a:ext cx="0" cy="3346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D543F792-C6D5-FCB7-551E-A339F8B21AF8}"/>
              </a:ext>
            </a:extLst>
          </p:cNvPr>
          <p:cNvSpPr txBox="1"/>
          <p:nvPr/>
        </p:nvSpPr>
        <p:spPr>
          <a:xfrm>
            <a:off x="1540257" y="907184"/>
            <a:ext cx="3190875" cy="369332"/>
          </a:xfrm>
          <a:prstGeom prst="rect">
            <a:avLst/>
          </a:prstGeom>
          <a:noFill/>
        </p:spPr>
        <p:txBody>
          <a:bodyPr wrap="square" rtlCol="0">
            <a:spAutoFit/>
          </a:bodyPr>
          <a:lstStyle/>
          <a:p>
            <a:pPr algn="ctr"/>
            <a:r>
              <a:rPr lang="en-IN" dirty="0">
                <a:latin typeface="Trebuchet MS" panose="020B0603020202020204" pitchFamily="34" charset="0"/>
              </a:rPr>
              <a:t>Main page View</a:t>
            </a:r>
          </a:p>
        </p:txBody>
      </p:sp>
      <p:cxnSp>
        <p:nvCxnSpPr>
          <p:cNvPr id="15" name="Straight Arrow Connector 14">
            <a:extLst>
              <a:ext uri="{FF2B5EF4-FFF2-40B4-BE49-F238E27FC236}">
                <a16:creationId xmlns:a16="http://schemas.microsoft.com/office/drawing/2014/main" id="{9DD41359-89A0-1FE8-02B7-79A55BCCC4D9}"/>
              </a:ext>
            </a:extLst>
          </p:cNvPr>
          <p:cNvCxnSpPr>
            <a:cxnSpLocks/>
          </p:cNvCxnSpPr>
          <p:nvPr/>
        </p:nvCxnSpPr>
        <p:spPr>
          <a:xfrm>
            <a:off x="9297210" y="1276516"/>
            <a:ext cx="0" cy="33466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38484C2A-EC80-D0C7-A343-620E91176171}"/>
              </a:ext>
            </a:extLst>
          </p:cNvPr>
          <p:cNvPicPr>
            <a:picLocks noChangeAspect="1"/>
          </p:cNvPicPr>
          <p:nvPr/>
        </p:nvPicPr>
        <p:blipFill>
          <a:blip r:embed="rId4"/>
          <a:stretch>
            <a:fillRect/>
          </a:stretch>
        </p:blipFill>
        <p:spPr>
          <a:xfrm>
            <a:off x="6792690" y="1720513"/>
            <a:ext cx="4963879" cy="4644195"/>
          </a:xfrm>
          <a:prstGeom prst="rect">
            <a:avLst/>
          </a:prstGeom>
        </p:spPr>
      </p:pic>
      <p:pic>
        <p:nvPicPr>
          <p:cNvPr id="25" name="Picture 24">
            <a:extLst>
              <a:ext uri="{FF2B5EF4-FFF2-40B4-BE49-F238E27FC236}">
                <a16:creationId xmlns:a16="http://schemas.microsoft.com/office/drawing/2014/main" id="{B5D30116-CEB7-A43D-E8BF-A4F9E9C8AD0B}"/>
              </a:ext>
            </a:extLst>
          </p:cNvPr>
          <p:cNvPicPr>
            <a:picLocks noChangeAspect="1"/>
          </p:cNvPicPr>
          <p:nvPr/>
        </p:nvPicPr>
        <p:blipFill>
          <a:blip r:embed="rId5"/>
          <a:stretch>
            <a:fillRect/>
          </a:stretch>
        </p:blipFill>
        <p:spPr>
          <a:xfrm>
            <a:off x="502774" y="1720513"/>
            <a:ext cx="5593226" cy="4644195"/>
          </a:xfrm>
          <a:prstGeom prst="rect">
            <a:avLst/>
          </a:prstGeom>
        </p:spPr>
      </p:pic>
    </p:spTree>
    <p:extLst>
      <p:ext uri="{BB962C8B-B14F-4D97-AF65-F5344CB8AC3E}">
        <p14:creationId xmlns:p14="http://schemas.microsoft.com/office/powerpoint/2010/main" val="1750829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rebuchet MS" panose="020B0603020202020204" pitchFamily="34" charset="0"/>
              </a:endParaRPr>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rebuchet MS" panose="020B0603020202020204" pitchFamily="34" charset="0"/>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Trebuchet MS" panose="020B0603020202020204" pitchFamily="34" charset="0"/>
              </a:endParaRPr>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Trebuchet MS" panose="020B0603020202020204" pitchFamily="34" charset="0"/>
              </a:endParaRPr>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4C234EEE-E2A8-27C6-D456-5914C06AB5F2}"/>
              </a:ext>
            </a:extLst>
          </p:cNvPr>
          <p:cNvSpPr txBox="1"/>
          <p:nvPr/>
        </p:nvSpPr>
        <p:spPr>
          <a:xfrm>
            <a:off x="3571875" y="285004"/>
            <a:ext cx="4886325" cy="830997"/>
          </a:xfrm>
          <a:prstGeom prst="rect">
            <a:avLst/>
          </a:prstGeom>
          <a:noFill/>
        </p:spPr>
        <p:txBody>
          <a:bodyPr wrap="square" rtlCol="0">
            <a:spAutoFit/>
          </a:bodyPr>
          <a:lstStyle/>
          <a:p>
            <a:pPr algn="ctr"/>
            <a:r>
              <a:rPr lang="en-IN" sz="4800" dirty="0">
                <a:latin typeface="Trebuchet MS" panose="020B0603020202020204" pitchFamily="34" charset="0"/>
              </a:rPr>
              <a:t>LINKS</a:t>
            </a:r>
          </a:p>
        </p:txBody>
      </p:sp>
      <p:sp>
        <p:nvSpPr>
          <p:cNvPr id="11" name="TextBox 10">
            <a:extLst>
              <a:ext uri="{FF2B5EF4-FFF2-40B4-BE49-F238E27FC236}">
                <a16:creationId xmlns:a16="http://schemas.microsoft.com/office/drawing/2014/main" id="{A4A566A4-1C75-9F5C-6381-6DFEFF364595}"/>
              </a:ext>
            </a:extLst>
          </p:cNvPr>
          <p:cNvSpPr txBox="1"/>
          <p:nvPr/>
        </p:nvSpPr>
        <p:spPr>
          <a:xfrm>
            <a:off x="209549" y="1366562"/>
            <a:ext cx="9615586" cy="369332"/>
          </a:xfrm>
          <a:prstGeom prst="rect">
            <a:avLst/>
          </a:prstGeom>
          <a:noFill/>
        </p:spPr>
        <p:txBody>
          <a:bodyPr wrap="square" rtlCol="0">
            <a:spAutoFit/>
          </a:bodyPr>
          <a:lstStyle/>
          <a:p>
            <a:r>
              <a:rPr lang="en-IN" dirty="0">
                <a:latin typeface="Trebuchet MS" panose="020B0603020202020204" pitchFamily="34" charset="0"/>
              </a:rPr>
              <a:t>Enlighten Network website link: </a:t>
            </a:r>
            <a:r>
              <a:rPr lang="en-US" dirty="0">
                <a:latin typeface="Trebuchet MS" panose="020B0603020202020204" pitchFamily="34" charset="0"/>
                <a:hlinkClick r:id="rId4" action="ppaction://hlinkfile">
                  <a:extLst>
                    <a:ext uri="{A12FA001-AC4F-418D-AE19-62706E023703}">
                      <ahyp:hlinkClr xmlns:ahyp="http://schemas.microsoft.com/office/drawing/2018/hyperlinkcolor" val="tx"/>
                    </a:ext>
                  </a:extLst>
                </a:hlinkClick>
              </a:rPr>
              <a:t>C:\Users\Kalik\Downloads\Enlight network\index.html</a:t>
            </a:r>
            <a:endParaRPr lang="en-IN" dirty="0">
              <a:latin typeface="Trebuchet MS" panose="020B0603020202020204" pitchFamily="34" charset="0"/>
            </a:endParaRPr>
          </a:p>
        </p:txBody>
      </p:sp>
    </p:spTree>
    <p:extLst>
      <p:ext uri="{BB962C8B-B14F-4D97-AF65-F5344CB8AC3E}">
        <p14:creationId xmlns:p14="http://schemas.microsoft.com/office/powerpoint/2010/main" val="1729321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9" name="TextBox 8">
            <a:extLst>
              <a:ext uri="{FF2B5EF4-FFF2-40B4-BE49-F238E27FC236}">
                <a16:creationId xmlns:a16="http://schemas.microsoft.com/office/drawing/2014/main" id="{08D38DFB-F5A6-D00F-F3AA-ABC816840D07}"/>
              </a:ext>
            </a:extLst>
          </p:cNvPr>
          <p:cNvSpPr txBox="1"/>
          <p:nvPr/>
        </p:nvSpPr>
        <p:spPr>
          <a:xfrm>
            <a:off x="1250302" y="1362269"/>
            <a:ext cx="2062065" cy="584775"/>
          </a:xfrm>
          <a:prstGeom prst="rect">
            <a:avLst/>
          </a:prstGeom>
          <a:noFill/>
        </p:spPr>
        <p:txBody>
          <a:bodyPr wrap="square" rtlCol="0">
            <a:spAutoFit/>
          </a:bodyPr>
          <a:lstStyle/>
          <a:p>
            <a:r>
              <a:rPr lang="en-IN" sz="3200" dirty="0">
                <a:latin typeface="Trebuchet MS" panose="020B0603020202020204" pitchFamily="34" charset="0"/>
              </a:rPr>
              <a:t>Thank You</a:t>
            </a:r>
          </a:p>
        </p:txBody>
      </p:sp>
      <p:sp>
        <p:nvSpPr>
          <p:cNvPr id="10" name="TextBox 9">
            <a:extLst>
              <a:ext uri="{FF2B5EF4-FFF2-40B4-BE49-F238E27FC236}">
                <a16:creationId xmlns:a16="http://schemas.microsoft.com/office/drawing/2014/main" id="{4C6B90C8-38F1-67A4-87F9-20F5D52A4D72}"/>
              </a:ext>
            </a:extLst>
          </p:cNvPr>
          <p:cNvSpPr txBox="1"/>
          <p:nvPr/>
        </p:nvSpPr>
        <p:spPr>
          <a:xfrm>
            <a:off x="1600199" y="5038530"/>
            <a:ext cx="3424335" cy="646331"/>
          </a:xfrm>
          <a:prstGeom prst="rect">
            <a:avLst/>
          </a:prstGeom>
          <a:noFill/>
        </p:spPr>
        <p:txBody>
          <a:bodyPr wrap="square" rtlCol="0">
            <a:spAutoFit/>
          </a:bodyPr>
          <a:lstStyle/>
          <a:p>
            <a:r>
              <a:rPr lang="en-IN" dirty="0">
                <a:latin typeface="Trebuchet MS" panose="020B0603020202020204" pitchFamily="34" charset="0"/>
              </a:rPr>
              <a:t>Best regards,</a:t>
            </a:r>
          </a:p>
          <a:p>
            <a:r>
              <a:rPr lang="en-IN" dirty="0">
                <a:latin typeface="Trebuchet MS" panose="020B0603020202020204" pitchFamily="34" charset="0"/>
              </a:rPr>
              <a:t>Kalikrishna Prasanna Yalamati</a:t>
            </a:r>
          </a:p>
        </p:txBody>
      </p:sp>
    </p:spTree>
    <p:extLst>
      <p:ext uri="{BB962C8B-B14F-4D97-AF65-F5344CB8AC3E}">
        <p14:creationId xmlns:p14="http://schemas.microsoft.com/office/powerpoint/2010/main" val="3247798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205F"/>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02E9C8-C956-3F93-041D-0ECF2BCE0B94}"/>
              </a:ext>
            </a:extLst>
          </p:cNvPr>
          <p:cNvSpPr txBox="1"/>
          <p:nvPr/>
        </p:nvSpPr>
        <p:spPr>
          <a:xfrm>
            <a:off x="1190625" y="466725"/>
            <a:ext cx="5676706" cy="769441"/>
          </a:xfrm>
          <a:prstGeom prst="rect">
            <a:avLst/>
          </a:prstGeom>
          <a:noFill/>
        </p:spPr>
        <p:txBody>
          <a:bodyPr wrap="square" rtlCol="0">
            <a:spAutoFit/>
          </a:bodyPr>
          <a:lstStyle/>
          <a:p>
            <a:r>
              <a:rPr lang="en-IN" sz="4400" dirty="0">
                <a:latin typeface="Trebuchet MS" panose="020B0603020202020204" pitchFamily="34" charset="0"/>
              </a:rPr>
              <a:t>STUDENT DETAILS:</a:t>
            </a:r>
          </a:p>
        </p:txBody>
      </p:sp>
      <p:graphicFrame>
        <p:nvGraphicFramePr>
          <p:cNvPr id="7" name="Table 7">
            <a:extLst>
              <a:ext uri="{FF2B5EF4-FFF2-40B4-BE49-F238E27FC236}">
                <a16:creationId xmlns:a16="http://schemas.microsoft.com/office/drawing/2014/main" id="{8065DEE3-208E-904A-6B2F-925DE5DCCA2F}"/>
              </a:ext>
            </a:extLst>
          </p:cNvPr>
          <p:cNvGraphicFramePr>
            <a:graphicFrameLocks noGrp="1"/>
          </p:cNvGraphicFramePr>
          <p:nvPr>
            <p:extLst>
              <p:ext uri="{D42A27DB-BD31-4B8C-83A1-F6EECF244321}">
                <p14:modId xmlns:p14="http://schemas.microsoft.com/office/powerpoint/2010/main" val="3268048667"/>
              </p:ext>
            </p:extLst>
          </p:nvPr>
        </p:nvGraphicFramePr>
        <p:xfrm>
          <a:off x="1280367" y="1447455"/>
          <a:ext cx="9631266" cy="2595880"/>
        </p:xfrm>
        <a:graphic>
          <a:graphicData uri="http://schemas.openxmlformats.org/drawingml/2006/table">
            <a:tbl>
              <a:tblPr firstRow="1" bandRow="1">
                <a:tableStyleId>{5940675A-B579-460E-94D1-54222C63F5DA}</a:tableStyleId>
              </a:tblPr>
              <a:tblGrid>
                <a:gridCol w="3006531">
                  <a:extLst>
                    <a:ext uri="{9D8B030D-6E8A-4147-A177-3AD203B41FA5}">
                      <a16:colId xmlns:a16="http://schemas.microsoft.com/office/drawing/2014/main" val="1750229164"/>
                    </a:ext>
                  </a:extLst>
                </a:gridCol>
                <a:gridCol w="6624735">
                  <a:extLst>
                    <a:ext uri="{9D8B030D-6E8A-4147-A177-3AD203B41FA5}">
                      <a16:colId xmlns:a16="http://schemas.microsoft.com/office/drawing/2014/main" val="3820663262"/>
                    </a:ext>
                  </a:extLst>
                </a:gridCol>
              </a:tblGrid>
              <a:tr h="370840">
                <a:tc>
                  <a:txBody>
                    <a:bodyPr/>
                    <a:lstStyle/>
                    <a:p>
                      <a:pPr algn="ctr"/>
                      <a:r>
                        <a:rPr lang="en-IN" b="1" dirty="0">
                          <a:solidFill>
                            <a:schemeClr val="tx1"/>
                          </a:solidFill>
                          <a:latin typeface="Trebuchet MS" panose="020B0603020202020204" pitchFamily="34" charset="0"/>
                        </a:rPr>
                        <a:t>Particulars</a:t>
                      </a:r>
                    </a:p>
                  </a:txBody>
                  <a:tcPr anchor="ctr"/>
                </a:tc>
                <a:tc>
                  <a:txBody>
                    <a:bodyPr/>
                    <a:lstStyle/>
                    <a:p>
                      <a:pPr algn="ctr"/>
                      <a:r>
                        <a:rPr lang="en-IN" b="1" dirty="0">
                          <a:solidFill>
                            <a:schemeClr val="tx1"/>
                          </a:solidFill>
                          <a:latin typeface="Trebuchet MS" panose="020B0603020202020204" pitchFamily="34" charset="0"/>
                        </a:rPr>
                        <a:t>Details</a:t>
                      </a:r>
                    </a:p>
                  </a:txBody>
                  <a:tcPr anchor="ctr"/>
                </a:tc>
                <a:extLst>
                  <a:ext uri="{0D108BD9-81ED-4DB2-BD59-A6C34878D82A}">
                    <a16:rowId xmlns:a16="http://schemas.microsoft.com/office/drawing/2014/main" val="2877601132"/>
                  </a:ext>
                </a:extLst>
              </a:tr>
              <a:tr h="370840">
                <a:tc>
                  <a:txBody>
                    <a:bodyPr/>
                    <a:lstStyle/>
                    <a:p>
                      <a:pPr marL="0" indent="0">
                        <a:buFont typeface="Wingdings" panose="05000000000000000000" pitchFamily="2" charset="2"/>
                        <a:buNone/>
                      </a:pPr>
                      <a:r>
                        <a:rPr lang="en-IN" sz="1800" dirty="0">
                          <a:latin typeface="Trebuchet MS" panose="020B0603020202020204" pitchFamily="34" charset="0"/>
                        </a:rPr>
                        <a:t>Name</a:t>
                      </a:r>
                    </a:p>
                  </a:txBody>
                  <a:tcPr anchor="ctr"/>
                </a:tc>
                <a:tc>
                  <a:txBody>
                    <a:bodyPr/>
                    <a:lstStyle/>
                    <a:p>
                      <a:r>
                        <a:rPr lang="en-IN" sz="1800" dirty="0">
                          <a:latin typeface="Trebuchet MS" panose="020B0603020202020204" pitchFamily="34" charset="0"/>
                        </a:rPr>
                        <a:t>Kalikrishna Prasanna Yalamati</a:t>
                      </a:r>
                      <a:endParaRPr lang="en-IN" dirty="0">
                        <a:solidFill>
                          <a:schemeClr val="tx1"/>
                        </a:solidFill>
                        <a:latin typeface="Trebuchet MS" panose="020B0603020202020204" pitchFamily="34" charset="0"/>
                      </a:endParaRPr>
                    </a:p>
                  </a:txBody>
                  <a:tcPr anchor="ctr"/>
                </a:tc>
                <a:extLst>
                  <a:ext uri="{0D108BD9-81ED-4DB2-BD59-A6C34878D82A}">
                    <a16:rowId xmlns:a16="http://schemas.microsoft.com/office/drawing/2014/main" val="4192575579"/>
                  </a:ext>
                </a:extLst>
              </a:tr>
              <a:tr h="370840">
                <a:tc>
                  <a:txBody>
                    <a:bodyPr/>
                    <a:lstStyle/>
                    <a:p>
                      <a:r>
                        <a:rPr lang="en-IN" sz="1800" dirty="0">
                          <a:latin typeface="Trebuchet MS" panose="020B0603020202020204" pitchFamily="34" charset="0"/>
                        </a:rPr>
                        <a:t>Skills Build Email ID</a:t>
                      </a:r>
                      <a:endParaRPr lang="en-IN" dirty="0">
                        <a:solidFill>
                          <a:schemeClr val="tx1"/>
                        </a:solidFill>
                        <a:latin typeface="Trebuchet MS" panose="020B0603020202020204" pitchFamily="34" charset="0"/>
                      </a:endParaRPr>
                    </a:p>
                  </a:txBody>
                  <a:tcPr anchor="ctr"/>
                </a:tc>
                <a:tc>
                  <a:txBody>
                    <a:bodyPr/>
                    <a:lstStyle/>
                    <a:p>
                      <a:r>
                        <a:rPr lang="en-IN" sz="1800" dirty="0">
                          <a:solidFill>
                            <a:schemeClr val="tx1"/>
                          </a:solidFill>
                          <a:latin typeface="Trebuchet MS" panose="020B0603020202020204" pitchFamily="34" charset="0"/>
                          <a:hlinkClick r:id="rId2">
                            <a:extLst>
                              <a:ext uri="{A12FA001-AC4F-418D-AE19-62706E023703}">
                                <ahyp:hlinkClr xmlns:ahyp="http://schemas.microsoft.com/office/drawing/2018/hyperlinkcolor" val="tx"/>
                              </a:ext>
                            </a:extLst>
                          </a:hlinkClick>
                        </a:rPr>
                        <a:t>krishnaprasanna2003@gmail.com</a:t>
                      </a:r>
                      <a:endParaRPr lang="en-IN" dirty="0">
                        <a:solidFill>
                          <a:schemeClr val="tx1"/>
                        </a:solidFill>
                        <a:latin typeface="Trebuchet MS" panose="020B0603020202020204" pitchFamily="34" charset="0"/>
                      </a:endParaRPr>
                    </a:p>
                  </a:txBody>
                  <a:tcPr anchor="ctr"/>
                </a:tc>
                <a:extLst>
                  <a:ext uri="{0D108BD9-81ED-4DB2-BD59-A6C34878D82A}">
                    <a16:rowId xmlns:a16="http://schemas.microsoft.com/office/drawing/2014/main" val="2581927671"/>
                  </a:ext>
                </a:extLst>
              </a:tr>
              <a:tr h="370840">
                <a:tc>
                  <a:txBody>
                    <a:bodyPr/>
                    <a:lstStyle/>
                    <a:p>
                      <a:r>
                        <a:rPr lang="en-IN" sz="1800" dirty="0">
                          <a:latin typeface="Trebuchet MS" panose="020B0603020202020204" pitchFamily="34" charset="0"/>
                        </a:rPr>
                        <a:t>College Name</a:t>
                      </a:r>
                      <a:endParaRPr lang="en-IN" dirty="0">
                        <a:solidFill>
                          <a:schemeClr val="tx1"/>
                        </a:solidFill>
                        <a:latin typeface="Trebuchet MS" panose="020B0603020202020204" pitchFamily="34" charset="0"/>
                      </a:endParaRPr>
                    </a:p>
                  </a:txBody>
                  <a:tcPr anchor="ctr"/>
                </a:tc>
                <a:tc>
                  <a:txBody>
                    <a:bodyPr/>
                    <a:lstStyle/>
                    <a:p>
                      <a:r>
                        <a:rPr lang="en-IN" sz="1800" dirty="0">
                          <a:latin typeface="Trebuchet MS" panose="020B0603020202020204" pitchFamily="34" charset="0"/>
                        </a:rPr>
                        <a:t>Rishi M.S. institute of engineering and technology for women</a:t>
                      </a:r>
                      <a:endParaRPr lang="en-IN" dirty="0">
                        <a:solidFill>
                          <a:schemeClr val="tx1"/>
                        </a:solidFill>
                        <a:latin typeface="Trebuchet MS" panose="020B0603020202020204" pitchFamily="34" charset="0"/>
                      </a:endParaRPr>
                    </a:p>
                  </a:txBody>
                  <a:tcPr anchor="ctr"/>
                </a:tc>
                <a:extLst>
                  <a:ext uri="{0D108BD9-81ED-4DB2-BD59-A6C34878D82A}">
                    <a16:rowId xmlns:a16="http://schemas.microsoft.com/office/drawing/2014/main" val="3174133156"/>
                  </a:ext>
                </a:extLst>
              </a:tr>
              <a:tr h="370840">
                <a:tc>
                  <a:txBody>
                    <a:bodyPr/>
                    <a:lstStyle/>
                    <a:p>
                      <a:r>
                        <a:rPr lang="en-IN" sz="1800" dirty="0">
                          <a:latin typeface="Trebuchet MS" panose="020B0603020202020204" pitchFamily="34" charset="0"/>
                        </a:rPr>
                        <a:t>College Location</a:t>
                      </a:r>
                      <a:endParaRPr lang="en-IN" dirty="0">
                        <a:solidFill>
                          <a:schemeClr val="tx1"/>
                        </a:solidFill>
                        <a:latin typeface="Trebuchet MS" panose="020B0603020202020204" pitchFamily="34" charset="0"/>
                      </a:endParaRPr>
                    </a:p>
                  </a:txBody>
                  <a:tcPr anchor="ctr"/>
                </a:tc>
                <a:tc>
                  <a:txBody>
                    <a:bodyPr/>
                    <a:lstStyle/>
                    <a:p>
                      <a:r>
                        <a:rPr lang="en-IN" sz="1800" dirty="0">
                          <a:latin typeface="Trebuchet MS" panose="020B0603020202020204" pitchFamily="34" charset="0"/>
                        </a:rPr>
                        <a:t>Hyderabad, Telangana - 500085</a:t>
                      </a:r>
                      <a:endParaRPr lang="en-IN" dirty="0">
                        <a:solidFill>
                          <a:schemeClr val="tx1"/>
                        </a:solidFill>
                        <a:latin typeface="Trebuchet MS" panose="020B0603020202020204" pitchFamily="34" charset="0"/>
                      </a:endParaRPr>
                    </a:p>
                  </a:txBody>
                  <a:tcPr anchor="ctr"/>
                </a:tc>
                <a:extLst>
                  <a:ext uri="{0D108BD9-81ED-4DB2-BD59-A6C34878D82A}">
                    <a16:rowId xmlns:a16="http://schemas.microsoft.com/office/drawing/2014/main" val="2517873786"/>
                  </a:ext>
                </a:extLst>
              </a:tr>
              <a:tr h="370840">
                <a:tc>
                  <a:txBody>
                    <a:bodyPr/>
                    <a:lstStyle/>
                    <a:p>
                      <a:r>
                        <a:rPr lang="en-IN" sz="1800" dirty="0">
                          <a:latin typeface="Trebuchet MS" panose="020B0603020202020204" pitchFamily="34" charset="0"/>
                        </a:rPr>
                        <a:t>Domain of Internship</a:t>
                      </a:r>
                      <a:endParaRPr lang="en-IN" dirty="0">
                        <a:solidFill>
                          <a:schemeClr val="tx1"/>
                        </a:solidFill>
                        <a:latin typeface="Trebuchet MS" panose="020B0603020202020204" pitchFamily="34" charset="0"/>
                      </a:endParaRPr>
                    </a:p>
                  </a:txBody>
                  <a:tcPr anchor="ctr"/>
                </a:tc>
                <a:tc>
                  <a:txBody>
                    <a:bodyPr/>
                    <a:lstStyle/>
                    <a:p>
                      <a:r>
                        <a:rPr lang="en-IN" sz="1800" dirty="0">
                          <a:latin typeface="Trebuchet MS" panose="020B0603020202020204" pitchFamily="34" charset="0"/>
                        </a:rPr>
                        <a:t>Front End Development</a:t>
                      </a:r>
                      <a:endParaRPr lang="en-IN" dirty="0">
                        <a:solidFill>
                          <a:schemeClr val="tx1"/>
                        </a:solidFill>
                        <a:latin typeface="Trebuchet MS" panose="020B0603020202020204" pitchFamily="34" charset="0"/>
                      </a:endParaRPr>
                    </a:p>
                  </a:txBody>
                  <a:tcPr anchor="ctr"/>
                </a:tc>
                <a:extLst>
                  <a:ext uri="{0D108BD9-81ED-4DB2-BD59-A6C34878D82A}">
                    <a16:rowId xmlns:a16="http://schemas.microsoft.com/office/drawing/2014/main" val="1926407661"/>
                  </a:ext>
                </a:extLst>
              </a:tr>
              <a:tr h="370840">
                <a:tc>
                  <a:txBody>
                    <a:bodyPr/>
                    <a:lstStyle/>
                    <a:p>
                      <a:r>
                        <a:rPr lang="en-IN" sz="1800" dirty="0">
                          <a:latin typeface="Trebuchet MS" panose="020B0603020202020204" pitchFamily="34" charset="0"/>
                        </a:rPr>
                        <a:t>Duration of Internship </a:t>
                      </a:r>
                      <a:endParaRPr lang="en-IN" dirty="0">
                        <a:solidFill>
                          <a:schemeClr val="tx1"/>
                        </a:solidFill>
                        <a:latin typeface="Trebuchet MS" panose="020B0603020202020204" pitchFamily="34" charset="0"/>
                      </a:endParaRPr>
                    </a:p>
                  </a:txBody>
                  <a:tcPr anchor="ctr"/>
                </a:tc>
                <a:tc>
                  <a:txBody>
                    <a:bodyPr/>
                    <a:lstStyle/>
                    <a:p>
                      <a:r>
                        <a:rPr lang="en-IN" sz="1800" dirty="0">
                          <a:latin typeface="Trebuchet MS" panose="020B0603020202020204" pitchFamily="34" charset="0"/>
                        </a:rPr>
                        <a:t>6 weeks (7 June 2023 – 23 July 2023)</a:t>
                      </a:r>
                      <a:endParaRPr lang="en-IN" dirty="0">
                        <a:solidFill>
                          <a:schemeClr val="tx1"/>
                        </a:solidFill>
                        <a:latin typeface="Trebuchet MS" panose="020B0603020202020204" pitchFamily="34" charset="0"/>
                      </a:endParaRPr>
                    </a:p>
                  </a:txBody>
                  <a:tcPr anchor="ctr"/>
                </a:tc>
                <a:extLst>
                  <a:ext uri="{0D108BD9-81ED-4DB2-BD59-A6C34878D82A}">
                    <a16:rowId xmlns:a16="http://schemas.microsoft.com/office/drawing/2014/main" val="1343760939"/>
                  </a:ext>
                </a:extLst>
              </a:tr>
            </a:tbl>
          </a:graphicData>
        </a:graphic>
      </p:graphicFrame>
    </p:spTree>
    <p:extLst>
      <p:ext uri="{BB962C8B-B14F-4D97-AF65-F5344CB8AC3E}">
        <p14:creationId xmlns:p14="http://schemas.microsoft.com/office/powerpoint/2010/main" val="3770717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E65945E-9667-54A5-F299-DD199BAC7299}"/>
              </a:ext>
            </a:extLst>
          </p:cNvPr>
          <p:cNvSpPr txBox="1"/>
          <p:nvPr/>
        </p:nvSpPr>
        <p:spPr>
          <a:xfrm>
            <a:off x="2705877" y="101931"/>
            <a:ext cx="6979298" cy="830997"/>
          </a:xfrm>
          <a:prstGeom prst="rect">
            <a:avLst/>
          </a:prstGeom>
          <a:noFill/>
        </p:spPr>
        <p:txBody>
          <a:bodyPr wrap="square" rtlCol="0">
            <a:spAutoFit/>
          </a:bodyPr>
          <a:lstStyle/>
          <a:p>
            <a:r>
              <a:rPr lang="en-IN" sz="4800" dirty="0">
                <a:latin typeface="Algerian" panose="04020705040A02060702" pitchFamily="82" charset="0"/>
              </a:rPr>
              <a:t>Enlighten network</a:t>
            </a:r>
          </a:p>
        </p:txBody>
      </p:sp>
      <p:sp>
        <p:nvSpPr>
          <p:cNvPr id="7" name="TextBox 6">
            <a:extLst>
              <a:ext uri="{FF2B5EF4-FFF2-40B4-BE49-F238E27FC236}">
                <a16:creationId xmlns:a16="http://schemas.microsoft.com/office/drawing/2014/main" id="{6509FE2E-3F35-DAB6-C25B-BF94D5F8E064}"/>
              </a:ext>
            </a:extLst>
          </p:cNvPr>
          <p:cNvSpPr txBox="1"/>
          <p:nvPr/>
        </p:nvSpPr>
        <p:spPr>
          <a:xfrm>
            <a:off x="93306" y="825943"/>
            <a:ext cx="6979298" cy="523220"/>
          </a:xfrm>
          <a:prstGeom prst="rect">
            <a:avLst/>
          </a:prstGeom>
          <a:noFill/>
        </p:spPr>
        <p:txBody>
          <a:bodyPr wrap="square" rtlCol="0">
            <a:spAutoFit/>
          </a:bodyPr>
          <a:lstStyle/>
          <a:p>
            <a:r>
              <a:rPr lang="en-IN" sz="2800" b="1" i="1" dirty="0">
                <a:latin typeface="Trebuchet MS" panose="020B0603020202020204" pitchFamily="34" charset="0"/>
              </a:rPr>
              <a:t>PROBLEM STATEMENT:</a:t>
            </a:r>
          </a:p>
        </p:txBody>
      </p:sp>
      <p:graphicFrame>
        <p:nvGraphicFramePr>
          <p:cNvPr id="9" name="Diagram 8">
            <a:extLst>
              <a:ext uri="{FF2B5EF4-FFF2-40B4-BE49-F238E27FC236}">
                <a16:creationId xmlns:a16="http://schemas.microsoft.com/office/drawing/2014/main" id="{8756A5D2-EC66-2094-60DB-5372B77D6A5E}"/>
              </a:ext>
            </a:extLst>
          </p:cNvPr>
          <p:cNvGraphicFramePr/>
          <p:nvPr>
            <p:extLst>
              <p:ext uri="{D42A27DB-BD31-4B8C-83A1-F6EECF244321}">
                <p14:modId xmlns:p14="http://schemas.microsoft.com/office/powerpoint/2010/main" val="3778750022"/>
              </p:ext>
            </p:extLst>
          </p:nvPr>
        </p:nvGraphicFramePr>
        <p:xfrm>
          <a:off x="417286" y="1349163"/>
          <a:ext cx="11681408" cy="55088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2744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0" y="1660848"/>
            <a:ext cx="4095781" cy="2379103"/>
          </a:xfrm>
        </p:spPr>
        <p:txBody>
          <a:bodyPr>
            <a:normAutofit/>
          </a:bodyPr>
          <a:lstStyle/>
          <a:p>
            <a:pPr algn="ctr"/>
            <a:r>
              <a:rPr lang="en-US" dirty="0"/>
              <a:t>The way to get started is to quit talking and begin doing.</a:t>
            </a:r>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Tree>
    <p:extLst>
      <p:ext uri="{BB962C8B-B14F-4D97-AF65-F5344CB8AC3E}">
        <p14:creationId xmlns:p14="http://schemas.microsoft.com/office/powerpoint/2010/main" val="395518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60196" y="379634"/>
            <a:ext cx="3565524" cy="879139"/>
          </a:xfrm>
        </p:spPr>
        <p:txBody>
          <a:bodyPr/>
          <a:lstStyle/>
          <a:p>
            <a:r>
              <a:rPr lang="en-US" sz="4400" dirty="0">
                <a:latin typeface="Trebuchet MS" panose="020B0603020202020204" pitchFamily="34" charset="0"/>
              </a:rPr>
              <a:t>AGENDA</a:t>
            </a:r>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60195" y="1382167"/>
            <a:ext cx="3565525" cy="4365490"/>
          </a:xfrm>
        </p:spPr>
        <p:txBody>
          <a:bodyPr/>
          <a:lstStyle/>
          <a:p>
            <a:pPr marL="342900" indent="-342900">
              <a:buFont typeface="Wingdings" panose="05000000000000000000" pitchFamily="2" charset="2"/>
              <a:buChar char="Ø"/>
            </a:pPr>
            <a:r>
              <a:rPr lang="en-US" dirty="0">
                <a:solidFill>
                  <a:srgbClr val="FFFFFF"/>
                </a:solidFill>
                <a:latin typeface="Trebuchet MS" panose="020B0603020202020204" pitchFamily="34" charset="0"/>
              </a:rPr>
              <a:t>Overview</a:t>
            </a:r>
          </a:p>
          <a:p>
            <a:pPr marL="342900" indent="-342900">
              <a:buFont typeface="Wingdings" panose="05000000000000000000" pitchFamily="2" charset="2"/>
              <a:buChar char="Ø"/>
            </a:pPr>
            <a:r>
              <a:rPr lang="en-US" dirty="0">
                <a:solidFill>
                  <a:srgbClr val="FFFFFF"/>
                </a:solidFill>
                <a:latin typeface="Trebuchet MS" panose="020B0603020202020204" pitchFamily="34" charset="0"/>
              </a:rPr>
              <a:t>End users</a:t>
            </a:r>
          </a:p>
          <a:p>
            <a:pPr marL="342900" indent="-342900">
              <a:buFont typeface="Wingdings" panose="05000000000000000000" pitchFamily="2" charset="2"/>
              <a:buChar char="Ø"/>
            </a:pPr>
            <a:r>
              <a:rPr lang="en-US" dirty="0">
                <a:solidFill>
                  <a:srgbClr val="FFFFFF"/>
                </a:solidFill>
                <a:latin typeface="Trebuchet MS" panose="020B0603020202020204" pitchFamily="34" charset="0"/>
              </a:rPr>
              <a:t>Solution and its proposition</a:t>
            </a:r>
          </a:p>
          <a:p>
            <a:pPr marL="342900" indent="-342900">
              <a:buFont typeface="Wingdings" panose="05000000000000000000" pitchFamily="2" charset="2"/>
              <a:buChar char="Ø"/>
            </a:pPr>
            <a:r>
              <a:rPr lang="en-US" dirty="0">
                <a:solidFill>
                  <a:srgbClr val="FFFFFF"/>
                </a:solidFill>
                <a:latin typeface="Trebuchet MS" panose="020B0603020202020204" pitchFamily="34" charset="0"/>
              </a:rPr>
              <a:t>Uniqueness of the project</a:t>
            </a:r>
          </a:p>
          <a:p>
            <a:pPr marL="342900" indent="-342900">
              <a:buFont typeface="Wingdings" panose="05000000000000000000" pitchFamily="2" charset="2"/>
              <a:buChar char="Ø"/>
            </a:pPr>
            <a:r>
              <a:rPr lang="en-US" dirty="0">
                <a:solidFill>
                  <a:srgbClr val="FFFFFF"/>
                </a:solidFill>
                <a:latin typeface="Trebuchet MS" panose="020B0603020202020204" pitchFamily="34" charset="0"/>
              </a:rPr>
              <a:t>Modelling</a:t>
            </a:r>
          </a:p>
          <a:p>
            <a:pPr marL="342900" indent="-342900">
              <a:buFont typeface="Wingdings" panose="05000000000000000000" pitchFamily="2" charset="2"/>
              <a:buChar char="Ø"/>
            </a:pPr>
            <a:r>
              <a:rPr lang="en-US" dirty="0">
                <a:solidFill>
                  <a:srgbClr val="FFFFFF"/>
                </a:solidFill>
                <a:latin typeface="Trebuchet MS" panose="020B0603020202020204" pitchFamily="34" charset="0"/>
              </a:rPr>
              <a:t>Outcomes</a:t>
            </a:r>
          </a:p>
          <a:p>
            <a:pPr marL="342900" indent="-342900">
              <a:buFont typeface="Wingdings" panose="05000000000000000000" pitchFamily="2" charset="2"/>
              <a:buChar char="Ø"/>
            </a:pPr>
            <a:r>
              <a:rPr lang="en-US" dirty="0">
                <a:solidFill>
                  <a:srgbClr val="FFFFFF"/>
                </a:solidFill>
                <a:latin typeface="Trebuchet MS" panose="020B0603020202020204" pitchFamily="34" charset="0"/>
              </a:rPr>
              <a:t>Results</a:t>
            </a:r>
          </a:p>
          <a:p>
            <a:pPr marL="342900" indent="-342900">
              <a:buFont typeface="Wingdings" panose="05000000000000000000" pitchFamily="2" charset="2"/>
              <a:buChar char="Ø"/>
            </a:pPr>
            <a:r>
              <a:rPr lang="en-US" dirty="0">
                <a:solidFill>
                  <a:srgbClr val="FFFFFF"/>
                </a:solidFill>
                <a:latin typeface="Trebuchet MS" panose="020B0603020202020204" pitchFamily="34" charset="0"/>
              </a:rPr>
              <a:t>Links</a:t>
            </a:r>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Tree>
    <p:extLst>
      <p:ext uri="{BB962C8B-B14F-4D97-AF65-F5344CB8AC3E}">
        <p14:creationId xmlns:p14="http://schemas.microsoft.com/office/powerpoint/2010/main" val="2313234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258147" y="3882049"/>
            <a:ext cx="4500562" cy="568653"/>
          </a:xfrm>
        </p:spPr>
        <p:txBody>
          <a:bodyPr/>
          <a:lstStyle/>
          <a:p>
            <a:r>
              <a:rPr lang="en-US" sz="4400" dirty="0">
                <a:latin typeface="Trebuchet MS" panose="020B0603020202020204" pitchFamily="34" charset="0"/>
              </a:rPr>
              <a:t>INTRODUCTION</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368372" y="4568550"/>
            <a:ext cx="11612133" cy="1543001"/>
          </a:xfrm>
          <a:noFill/>
        </p:spPr>
        <p:txBody>
          <a:bodyPr>
            <a:noAutofit/>
          </a:bodyPr>
          <a:lstStyle/>
          <a:p>
            <a:pPr marL="0" indent="0" algn="just">
              <a:buNone/>
            </a:pPr>
            <a:r>
              <a:rPr lang="en-US" sz="1600" dirty="0">
                <a:solidFill>
                  <a:srgbClr val="FFFFFF"/>
                </a:solidFill>
                <a:latin typeface="Trebuchet MS" panose="020B0603020202020204" pitchFamily="34" charset="0"/>
              </a:rPr>
              <a:t>“Welcome to Enlighten Network, the premier professional social platform designed exclusively for students who are eager to build meaningful connections, explore career opportunities, and cultivate a powerful network that will shape your future. This platform is dedicated to empowering students on their journey towards success, offering a seamless space where they can showcase there achievements, collaborate with like-minded peers, and engage with industry experts. This website helps to unlock a world of possibilities as they embark on a path of growth, knowledge, and endless potential.”</a:t>
            </a:r>
          </a:p>
        </p:txBody>
      </p:sp>
    </p:spTree>
    <p:extLst>
      <p:ext uri="{BB962C8B-B14F-4D97-AF65-F5344CB8AC3E}">
        <p14:creationId xmlns:p14="http://schemas.microsoft.com/office/powerpoint/2010/main" val="2158886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rebuchet MS" panose="020B0603020202020204" pitchFamily="34" charset="0"/>
              </a:endParaRPr>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rebuchet MS" panose="020B0603020202020204" pitchFamily="34" charset="0"/>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Trebuchet MS" panose="020B0603020202020204" pitchFamily="34" charset="0"/>
              </a:endParaRPr>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Trebuchet MS" panose="020B0603020202020204" pitchFamily="34" charset="0"/>
              </a:endParaRPr>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2771807" y="45547"/>
            <a:ext cx="5437187" cy="714293"/>
          </a:xfrm>
        </p:spPr>
        <p:txBody>
          <a:bodyPr vert="horz" wrap="square" lIns="0" tIns="0" rIns="0" bIns="0" rtlCol="0" anchor="b" anchorCtr="0">
            <a:noAutofit/>
          </a:bodyPr>
          <a:lstStyle/>
          <a:p>
            <a:pPr>
              <a:lnSpc>
                <a:spcPct val="100000"/>
              </a:lnSpc>
            </a:pPr>
            <a:r>
              <a:rPr lang="en-US" sz="4400" kern="1200" dirty="0">
                <a:solidFill>
                  <a:schemeClr val="tx1"/>
                </a:solidFill>
                <a:latin typeface="Trebuchet MS" panose="020B0603020202020204" pitchFamily="34" charset="0"/>
              </a:rPr>
              <a:t>PROJECT OVERVIEW</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253527" y="684141"/>
            <a:ext cx="11684945" cy="5557385"/>
          </a:xfrm>
        </p:spPr>
        <p:txBody>
          <a:bodyPr vert="horz" wrap="square" lIns="0" tIns="0" rIns="0" bIns="0" rtlCol="0">
            <a:normAutofit/>
          </a:bodyPr>
          <a:lstStyle/>
          <a:p>
            <a:pPr marL="0" indent="0" algn="just">
              <a:lnSpc>
                <a:spcPct val="100000"/>
              </a:lnSpc>
            </a:pPr>
            <a:r>
              <a:rPr lang="en-US" b="1" i="1" kern="1200" dirty="0">
                <a:solidFill>
                  <a:schemeClr val="tx1"/>
                </a:solidFill>
                <a:latin typeface="Trebuchet MS" panose="020B0603020202020204" pitchFamily="34" charset="0"/>
              </a:rPr>
              <a:t>Purpose</a:t>
            </a:r>
            <a:r>
              <a:rPr lang="en-US" b="1" i="1" dirty="0">
                <a:solidFill>
                  <a:schemeClr val="tx1"/>
                </a:solidFill>
                <a:latin typeface="Trebuchet MS" panose="020B0603020202020204" pitchFamily="34" charset="0"/>
              </a:rPr>
              <a:t>:</a:t>
            </a:r>
            <a:endParaRPr lang="en-US" b="1" i="1" kern="1200" dirty="0">
              <a:solidFill>
                <a:schemeClr val="tx1"/>
              </a:solidFill>
              <a:latin typeface="Trebuchet MS" panose="020B0603020202020204" pitchFamily="34" charset="0"/>
            </a:endParaRPr>
          </a:p>
          <a:p>
            <a:pPr marL="0" indent="0" algn="just">
              <a:lnSpc>
                <a:spcPct val="100000"/>
              </a:lnSpc>
            </a:pPr>
            <a:r>
              <a:rPr lang="en-US" sz="1800" b="0" i="0" dirty="0">
                <a:solidFill>
                  <a:schemeClr val="tx1"/>
                </a:solidFill>
                <a:effectLst/>
                <a:latin typeface="Trebuchet MS" panose="020B0603020202020204" pitchFamily="34" charset="0"/>
              </a:rPr>
              <a:t>The purpose of a professional social network for students is to provide a dedicated platform that facilitates and enhances their career development and networking opportunities during their academic journey. This type of social network serves several important purposes:</a:t>
            </a:r>
          </a:p>
        </p:txBody>
      </p:sp>
      <p:graphicFrame>
        <p:nvGraphicFramePr>
          <p:cNvPr id="4" name="Diagram 3">
            <a:extLst>
              <a:ext uri="{FF2B5EF4-FFF2-40B4-BE49-F238E27FC236}">
                <a16:creationId xmlns:a16="http://schemas.microsoft.com/office/drawing/2014/main" id="{ECE5C9CB-F22A-B407-AAA7-77A7DB711CA8}"/>
              </a:ext>
            </a:extLst>
          </p:cNvPr>
          <p:cNvGraphicFramePr/>
          <p:nvPr>
            <p:extLst>
              <p:ext uri="{D42A27DB-BD31-4B8C-83A1-F6EECF244321}">
                <p14:modId xmlns:p14="http://schemas.microsoft.com/office/powerpoint/2010/main" val="1388153946"/>
              </p:ext>
            </p:extLst>
          </p:nvPr>
        </p:nvGraphicFramePr>
        <p:xfrm>
          <a:off x="1563246" y="2393834"/>
          <a:ext cx="9474867" cy="35497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641477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rebuchet MS" panose="020B0603020202020204" pitchFamily="34" charset="0"/>
              </a:endParaRPr>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rebuchet MS" panose="020B0603020202020204" pitchFamily="34" charset="0"/>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Trebuchet MS" panose="020B0603020202020204" pitchFamily="34" charset="0"/>
              </a:endParaRPr>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Trebuchet MS" panose="020B0603020202020204" pitchFamily="34" charset="0"/>
              </a:endParaRPr>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2771807" y="45547"/>
            <a:ext cx="5437187" cy="714293"/>
          </a:xfrm>
        </p:spPr>
        <p:txBody>
          <a:bodyPr vert="horz" wrap="square" lIns="0" tIns="0" rIns="0" bIns="0" rtlCol="0" anchor="b" anchorCtr="0">
            <a:noAutofit/>
          </a:bodyPr>
          <a:lstStyle/>
          <a:p>
            <a:pPr>
              <a:lnSpc>
                <a:spcPct val="100000"/>
              </a:lnSpc>
            </a:pPr>
            <a:r>
              <a:rPr lang="en-US" sz="4400" kern="1200" dirty="0">
                <a:solidFill>
                  <a:schemeClr val="tx1"/>
                </a:solidFill>
                <a:latin typeface="Trebuchet MS" panose="020B0603020202020204" pitchFamily="34" charset="0"/>
              </a:rPr>
              <a:t>PROJECT OVERVIEW</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200025" y="769171"/>
            <a:ext cx="11525250" cy="6007066"/>
          </a:xfrm>
        </p:spPr>
        <p:txBody>
          <a:bodyPr vert="horz" wrap="square" lIns="0" tIns="0" rIns="0" bIns="0" rtlCol="0">
            <a:normAutofit/>
          </a:bodyPr>
          <a:lstStyle/>
          <a:p>
            <a:pPr marL="0" indent="0" algn="just">
              <a:lnSpc>
                <a:spcPct val="100000"/>
              </a:lnSpc>
            </a:pPr>
            <a:r>
              <a:rPr lang="en-US" b="1" i="1" dirty="0">
                <a:solidFill>
                  <a:schemeClr val="tx1"/>
                </a:solidFill>
                <a:latin typeface="Trebuchet MS" panose="020B0603020202020204" pitchFamily="34" charset="0"/>
              </a:rPr>
              <a:t>Scope</a:t>
            </a:r>
            <a:r>
              <a:rPr lang="en-US" b="1" i="1" kern="1200" dirty="0">
                <a:solidFill>
                  <a:schemeClr val="tx1"/>
                </a:solidFill>
                <a:latin typeface="Trebuchet MS" panose="020B0603020202020204" pitchFamily="34" charset="0"/>
              </a:rPr>
              <a:t>:</a:t>
            </a:r>
          </a:p>
          <a:p>
            <a:pPr marL="0" indent="0" algn="just">
              <a:lnSpc>
                <a:spcPct val="100000"/>
              </a:lnSpc>
            </a:pPr>
            <a:r>
              <a:rPr lang="en-US" sz="1800" b="0" i="0" dirty="0">
                <a:solidFill>
                  <a:schemeClr val="tx1"/>
                </a:solidFill>
                <a:effectLst/>
                <a:latin typeface="Trebuchet MS" panose="020B0603020202020204" pitchFamily="34" charset="0"/>
              </a:rPr>
              <a:t>The scope of a professional social network for students is comprehensive and multifaceted, encompassing a wide range of features and functionalities to cater to the diverse needs of students pursuing their academic and career goals. The scope of such a platform includes:</a:t>
            </a:r>
          </a:p>
          <a:p>
            <a:pPr marL="0" indent="0" algn="just">
              <a:lnSpc>
                <a:spcPct val="100000"/>
              </a:lnSpc>
            </a:pPr>
            <a:endParaRPr lang="en-US" sz="1400" kern="1200" dirty="0">
              <a:solidFill>
                <a:schemeClr val="tx1"/>
              </a:solidFill>
              <a:latin typeface="Trebuchet MS" panose="020B0603020202020204" pitchFamily="34" charset="0"/>
            </a:endParaRPr>
          </a:p>
        </p:txBody>
      </p:sp>
      <p:sp>
        <p:nvSpPr>
          <p:cNvPr id="3" name="Rectangle: Rounded Corners 2">
            <a:extLst>
              <a:ext uri="{FF2B5EF4-FFF2-40B4-BE49-F238E27FC236}">
                <a16:creationId xmlns:a16="http://schemas.microsoft.com/office/drawing/2014/main" id="{F7D0E3CD-35B7-DB9C-3567-0DA52332596F}"/>
              </a:ext>
            </a:extLst>
          </p:cNvPr>
          <p:cNvSpPr/>
          <p:nvPr/>
        </p:nvSpPr>
        <p:spPr>
          <a:xfrm>
            <a:off x="583038" y="2340252"/>
            <a:ext cx="4719861" cy="3248785"/>
          </a:xfrm>
          <a:prstGeom prst="roundRect">
            <a:avLst/>
          </a:prstGeom>
          <a:solidFill>
            <a:schemeClr val="tx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just">
              <a:lnSpc>
                <a:spcPct val="100000"/>
              </a:lnSpc>
              <a:spcBef>
                <a:spcPts val="600"/>
              </a:spcBef>
              <a:spcAft>
                <a:spcPts val="600"/>
              </a:spcAft>
              <a:buFont typeface="Arial" panose="020B0604020202020204" pitchFamily="34" charset="0"/>
              <a:buChar char="•"/>
            </a:pPr>
            <a:r>
              <a:rPr lang="en-IN" sz="1800" b="1" i="0" dirty="0">
                <a:solidFill>
                  <a:schemeClr val="bg1"/>
                </a:solidFill>
                <a:effectLst/>
                <a:latin typeface="Trebuchet MS" panose="020B0603020202020204" pitchFamily="34" charset="0"/>
              </a:rPr>
              <a:t>User Profiles and Networking</a:t>
            </a:r>
            <a:endParaRPr lang="en-IN" sz="1800" dirty="0">
              <a:solidFill>
                <a:schemeClr val="bg1"/>
              </a:solidFill>
              <a:latin typeface="Trebuchet MS" panose="020B0603020202020204" pitchFamily="34" charset="0"/>
            </a:endParaRPr>
          </a:p>
          <a:p>
            <a:pPr marL="285750" indent="-285750" algn="just">
              <a:lnSpc>
                <a:spcPct val="100000"/>
              </a:lnSpc>
              <a:spcBef>
                <a:spcPts val="600"/>
              </a:spcBef>
              <a:spcAft>
                <a:spcPts val="600"/>
              </a:spcAft>
              <a:buFont typeface="Arial" panose="020B0604020202020204" pitchFamily="34" charset="0"/>
              <a:buChar char="•"/>
            </a:pPr>
            <a:r>
              <a:rPr lang="en-IN" sz="1800" b="1" i="0" dirty="0">
                <a:solidFill>
                  <a:schemeClr val="bg1"/>
                </a:solidFill>
                <a:effectLst/>
                <a:latin typeface="Trebuchet MS" panose="020B0603020202020204" pitchFamily="34" charset="0"/>
              </a:rPr>
              <a:t>Mentorship and Guidance</a:t>
            </a:r>
            <a:endParaRPr lang="en-IN" sz="1800" dirty="0">
              <a:solidFill>
                <a:schemeClr val="bg1"/>
              </a:solidFill>
              <a:latin typeface="Trebuchet MS" panose="020B0603020202020204" pitchFamily="34" charset="0"/>
            </a:endParaRPr>
          </a:p>
          <a:p>
            <a:pPr marL="285750" indent="-285750" algn="just">
              <a:lnSpc>
                <a:spcPct val="100000"/>
              </a:lnSpc>
              <a:spcBef>
                <a:spcPts val="600"/>
              </a:spcBef>
              <a:spcAft>
                <a:spcPts val="600"/>
              </a:spcAft>
              <a:buFont typeface="Arial" panose="020B0604020202020204" pitchFamily="34" charset="0"/>
              <a:buChar char="•"/>
            </a:pPr>
            <a:r>
              <a:rPr lang="en-IN" sz="1800" b="1" i="0" dirty="0">
                <a:solidFill>
                  <a:schemeClr val="bg1"/>
                </a:solidFill>
                <a:effectLst/>
                <a:latin typeface="Trebuchet MS" panose="020B0603020202020204" pitchFamily="34" charset="0"/>
              </a:rPr>
              <a:t>Career Exploration and Resources</a:t>
            </a:r>
            <a:endParaRPr lang="en-IN" dirty="0">
              <a:solidFill>
                <a:schemeClr val="bg1"/>
              </a:solidFill>
              <a:latin typeface="Trebuchet MS" panose="020B0603020202020204" pitchFamily="34" charset="0"/>
            </a:endParaRPr>
          </a:p>
          <a:p>
            <a:pPr marL="285750" indent="-285750" algn="just">
              <a:lnSpc>
                <a:spcPct val="100000"/>
              </a:lnSpc>
              <a:spcBef>
                <a:spcPts val="600"/>
              </a:spcBef>
              <a:spcAft>
                <a:spcPts val="600"/>
              </a:spcAft>
              <a:buFont typeface="Arial" panose="020B0604020202020204" pitchFamily="34" charset="0"/>
              <a:buChar char="•"/>
            </a:pPr>
            <a:r>
              <a:rPr lang="en-IN" sz="1800" b="1" i="0" dirty="0">
                <a:solidFill>
                  <a:schemeClr val="bg1"/>
                </a:solidFill>
                <a:effectLst/>
                <a:latin typeface="Trebuchet MS" panose="020B0603020202020204" pitchFamily="34" charset="0"/>
              </a:rPr>
              <a:t>Industry Insights and News</a:t>
            </a:r>
            <a:endParaRPr lang="en-IN" dirty="0">
              <a:solidFill>
                <a:schemeClr val="bg1"/>
              </a:solidFill>
              <a:latin typeface="Trebuchet MS" panose="020B0603020202020204" pitchFamily="34" charset="0"/>
            </a:endParaRPr>
          </a:p>
          <a:p>
            <a:pPr marL="285750" indent="-285750" algn="just">
              <a:lnSpc>
                <a:spcPct val="100000"/>
              </a:lnSpc>
              <a:spcBef>
                <a:spcPts val="600"/>
              </a:spcBef>
              <a:spcAft>
                <a:spcPts val="600"/>
              </a:spcAft>
              <a:buFont typeface="Arial" panose="020B0604020202020204" pitchFamily="34" charset="0"/>
              <a:buChar char="•"/>
            </a:pPr>
            <a:r>
              <a:rPr lang="en-IN" sz="1800" b="1" i="0" dirty="0">
                <a:solidFill>
                  <a:schemeClr val="bg1"/>
                </a:solidFill>
                <a:effectLst/>
                <a:latin typeface="Trebuchet MS" panose="020B0603020202020204" pitchFamily="34" charset="0"/>
              </a:rPr>
              <a:t>Skill Development and Learning</a:t>
            </a:r>
            <a:endParaRPr lang="en-IN" dirty="0">
              <a:solidFill>
                <a:schemeClr val="bg1"/>
              </a:solidFill>
              <a:latin typeface="Trebuchet MS" panose="020B0603020202020204" pitchFamily="34" charset="0"/>
            </a:endParaRPr>
          </a:p>
          <a:p>
            <a:pPr marL="285750" indent="-285750" algn="just">
              <a:lnSpc>
                <a:spcPct val="100000"/>
              </a:lnSpc>
              <a:spcBef>
                <a:spcPts val="600"/>
              </a:spcBef>
              <a:spcAft>
                <a:spcPts val="600"/>
              </a:spcAft>
              <a:buFont typeface="Arial" panose="020B0604020202020204" pitchFamily="34" charset="0"/>
              <a:buChar char="•"/>
            </a:pPr>
            <a:r>
              <a:rPr lang="en-IN" sz="1800" b="1" i="0" dirty="0">
                <a:solidFill>
                  <a:schemeClr val="bg1"/>
                </a:solidFill>
                <a:effectLst/>
                <a:latin typeface="Trebuchet MS" panose="020B0603020202020204" pitchFamily="34" charset="0"/>
              </a:rPr>
              <a:t>Job and Internship Opportunities</a:t>
            </a:r>
            <a:endParaRPr lang="en-IN" sz="1800" dirty="0">
              <a:solidFill>
                <a:schemeClr val="bg1"/>
              </a:solidFill>
              <a:latin typeface="Trebuchet MS" panose="020B0603020202020204" pitchFamily="34" charset="0"/>
            </a:endParaRPr>
          </a:p>
        </p:txBody>
      </p:sp>
      <p:sp>
        <p:nvSpPr>
          <p:cNvPr id="4" name="Rectangle: Rounded Corners 3">
            <a:extLst>
              <a:ext uri="{FF2B5EF4-FFF2-40B4-BE49-F238E27FC236}">
                <a16:creationId xmlns:a16="http://schemas.microsoft.com/office/drawing/2014/main" id="{2058C139-B25E-8C70-70EA-C36FA869DFD6}"/>
              </a:ext>
            </a:extLst>
          </p:cNvPr>
          <p:cNvSpPr/>
          <p:nvPr/>
        </p:nvSpPr>
        <p:spPr>
          <a:xfrm>
            <a:off x="6244591" y="2321738"/>
            <a:ext cx="4924152" cy="3248785"/>
          </a:xfrm>
          <a:prstGeom prst="roundRect">
            <a:avLst/>
          </a:prstGeom>
          <a:solidFill>
            <a:schemeClr val="tx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lgn="just">
              <a:lnSpc>
                <a:spcPct val="100000"/>
              </a:lnSpc>
              <a:spcBef>
                <a:spcPts val="600"/>
              </a:spcBef>
              <a:spcAft>
                <a:spcPts val="600"/>
              </a:spcAft>
              <a:buFont typeface="Arial" panose="020B0604020202020204" pitchFamily="34" charset="0"/>
              <a:buChar char="•"/>
            </a:pPr>
            <a:r>
              <a:rPr lang="en-IN" b="1" i="0" dirty="0">
                <a:solidFill>
                  <a:schemeClr val="bg1"/>
                </a:solidFill>
                <a:effectLst/>
                <a:latin typeface="Trebuchet MS" panose="020B0603020202020204" pitchFamily="34" charset="0"/>
              </a:rPr>
              <a:t>Professional Development</a:t>
            </a:r>
          </a:p>
          <a:p>
            <a:pPr marL="285750" indent="-285750" algn="just">
              <a:lnSpc>
                <a:spcPct val="100000"/>
              </a:lnSpc>
              <a:spcBef>
                <a:spcPts val="600"/>
              </a:spcBef>
              <a:spcAft>
                <a:spcPts val="600"/>
              </a:spcAft>
              <a:buFont typeface="Arial" panose="020B0604020202020204" pitchFamily="34" charset="0"/>
              <a:buChar char="•"/>
            </a:pPr>
            <a:r>
              <a:rPr lang="en-IN" b="1" i="0" dirty="0">
                <a:solidFill>
                  <a:schemeClr val="bg1"/>
                </a:solidFill>
                <a:effectLst/>
                <a:latin typeface="Trebuchet MS" panose="020B0603020202020204" pitchFamily="34" charset="0"/>
              </a:rPr>
              <a:t>Knowledge Sharing and Collaboration</a:t>
            </a:r>
            <a:endParaRPr lang="en-IN" b="1" dirty="0">
              <a:solidFill>
                <a:schemeClr val="bg1"/>
              </a:solidFill>
              <a:latin typeface="Trebuchet MS" panose="020B0603020202020204" pitchFamily="34" charset="0"/>
            </a:endParaRPr>
          </a:p>
          <a:p>
            <a:pPr marL="285750" indent="-285750" algn="just">
              <a:lnSpc>
                <a:spcPct val="100000"/>
              </a:lnSpc>
              <a:spcBef>
                <a:spcPts val="600"/>
              </a:spcBef>
              <a:spcAft>
                <a:spcPts val="600"/>
              </a:spcAft>
              <a:buFont typeface="Arial" panose="020B0604020202020204" pitchFamily="34" charset="0"/>
              <a:buChar char="•"/>
            </a:pPr>
            <a:r>
              <a:rPr lang="en-IN" b="1" i="0" dirty="0">
                <a:solidFill>
                  <a:schemeClr val="bg1"/>
                </a:solidFill>
                <a:effectLst/>
                <a:latin typeface="Trebuchet MS" panose="020B0603020202020204" pitchFamily="34" charset="0"/>
              </a:rPr>
              <a:t>Events and Networking</a:t>
            </a:r>
          </a:p>
          <a:p>
            <a:pPr marL="285750" indent="-285750" algn="just">
              <a:lnSpc>
                <a:spcPct val="100000"/>
              </a:lnSpc>
              <a:spcBef>
                <a:spcPts val="600"/>
              </a:spcBef>
              <a:spcAft>
                <a:spcPts val="600"/>
              </a:spcAft>
              <a:buFont typeface="Arial" panose="020B0604020202020204" pitchFamily="34" charset="0"/>
              <a:buChar char="•"/>
            </a:pPr>
            <a:r>
              <a:rPr lang="en-IN" b="1" i="0" dirty="0">
                <a:solidFill>
                  <a:schemeClr val="bg1"/>
                </a:solidFill>
                <a:effectLst/>
                <a:latin typeface="Trebuchet MS" panose="020B0603020202020204" pitchFamily="34" charset="0"/>
              </a:rPr>
              <a:t>Privacy and Security</a:t>
            </a:r>
            <a:endParaRPr lang="en-IN" b="1" dirty="0">
              <a:solidFill>
                <a:schemeClr val="bg1"/>
              </a:solidFill>
              <a:latin typeface="Trebuchet MS" panose="020B0603020202020204" pitchFamily="34" charset="0"/>
            </a:endParaRPr>
          </a:p>
          <a:p>
            <a:pPr marL="285750" indent="-285750" algn="just">
              <a:lnSpc>
                <a:spcPct val="100000"/>
              </a:lnSpc>
              <a:spcBef>
                <a:spcPts val="600"/>
              </a:spcBef>
              <a:spcAft>
                <a:spcPts val="600"/>
              </a:spcAft>
              <a:buFont typeface="Arial" panose="020B0604020202020204" pitchFamily="34" charset="0"/>
              <a:buChar char="•"/>
            </a:pPr>
            <a:r>
              <a:rPr lang="en-IN" b="1" i="0" dirty="0">
                <a:solidFill>
                  <a:schemeClr val="bg1"/>
                </a:solidFill>
                <a:effectLst/>
                <a:latin typeface="Trebuchet MS" panose="020B0603020202020204" pitchFamily="34" charset="0"/>
              </a:rPr>
              <a:t>Gamification and Engagement</a:t>
            </a:r>
          </a:p>
          <a:p>
            <a:pPr marL="285750" indent="-285750" algn="just">
              <a:lnSpc>
                <a:spcPct val="100000"/>
              </a:lnSpc>
              <a:spcBef>
                <a:spcPts val="600"/>
              </a:spcBef>
              <a:spcAft>
                <a:spcPts val="600"/>
              </a:spcAft>
              <a:buFont typeface="Arial" panose="020B0604020202020204" pitchFamily="34" charset="0"/>
              <a:buChar char="•"/>
            </a:pPr>
            <a:r>
              <a:rPr lang="en-IN" b="1" i="0" dirty="0">
                <a:solidFill>
                  <a:schemeClr val="bg1"/>
                </a:solidFill>
                <a:effectLst/>
                <a:latin typeface="Trebuchet MS" panose="020B0603020202020204" pitchFamily="34" charset="0"/>
              </a:rPr>
              <a:t>Analytics and Insights</a:t>
            </a:r>
            <a:endParaRPr lang="en-IN" b="1" dirty="0">
              <a:solidFill>
                <a:schemeClr val="bg1"/>
              </a:solidFill>
              <a:latin typeface="Trebuchet MS" panose="020B0603020202020204" pitchFamily="34" charset="0"/>
            </a:endParaRPr>
          </a:p>
          <a:p>
            <a:pPr marL="285750" indent="-285750" algn="just">
              <a:lnSpc>
                <a:spcPct val="100000"/>
              </a:lnSpc>
              <a:spcBef>
                <a:spcPts val="600"/>
              </a:spcBef>
              <a:spcAft>
                <a:spcPts val="600"/>
              </a:spcAft>
              <a:buFont typeface="Arial" panose="020B0604020202020204" pitchFamily="34" charset="0"/>
              <a:buChar char="•"/>
            </a:pPr>
            <a:r>
              <a:rPr lang="en-IN" b="1" i="0" dirty="0">
                <a:solidFill>
                  <a:schemeClr val="bg1"/>
                </a:solidFill>
                <a:effectLst/>
                <a:latin typeface="Trebuchet MS" panose="020B0603020202020204" pitchFamily="34" charset="0"/>
              </a:rPr>
              <a:t>Community Building and Support</a:t>
            </a:r>
            <a:endParaRPr lang="en-US" kern="1200" dirty="0">
              <a:solidFill>
                <a:schemeClr val="bg1"/>
              </a:solidFill>
              <a:latin typeface="Trebuchet MS" panose="020B0603020202020204" pitchFamily="34" charset="0"/>
            </a:endParaRPr>
          </a:p>
        </p:txBody>
      </p:sp>
    </p:spTree>
    <p:extLst>
      <p:ext uri="{BB962C8B-B14F-4D97-AF65-F5344CB8AC3E}">
        <p14:creationId xmlns:p14="http://schemas.microsoft.com/office/powerpoint/2010/main" val="2555914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612445" y="481888"/>
            <a:ext cx="1080000" cy="1262947"/>
          </a:xfrm>
          <a:custGeom>
            <a:avLst/>
            <a:gdLst/>
            <a:ahLst/>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6" name="Oval 35">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8" name="Oval 37">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40" name="Group 39">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29952" y="4524379"/>
            <a:ext cx="1980001" cy="1363916"/>
            <a:chOff x="4879602" y="3781429"/>
            <a:chExt cx="1980001" cy="1363916"/>
          </a:xfrm>
        </p:grpSpPr>
        <p:sp>
          <p:nvSpPr>
            <p:cNvPr id="41" name="Freeform: Shape 40">
              <a:extLst>
                <a:ext uri="{FF2B5EF4-FFF2-40B4-BE49-F238E27FC236}">
                  <a16:creationId xmlns:a16="http://schemas.microsoft.com/office/drawing/2014/main" id="{79FAC916-D9BB-4794-81B4-7C47C67E850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rebuchet MS" panose="020B0603020202020204" pitchFamily="34" charset="0"/>
              </a:endParaRPr>
            </a:p>
          </p:txBody>
        </p:sp>
        <p:sp>
          <p:nvSpPr>
            <p:cNvPr id="42" name="Freeform: Shape 41">
              <a:extLst>
                <a:ext uri="{FF2B5EF4-FFF2-40B4-BE49-F238E27FC236}">
                  <a16:creationId xmlns:a16="http://schemas.microsoft.com/office/drawing/2014/main" id="{B5CA2231-7A65-4D16-8400-A210CC41DB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Trebuchet MS" panose="020B0603020202020204" pitchFamily="34" charset="0"/>
              </a:endParaRPr>
            </a:p>
          </p:txBody>
        </p:sp>
        <p:sp>
          <p:nvSpPr>
            <p:cNvPr id="43" name="Oval 42">
              <a:extLst>
                <a:ext uri="{FF2B5EF4-FFF2-40B4-BE49-F238E27FC236}">
                  <a16:creationId xmlns:a16="http://schemas.microsoft.com/office/drawing/2014/main" id="{4B089C8C-B82B-4704-88E2-E857A5E21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Trebuchet MS" panose="020B0603020202020204" pitchFamily="34" charset="0"/>
              </a:endParaRPr>
            </a:p>
          </p:txBody>
        </p:sp>
        <p:sp>
          <p:nvSpPr>
            <p:cNvPr id="44" name="Oval 43">
              <a:extLst>
                <a:ext uri="{FF2B5EF4-FFF2-40B4-BE49-F238E27FC236}">
                  <a16:creationId xmlns:a16="http://schemas.microsoft.com/office/drawing/2014/main" id="{434B90C8-5B4D-456E-AD99-80EF748FDD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latin typeface="Trebuchet MS" panose="020B0603020202020204" pitchFamily="34" charset="0"/>
              </a:endParaRPr>
            </a:p>
          </p:txBody>
        </p:sp>
      </p:grpSp>
      <p:sp useBgFill="1">
        <p:nvSpPr>
          <p:cNvPr id="46" name="Rectangle 45">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Placeholder 7" descr="Data Points Digital background">
            <a:extLst>
              <a:ext uri="{FF2B5EF4-FFF2-40B4-BE49-F238E27FC236}">
                <a16:creationId xmlns:a16="http://schemas.microsoft.com/office/drawing/2014/main" id="{5FED7C55-F545-49A1-90FD-D853A25AB453}"/>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a:fillRect/>
          </a:stretch>
        </p:blipFill>
        <p:spPr/>
      </p:pic>
      <p:sp>
        <p:nvSpPr>
          <p:cNvPr id="48" name="Rectangle 47">
            <a:extLst>
              <a:ext uri="{FF2B5EF4-FFF2-40B4-BE49-F238E27FC236}">
                <a16:creationId xmlns:a16="http://schemas.microsoft.com/office/drawing/2014/main" id="{3C64A91D-E535-4C24-A0E3-96A3810E3F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26FC4867-BA3E-4F8E-AB23-684F34DF3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itle 14">
            <a:extLst>
              <a:ext uri="{FF2B5EF4-FFF2-40B4-BE49-F238E27FC236}">
                <a16:creationId xmlns:a16="http://schemas.microsoft.com/office/drawing/2014/main" id="{40F1DF5B-353A-4270-8C10-6A1509441174}"/>
              </a:ext>
            </a:extLst>
          </p:cNvPr>
          <p:cNvSpPr>
            <a:spLocks noGrp="1"/>
          </p:cNvSpPr>
          <p:nvPr>
            <p:ph type="ctrTitle"/>
          </p:nvPr>
        </p:nvSpPr>
        <p:spPr>
          <a:xfrm>
            <a:off x="2771807" y="45547"/>
            <a:ext cx="5437187" cy="714293"/>
          </a:xfrm>
        </p:spPr>
        <p:txBody>
          <a:bodyPr vert="horz" wrap="square" lIns="0" tIns="0" rIns="0" bIns="0" rtlCol="0" anchor="b" anchorCtr="0">
            <a:noAutofit/>
          </a:bodyPr>
          <a:lstStyle/>
          <a:p>
            <a:pPr>
              <a:lnSpc>
                <a:spcPct val="100000"/>
              </a:lnSpc>
            </a:pPr>
            <a:r>
              <a:rPr lang="en-US" sz="4400" kern="1200" dirty="0">
                <a:solidFill>
                  <a:schemeClr val="tx1"/>
                </a:solidFill>
                <a:latin typeface="Trebuchet MS" panose="020B0603020202020204" pitchFamily="34" charset="0"/>
              </a:rPr>
              <a:t>PROJECT OVERVIEW</a:t>
            </a:r>
          </a:p>
        </p:txBody>
      </p:sp>
      <p:sp>
        <p:nvSpPr>
          <p:cNvPr id="16" name="Subtitle 15">
            <a:extLst>
              <a:ext uri="{FF2B5EF4-FFF2-40B4-BE49-F238E27FC236}">
                <a16:creationId xmlns:a16="http://schemas.microsoft.com/office/drawing/2014/main" id="{4BDCF583-1D5D-4235-97C2-39272B80A0B1}"/>
              </a:ext>
            </a:extLst>
          </p:cNvPr>
          <p:cNvSpPr>
            <a:spLocks noGrp="1"/>
          </p:cNvSpPr>
          <p:nvPr>
            <p:ph type="subTitle" idx="1"/>
          </p:nvPr>
        </p:nvSpPr>
        <p:spPr>
          <a:xfrm>
            <a:off x="466487" y="759840"/>
            <a:ext cx="11401425" cy="3537139"/>
          </a:xfrm>
        </p:spPr>
        <p:txBody>
          <a:bodyPr vert="horz" wrap="square" lIns="0" tIns="0" rIns="0" bIns="0" rtlCol="0">
            <a:normAutofit/>
          </a:bodyPr>
          <a:lstStyle/>
          <a:p>
            <a:pPr marL="0" indent="0" algn="just">
              <a:lnSpc>
                <a:spcPct val="100000"/>
              </a:lnSpc>
            </a:pPr>
            <a:r>
              <a:rPr lang="en-US" sz="2800" b="1" i="1" dirty="0">
                <a:solidFill>
                  <a:schemeClr val="tx1"/>
                </a:solidFill>
                <a:latin typeface="Trebuchet MS" panose="020B0603020202020204" pitchFamily="34" charset="0"/>
              </a:rPr>
              <a:t>Objectives:</a:t>
            </a:r>
            <a:endParaRPr lang="en-US" sz="2800" b="1" i="1" kern="1200" dirty="0">
              <a:solidFill>
                <a:schemeClr val="tx1"/>
              </a:solidFill>
              <a:latin typeface="Trebuchet MS" panose="020B0603020202020204" pitchFamily="34" charset="0"/>
            </a:endParaRPr>
          </a:p>
          <a:p>
            <a:pPr marL="285750" indent="-285750" algn="just">
              <a:buFont typeface="Wingdings" panose="05000000000000000000" pitchFamily="2" charset="2"/>
              <a:buChar char="§"/>
            </a:pPr>
            <a:r>
              <a:rPr lang="en-US" sz="1600" b="0" i="0" dirty="0">
                <a:solidFill>
                  <a:schemeClr val="tx1"/>
                </a:solidFill>
                <a:effectLst/>
                <a:latin typeface="Trebuchet MS" panose="020B0603020202020204" pitchFamily="34" charset="0"/>
              </a:rPr>
              <a:t>The objective is to develop a professional social network exclusively for students that addresses the aforementioned challenges. The platform should provide a user-friendly interface that facilitates targeted networking, mentorship connections, career exploration, industry insights, and employability enhancement. By creating an environment where students can seamlessly connect with peers, mentors, industry professionals, and recruiters, this platform aims to empower students with the tools and knowledge needed to make informed career decisions and thrive in their chosen fields.</a:t>
            </a:r>
          </a:p>
          <a:p>
            <a:pPr marL="285750" indent="-285750" algn="just">
              <a:buFont typeface="Wingdings" panose="05000000000000000000" pitchFamily="2" charset="2"/>
              <a:buChar char="§"/>
            </a:pPr>
            <a:r>
              <a:rPr lang="en-US" sz="1600" b="0" i="0" dirty="0">
                <a:solidFill>
                  <a:schemeClr val="tx1"/>
                </a:solidFill>
                <a:effectLst/>
                <a:latin typeface="Trebuchet MS" panose="020B0603020202020204" pitchFamily="34" charset="0"/>
              </a:rPr>
              <a:t>Ultimately, the goal of this specialized professional social network is to bridge the gap between education and the professional world, ensuring that students are equipped with the resources and connections necessary to succeed in their future careers.</a:t>
            </a:r>
          </a:p>
        </p:txBody>
      </p:sp>
    </p:spTree>
    <p:extLst>
      <p:ext uri="{BB962C8B-B14F-4D97-AF65-F5344CB8AC3E}">
        <p14:creationId xmlns:p14="http://schemas.microsoft.com/office/powerpoint/2010/main" val="881829827"/>
      </p:ext>
    </p:extLst>
  </p:cSld>
  <p:clrMapOvr>
    <a:masterClrMapping/>
  </p:clrMapOvr>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2.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0811A92-D464-4AC4-A396-BA73B10CEEAC}">
  <ds:schemaRefs>
    <ds:schemaRef ds:uri="http://purl.org/dc/dcmitype/"/>
    <ds:schemaRef ds:uri="http://schemas.microsoft.com/sharepoint/v3"/>
    <ds:schemaRef ds:uri="71af3243-3dd4-4a8d-8c0d-dd76da1f02a5"/>
    <ds:schemaRef ds:uri="http://schemas.microsoft.com/office/2006/documentManagement/types"/>
    <ds:schemaRef ds:uri="http://purl.org/dc/elements/1.1/"/>
    <ds:schemaRef ds:uri="http://www.w3.org/XML/1998/namespace"/>
    <ds:schemaRef ds:uri="16c05727-aa75-4e4a-9b5f-8a80a1165891"/>
    <ds:schemaRef ds:uri="http://schemas.microsoft.com/office/infopath/2007/PartnerControls"/>
    <ds:schemaRef ds:uri="http://schemas.openxmlformats.org/package/2006/metadata/core-properties"/>
    <ds:schemaRef ds:uri="230e9df3-be65-4c73-a93b-d1236ebd677e"/>
    <ds:schemaRef ds:uri="http://schemas.microsoft.com/office/2006/metadata/properties"/>
    <ds:schemaRef ds:uri="http://purl.org/dc/terms/"/>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3D float design</Template>
  <TotalTime>541</TotalTime>
  <Words>1259</Words>
  <Application>Microsoft Office PowerPoint</Application>
  <PresentationFormat>Widescreen</PresentationFormat>
  <Paragraphs>194</Paragraphs>
  <Slides>19</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Algerian</vt:lpstr>
      <vt:lpstr>Arial</vt:lpstr>
      <vt:lpstr>Bahnschrift SemiBold</vt:lpstr>
      <vt:lpstr>Calibri</vt:lpstr>
      <vt:lpstr>Gill Sans MT</vt:lpstr>
      <vt:lpstr>Trebuchet MS</vt:lpstr>
      <vt:lpstr>Walbaum Display</vt:lpstr>
      <vt:lpstr>Wingdings</vt:lpstr>
      <vt:lpstr>3DFloatVTI</vt:lpstr>
      <vt:lpstr>Enlighten Network</vt:lpstr>
      <vt:lpstr>PowerPoint Presentation</vt:lpstr>
      <vt:lpstr>PowerPoint Presentation</vt:lpstr>
      <vt:lpstr>The way to get started is to quit talking and begin doing.</vt:lpstr>
      <vt:lpstr>AGENDA</vt:lpstr>
      <vt:lpstr>INTRODUCTION</vt:lpstr>
      <vt:lpstr>PROJECT OVERVIEW</vt:lpstr>
      <vt:lpstr>PROJECT OVERVIEW</vt:lpstr>
      <vt:lpstr>PROJECT OVERVIEW</vt:lpstr>
      <vt:lpstr>END USERS OF THE ENLIGHTEN NETWORK</vt:lpstr>
      <vt:lpstr>CHARACTERISTICS OF END USERS</vt:lpstr>
      <vt:lpstr>NEEDS OF END USERS</vt:lpstr>
      <vt:lpstr>BENEFITS OF END USERS BY USING ENLIGHTEN NETWORK </vt:lpstr>
      <vt:lpstr>ENLIGHTEN NETWORK &amp; ITS VALUE PROPOSITION</vt:lpstr>
      <vt:lpstr>UNIQUENESS OF ENLIGHTEN NETWORK</vt:lpstr>
      <vt:lpstr>MODELLING OF ENLIGHTEN NETWORK</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Kalikrishna Prasanna Yalamati</dc:creator>
  <cp:lastModifiedBy>Kalikrishna Prasanna Yalamati</cp:lastModifiedBy>
  <cp:revision>2</cp:revision>
  <dcterms:created xsi:type="dcterms:W3CDTF">2023-08-04T14:30:10Z</dcterms:created>
  <dcterms:modified xsi:type="dcterms:W3CDTF">2023-08-06T12:24:22Z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