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0" r:id="rId2"/>
    <p:sldId id="262" r:id="rId3"/>
    <p:sldId id="263" r:id="rId4"/>
    <p:sldId id="270" r:id="rId5"/>
    <p:sldId id="269" r:id="rId6"/>
    <p:sldId id="273" r:id="rId7"/>
    <p:sldId id="267" r:id="rId8"/>
    <p:sldId id="274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B4930B0-B2D9-46F4-8682-DE04E584A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2E5BBC0-4ABE-4F2B-949A-FDC24671BB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stainability" TargetMode="External"/><Relationship Id="rId2" Type="http://schemas.openxmlformats.org/officeDocument/2006/relationships/hyperlink" Target="http://www.worldbank.org/en/publication/wdr2019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       AfriHub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2667000"/>
            <a:ext cx="3465513" cy="1143000"/>
          </a:xfrm>
        </p:spPr>
        <p:txBody>
          <a:bodyPr>
            <a:normAutofit fontScale="77500" lnSpcReduction="20000"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 digital increase social connection for youth</a:t>
            </a:r>
          </a:p>
          <a:p>
            <a:endParaRPr lang="en-US" sz="8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5050" y="3047999"/>
            <a:ext cx="5568950" cy="2057401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                  By : </a:t>
            </a:r>
          </a:p>
          <a:p>
            <a:pPr marL="514350" indent="-514350">
              <a:buNone/>
            </a:pPr>
            <a:r>
              <a:rPr lang="en-US" sz="1800" dirty="0" smtClean="0"/>
              <a:t>                               </a:t>
            </a:r>
            <a:r>
              <a:rPr lang="en-US" sz="1800" dirty="0" err="1" smtClean="0"/>
              <a:t>Joselyne</a:t>
            </a:r>
            <a:r>
              <a:rPr lang="en-US" sz="1800" dirty="0" smtClean="0"/>
              <a:t> </a:t>
            </a:r>
            <a:r>
              <a:rPr lang="en-US" sz="1800" dirty="0" err="1" smtClean="0"/>
              <a:t>Nisingizwe</a:t>
            </a:r>
            <a:r>
              <a:rPr lang="en-US" sz="1800" dirty="0" smtClean="0"/>
              <a:t> </a:t>
            </a:r>
          </a:p>
          <a:p>
            <a:pPr marL="514350" indent="-514350">
              <a:buNone/>
            </a:pPr>
            <a:r>
              <a:rPr lang="en-US" sz="1800" dirty="0" smtClean="0"/>
              <a:t>                                Angelique </a:t>
            </a:r>
            <a:r>
              <a:rPr lang="en-US" sz="1800" dirty="0" err="1" smtClean="0"/>
              <a:t>Niyitegeka</a:t>
            </a:r>
            <a:r>
              <a:rPr lang="en-US" sz="1800" dirty="0" smtClean="0"/>
              <a:t> </a:t>
            </a:r>
          </a:p>
          <a:p>
            <a:pPr marL="514350" indent="-514350">
              <a:buNone/>
            </a:pPr>
            <a:r>
              <a:rPr lang="en-US" sz="1800" dirty="0" smtClean="0"/>
              <a:t>                                Esther  </a:t>
            </a:r>
            <a:r>
              <a:rPr lang="en-US" sz="1800" dirty="0" err="1" smtClean="0"/>
              <a:t>Nikuze</a:t>
            </a:r>
            <a:endParaRPr lang="en-US" sz="1800" dirty="0" smtClean="0"/>
          </a:p>
          <a:p>
            <a:pPr marL="514350" indent="-514350">
              <a:buNone/>
            </a:pPr>
            <a:r>
              <a:rPr lang="en-US" sz="1800" dirty="0" smtClean="0"/>
              <a:t>                                </a:t>
            </a:r>
            <a:r>
              <a:rPr lang="en-US" sz="1800" dirty="0" err="1" smtClean="0"/>
              <a:t>Josiane</a:t>
            </a:r>
            <a:r>
              <a:rPr lang="en-US" sz="1800" dirty="0" smtClean="0"/>
              <a:t> </a:t>
            </a:r>
            <a:r>
              <a:rPr lang="en-US" sz="1800" dirty="0" err="1" smtClean="0"/>
              <a:t>Karikumutima</a:t>
            </a:r>
            <a:r>
              <a:rPr lang="en-US" sz="1800" dirty="0" smtClean="0"/>
              <a:t>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Stay Safe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 </a:t>
            </a:r>
            <a:r>
              <a:rPr lang="en-US" sz="1600" dirty="0" smtClean="0"/>
              <a:t>Africa , youth </a:t>
            </a:r>
            <a:r>
              <a:rPr lang="en-US" sz="1600" dirty="0" smtClean="0"/>
              <a:t>are </a:t>
            </a:r>
            <a:r>
              <a:rPr lang="en-US" sz="1600" dirty="0" smtClean="0"/>
              <a:t>facing different challenges in accessing the right </a:t>
            </a:r>
            <a:r>
              <a:rPr lang="en-US" sz="1600" dirty="0" smtClean="0"/>
              <a:t>career information </a:t>
            </a:r>
            <a:r>
              <a:rPr lang="en-US" sz="1600" dirty="0" smtClean="0"/>
              <a:t>, getting opportunities and being </a:t>
            </a:r>
            <a:r>
              <a:rPr lang="en-US" sz="1600" dirty="0" smtClean="0"/>
              <a:t>loneliness.</a:t>
            </a:r>
          </a:p>
          <a:p>
            <a:r>
              <a:rPr lang="en-US" sz="1600" dirty="0" smtClean="0"/>
              <a:t>They don’t </a:t>
            </a:r>
            <a:r>
              <a:rPr lang="en-US" sz="1600" dirty="0" smtClean="0"/>
              <a:t>have </a:t>
            </a:r>
            <a:r>
              <a:rPr lang="en-US" sz="1600" dirty="0" smtClean="0"/>
              <a:t>acquired </a:t>
            </a:r>
            <a:r>
              <a:rPr lang="en-US" sz="1600" dirty="0" smtClean="0"/>
              <a:t>soft </a:t>
            </a:r>
            <a:r>
              <a:rPr lang="en-US" sz="1600" dirty="0" smtClean="0"/>
              <a:t>skills and enough </a:t>
            </a:r>
            <a:r>
              <a:rPr lang="en-US" sz="1600" dirty="0" smtClean="0"/>
              <a:t>connection, </a:t>
            </a:r>
            <a:r>
              <a:rPr lang="en-US" sz="1600" dirty="0" smtClean="0"/>
              <a:t>enough resources </a:t>
            </a:r>
            <a:r>
              <a:rPr lang="en-US" sz="1600" dirty="0" smtClean="0"/>
              <a:t>in order to compete to the global job </a:t>
            </a:r>
            <a:r>
              <a:rPr lang="en-US" sz="1600" dirty="0" smtClean="0"/>
              <a:t>market.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Digital Healing has missed to those that need support virtual.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Beyond that, Many youth especially fresh graduate doesn’t have soft skills acquired while applying and searching opportunities.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We </a:t>
            </a:r>
            <a:r>
              <a:rPr lang="en-US" sz="16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have identified that their </a:t>
            </a:r>
            <a:r>
              <a:rPr lang="en-US" sz="16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biggest challenge they meet is being missing various opportunities and that make </a:t>
            </a:r>
            <a:r>
              <a:rPr lang="en-US" sz="16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them </a:t>
            </a:r>
            <a:r>
              <a:rPr lang="en-US" sz="16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extremely </a:t>
            </a:r>
            <a:r>
              <a:rPr lang="en-US" sz="1600" dirty="0" smtClean="0">
                <a:latin typeface="Leelawadee UI" pitchFamily="34" charset="-34"/>
                <a:ea typeface="Cambria" pitchFamily="18" charset="0"/>
                <a:cs typeface="Leelawadee UI" pitchFamily="34" charset="-34"/>
              </a:rPr>
              <a:t>loneliness.</a:t>
            </a:r>
            <a:endParaRPr lang="en-US" sz="1600" dirty="0" smtClean="0">
              <a:latin typeface="Leelawadee UI" pitchFamily="34" charset="-34"/>
              <a:ea typeface="Cambria" pitchFamily="18" charset="0"/>
              <a:cs typeface="Leelawadee UI" pitchFamily="34" charset="-34"/>
            </a:endParaRPr>
          </a:p>
          <a:p>
            <a:r>
              <a:rPr lang="en-US" sz="18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Social inclusion and access </a:t>
            </a:r>
            <a:r>
              <a:rPr lang="en-US" sz="18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to information is a human right </a:t>
            </a:r>
            <a:r>
              <a:rPr lang="en-US" sz="18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and we </a:t>
            </a:r>
            <a:r>
              <a:rPr lang="en-US" sz="18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want to solve the puzzle.</a:t>
            </a:r>
            <a:endParaRPr lang="nb-NO" sz="1800" dirty="0" smtClean="0">
              <a:latin typeface="Arial" pitchFamily="34" charset="0"/>
              <a:ea typeface="Cambria" pitchFamily="18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Women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youth are still few in tech industry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Innovation and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For all the mentioned faced  problems We have come up with a solution called AfriHub site.</a:t>
            </a:r>
          </a:p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It is a one in all platform ,a site that will help youth get more opportunities ,connect among them ,develop their soft skills.</a:t>
            </a:r>
          </a:p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As women youth are still few in tech industry ,this will be a chance to motivate them by giving testimonies,</a:t>
            </a:r>
            <a:r>
              <a:rPr lang="en-US" sz="2000" dirty="0" smtClean="0"/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Sharing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the achievement, accomplishment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and showing  self-confidence among them .</a:t>
            </a:r>
          </a:p>
          <a:p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will increase the smartness and professional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skills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of youth in our country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 smtClean="0"/>
              <a:t>This solution will help youth to participate in the development of the society as well as in the increase of our country economic revenue.</a:t>
            </a:r>
          </a:p>
          <a:p>
            <a:r>
              <a:rPr lang="en-US" sz="1800" dirty="0" smtClean="0"/>
              <a:t>This will be a place where youth will chart and talk among each other</a:t>
            </a:r>
          </a:p>
          <a:p>
            <a:r>
              <a:rPr lang="en-US" sz="1800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They will have virtual demo day ,healing support, learning space and debate .</a:t>
            </a:r>
          </a:p>
          <a:p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5562600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Youth in social participation </a:t>
            </a:r>
            <a:endParaRPr lang="en-US" dirty="0"/>
          </a:p>
        </p:txBody>
      </p:sp>
      <p:pic>
        <p:nvPicPr>
          <p:cNvPr id="4098" name="Picture 2" descr="C:\Users\KAJOJO\Desktop\Africa youth acces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00200"/>
            <a:ext cx="3276600" cy="484663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connection users</a:t>
            </a:r>
            <a:endParaRPr lang="en-US" dirty="0"/>
          </a:p>
        </p:txBody>
      </p:sp>
      <p:pic>
        <p:nvPicPr>
          <p:cNvPr id="5" name="Picture 3" descr="C:\Users\KAJOJO\Desktop\Percentage_of_Internet_users_Afric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65532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Product Design</a:t>
            </a:r>
            <a:endParaRPr lang="en-US" dirty="0"/>
          </a:p>
        </p:txBody>
      </p:sp>
      <p:pic>
        <p:nvPicPr>
          <p:cNvPr id="6146" name="Picture 2" descr="C:\Users\KAJOJO\Desktop\User-Registration-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8652" y="2362200"/>
            <a:ext cx="6394147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and business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Economic Growth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Inclusion in youth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1900" dirty="0" smtClean="0">
                <a:latin typeface="Arial" pitchFamily="34" charset="0"/>
                <a:cs typeface="Arial" pitchFamily="34" charset="0"/>
                <a:hlinkClick r:id="rId2"/>
              </a:rPr>
              <a:t> World Development Report 2019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 notes that the labor market of the future will require new skills including digital fluency, creative thinking, problem-solving, collaboration, empathy and adaptability. With these new demands in place, it would be remiss of Africa not to strengthen her biggest asset: the youth who make up around 60% of the continent’s population.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 order to prepare the youth for the digital economy and the future of work by using social connection :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United Nation Global Assembly  noted  that 2030 Agenda as the blueprint to achieve a better and more 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3" tooltip="Sustainability"/>
              </a:rPr>
              <a:t>sustainable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 future for all  which are  17 Social Development Goals(SDGs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System Future plan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/>
              <a:t>Technology  for our Better bright future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Robot as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Artificial Intelligence 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AI)for the role such as: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Chat box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Healing support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Data manipulation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352044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Esther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Nikuze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4572000"/>
            <a:ext cx="3520440" cy="17526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Joselyne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Nisingizwe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 developer and business analyst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1412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Angelique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Niyitegeka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Teacher and Accounting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2400" y="1752600"/>
            <a:ext cx="3520440" cy="13361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err="1" smtClean="0">
                <a:latin typeface="Arial" pitchFamily="34" charset="0"/>
                <a:cs typeface="Arial" pitchFamily="34" charset="0"/>
              </a:rPr>
              <a:t>Josiane</a:t>
            </a: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0" b="1" dirty="0" err="1" smtClean="0">
                <a:latin typeface="Arial" pitchFamily="34" charset="0"/>
                <a:cs typeface="Arial" pitchFamily="34" charset="0"/>
              </a:rPr>
              <a:t>Karikumutima</a:t>
            </a:r>
            <a:endParaRPr lang="en-US" sz="8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4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4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4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Engineer ,a developer and Quality assurance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272</TotalTime>
  <Words>410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       AfriHub</vt:lpstr>
      <vt:lpstr>Problem statement</vt:lpstr>
      <vt:lpstr>Innovation and solution </vt:lpstr>
      <vt:lpstr>Youth in social participation </vt:lpstr>
      <vt:lpstr>Social connection users</vt:lpstr>
      <vt:lpstr>   Product Design</vt:lpstr>
      <vt:lpstr>Market and business model</vt:lpstr>
      <vt:lpstr>   System Future plan </vt:lpstr>
      <vt:lpstr>        Team</vt:lpstr>
      <vt:lpstr>Thanks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AfriHub</dc:title>
  <dc:creator>KAJOJO</dc:creator>
  <cp:lastModifiedBy>KAJOJO</cp:lastModifiedBy>
  <cp:revision>66</cp:revision>
  <dcterms:created xsi:type="dcterms:W3CDTF">2022-03-05T09:35:46Z</dcterms:created>
  <dcterms:modified xsi:type="dcterms:W3CDTF">2022-03-05T14:07:52Z</dcterms:modified>
</cp:coreProperties>
</file>