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1T18:35:22.5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0,'0'7355,"0"-7939,0 598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1T18:36:07.0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1,'6601'0,"-6591"0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1T18:36:50.1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0,'0'7321,"0"-7393,0 57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1T18:37:18.9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1,'6722'0,"-8752"0,2026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7D681-0E5A-40AE-847C-C6C13B4171A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5A8BC-8602-499D-BBC9-91EE1A608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465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Guys, I am Md Kaleem Ansari, a data analyst, I have completed </a:t>
            </a:r>
            <a:r>
              <a:rPr lang="en-US" dirty="0" err="1"/>
              <a:t>Codebasics</a:t>
            </a:r>
            <a:r>
              <a:rPr lang="en-US" dirty="0"/>
              <a:t> 9</a:t>
            </a:r>
            <a:r>
              <a:rPr lang="en-US" baseline="30000" dirty="0"/>
              <a:t>th</a:t>
            </a:r>
            <a:r>
              <a:rPr lang="en-US" dirty="0"/>
              <a:t> Challenge,, it is on sales &amp; promotion analysis, lets explore the analysis…….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F5A8BC-8602-499D-BBC9-91EE1A60881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853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This is the </a:t>
            </a:r>
            <a:r>
              <a:rPr lang="en-IN" dirty="0" err="1"/>
              <a:t>performens</a:t>
            </a:r>
            <a:r>
              <a:rPr lang="en-IN" dirty="0"/>
              <a:t> analysis of </a:t>
            </a:r>
            <a:r>
              <a:rPr lang="en-US" sz="1200" dirty="0">
                <a:solidFill>
                  <a:schemeClr val="bg1"/>
                </a:solidFill>
              </a:rPr>
              <a:t>Discount based vs Buy one get one free vs Cashback promotions here we can see </a:t>
            </a:r>
            <a:r>
              <a:rPr lang="en-US" sz="1200" dirty="0" err="1">
                <a:solidFill>
                  <a:schemeClr val="bg1"/>
                </a:solidFill>
              </a:rPr>
              <a:t>fron</a:t>
            </a:r>
            <a:r>
              <a:rPr lang="en-US" sz="1200" dirty="0">
                <a:solidFill>
                  <a:schemeClr val="bg1"/>
                </a:solidFill>
              </a:rPr>
              <a:t> the pie chart that </a:t>
            </a:r>
            <a:r>
              <a:rPr lang="en-IN" dirty="0">
                <a:solidFill>
                  <a:schemeClr val="bg1"/>
                </a:solidFill>
              </a:rPr>
              <a:t>500 Cashback &amp; </a:t>
            </a:r>
            <a:r>
              <a:rPr lang="en-US" sz="1200" dirty="0">
                <a:solidFill>
                  <a:schemeClr val="bg1"/>
                </a:solidFill>
              </a:rPr>
              <a:t>Buy one get one free </a:t>
            </a:r>
            <a:r>
              <a:rPr lang="en-IN" dirty="0">
                <a:solidFill>
                  <a:schemeClr val="bg1"/>
                </a:solidFill>
              </a:rPr>
              <a:t> type of promotion comprises 81.87% of Total Revenue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F5A8BC-8602-499D-BBC9-91EE1A60881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839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the question is </a:t>
            </a:r>
            <a:r>
              <a:rPr lang="en-US" sz="1200" dirty="0">
                <a:solidFill>
                  <a:schemeClr val="bg1"/>
                </a:solidFill>
              </a:rPr>
              <a:t>Which promotions strike the best balance between Sold Units and maintaining healthy margins? For this analysis we have used </a:t>
            </a:r>
            <a:r>
              <a:rPr lang="en-US" dirty="0"/>
              <a:t>Scatter plot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X axis we have taken Total sold units &amp; Y axis we have taken total </a:t>
            </a:r>
            <a:r>
              <a:rPr lang="en-US" dirty="0" err="1"/>
              <a:t>mergins</a:t>
            </a:r>
            <a:r>
              <a:rPr lang="en-US" dirty="0"/>
              <a:t> , </a:t>
            </a:r>
            <a:r>
              <a:rPr lang="en-US" dirty="0" err="1"/>
              <a:t>diff.coloured</a:t>
            </a:r>
            <a:r>
              <a:rPr lang="en-US" dirty="0"/>
              <a:t> bubbles shows the diff. promotions type so we can see from the graph that </a:t>
            </a:r>
            <a:r>
              <a:rPr lang="en-IN" dirty="0">
                <a:solidFill>
                  <a:schemeClr val="bg1"/>
                </a:solidFill>
              </a:rPr>
              <a:t>BOGOF promotion type strikes the best balance</a:t>
            </a:r>
          </a:p>
          <a:p>
            <a:br>
              <a:rPr lang="en-US" dirty="0"/>
            </a:br>
            <a:r>
              <a:rPr lang="en-US" dirty="0"/>
              <a:t>in the Y axis we have taken Total Margins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F5A8BC-8602-499D-BBC9-91EE1A60881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260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Now comes to the </a:t>
            </a:r>
            <a:r>
              <a:rPr lang="en-IN" dirty="0">
                <a:solidFill>
                  <a:schemeClr val="bg1"/>
                </a:solidFill>
              </a:rPr>
              <a:t>Product &amp; Category Analysis</a:t>
            </a:r>
            <a:r>
              <a:rPr lang="en-US" dirty="0"/>
              <a:t>…..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F5A8BC-8602-499D-BBC9-91EE1A60881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657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The question is which product categories sow the highest sales we can see from the bar chart that </a:t>
            </a:r>
            <a:r>
              <a:rPr lang="en-IN" dirty="0">
                <a:solidFill>
                  <a:schemeClr val="bg1"/>
                </a:solidFill>
              </a:rPr>
              <a:t>Grocery &amp; Staples shows the highest sales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F5A8BC-8602-499D-BBC9-91EE1A60881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926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Now the question is which are the product </a:t>
            </a:r>
            <a:r>
              <a:rPr lang="en-US" sz="1200" dirty="0">
                <a:solidFill>
                  <a:schemeClr val="bg1"/>
                </a:solidFill>
              </a:rPr>
              <a:t>that respond exceptionally well or poor to the promotions here we see from the bar chart that </a:t>
            </a:r>
            <a:r>
              <a:rPr lang="en-IN" dirty="0">
                <a:solidFill>
                  <a:schemeClr val="bg1"/>
                </a:solidFill>
              </a:rPr>
              <a:t>Green colour box products performed well where as red colour </a:t>
            </a:r>
            <a:r>
              <a:rPr lang="en-IN" dirty="0" err="1">
                <a:solidFill>
                  <a:schemeClr val="bg1"/>
                </a:solidFill>
              </a:rPr>
              <a:t>boxproducts</a:t>
            </a:r>
            <a:r>
              <a:rPr lang="en-IN" dirty="0">
                <a:solidFill>
                  <a:schemeClr val="bg1"/>
                </a:solidFill>
              </a:rPr>
              <a:t> performed poorly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F5A8BC-8602-499D-BBC9-91EE1A60881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215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we have used decomposition tree to show the correlation between effectiveness of </a:t>
            </a:r>
            <a:r>
              <a:rPr lang="en-US" sz="1200" dirty="0">
                <a:solidFill>
                  <a:schemeClr val="bg1"/>
                </a:solidFill>
              </a:rPr>
              <a:t>product category &amp; promotion type</a:t>
            </a:r>
          </a:p>
          <a:p>
            <a:r>
              <a:rPr lang="en-US" sz="1200" dirty="0">
                <a:solidFill>
                  <a:schemeClr val="bg1"/>
                </a:solidFill>
              </a:rPr>
              <a:t>In this we have </a:t>
            </a:r>
            <a:r>
              <a:rPr lang="en-US" sz="1200" dirty="0" err="1">
                <a:solidFill>
                  <a:schemeClr val="bg1"/>
                </a:solidFill>
              </a:rPr>
              <a:t>analysed</a:t>
            </a:r>
            <a:r>
              <a:rPr lang="en-US" sz="1200" dirty="0">
                <a:solidFill>
                  <a:schemeClr val="bg1"/>
                </a:solidFill>
              </a:rPr>
              <a:t> the total sum of revenue which is on left side using category and promotion type as branches or nodes</a:t>
            </a:r>
          </a:p>
          <a:p>
            <a:r>
              <a:rPr lang="en-US" sz="1200" dirty="0">
                <a:solidFill>
                  <a:schemeClr val="bg1"/>
                </a:solidFill>
              </a:rPr>
              <a:t>In this we have 5 categories, [name], [revenue] now we will </a:t>
            </a:r>
            <a:r>
              <a:rPr lang="en-US" sz="1200" dirty="0" err="1">
                <a:solidFill>
                  <a:schemeClr val="bg1"/>
                </a:solidFill>
              </a:rPr>
              <a:t>analys</a:t>
            </a:r>
            <a:r>
              <a:rPr lang="en-US" sz="1200" dirty="0">
                <a:solidFill>
                  <a:schemeClr val="bg1"/>
                </a:solidFill>
              </a:rPr>
              <a:t> categories one by one in more details ,now comes to the 1</a:t>
            </a:r>
            <a:r>
              <a:rPr lang="en-US" sz="1200" baseline="30000" dirty="0">
                <a:solidFill>
                  <a:schemeClr val="bg1"/>
                </a:solidFill>
              </a:rPr>
              <a:t>st</a:t>
            </a:r>
            <a:r>
              <a:rPr lang="en-US" sz="1200" dirty="0">
                <a:solidFill>
                  <a:schemeClr val="bg1"/>
                </a:solidFill>
              </a:rPr>
              <a:t> category combo1, it’s revenue is fully coming from 500 Cashback promo type , now comes to 2</a:t>
            </a:r>
            <a:r>
              <a:rPr lang="en-US" sz="1200" baseline="30000" dirty="0">
                <a:solidFill>
                  <a:schemeClr val="bg1"/>
                </a:solidFill>
              </a:rPr>
              <a:t>nd</a:t>
            </a:r>
            <a:r>
              <a:rPr lang="en-US" sz="1200" dirty="0">
                <a:solidFill>
                  <a:schemeClr val="bg1"/>
                </a:solidFill>
              </a:rPr>
              <a:t> category ………….,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F5A8BC-8602-499D-BBC9-91EE1A60881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521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comes to the </a:t>
            </a:r>
            <a:r>
              <a:rPr lang="en-IN" dirty="0" err="1">
                <a:solidFill>
                  <a:schemeClr val="bg1"/>
                </a:solidFill>
              </a:rPr>
              <a:t>Adhoc</a:t>
            </a:r>
            <a:r>
              <a:rPr lang="en-IN" dirty="0">
                <a:solidFill>
                  <a:schemeClr val="bg1"/>
                </a:solidFill>
              </a:rPr>
              <a:t> Business Requests using MySQL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F5A8BC-8602-499D-BBC9-91EE1A60881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924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For, this </a:t>
            </a:r>
            <a:r>
              <a:rPr lang="en-US" dirty="0" err="1"/>
              <a:t>adhoc</a:t>
            </a:r>
            <a:r>
              <a:rPr lang="en-US" dirty="0"/>
              <a:t> requests, we have used </a:t>
            </a:r>
            <a:r>
              <a:rPr lang="en-US" dirty="0" err="1"/>
              <a:t>mysql</a:t>
            </a:r>
            <a:r>
              <a:rPr lang="en-US" dirty="0"/>
              <a:t> for getting the results, </a:t>
            </a:r>
          </a:p>
          <a:p>
            <a:r>
              <a:rPr lang="en-US" dirty="0"/>
              <a:t>the screenshot of results has shown here…</a:t>
            </a:r>
          </a:p>
          <a:p>
            <a:r>
              <a:rPr lang="en-US" dirty="0"/>
              <a:t>This is the 1</a:t>
            </a:r>
            <a:r>
              <a:rPr lang="en-US" baseline="30000" dirty="0"/>
              <a:t>st</a:t>
            </a:r>
            <a:r>
              <a:rPr lang="en-US" dirty="0"/>
              <a:t> one, 2</a:t>
            </a:r>
            <a:r>
              <a:rPr lang="en-US" baseline="30000" dirty="0"/>
              <a:t>nd</a:t>
            </a:r>
            <a:r>
              <a:rPr lang="en-US" dirty="0"/>
              <a:t> one…………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F5A8BC-8602-499D-BBC9-91EE1A608811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769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listening me</a:t>
            </a:r>
          </a:p>
          <a:p>
            <a:r>
              <a:rPr lang="en-US" dirty="0"/>
              <a:t>Bye.. Take care…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F5A8BC-8602-499D-BBC9-91EE1A608811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91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comes the introduction, basically  the problem </a:t>
            </a:r>
            <a:r>
              <a:rPr lang="en-US" dirty="0" err="1"/>
              <a:t>statetement</a:t>
            </a:r>
            <a:r>
              <a:rPr lang="en-US" dirty="0"/>
              <a:t>,,,,,</a:t>
            </a:r>
          </a:p>
          <a:p>
            <a:r>
              <a:rPr lang="en-US" dirty="0"/>
              <a:t>[Repeat the slide]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F5A8BC-8602-499D-BBC9-91EE1A60881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366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comes to the Store performance analysis…..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F5A8BC-8602-499D-BBC9-91EE1A60881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450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the question is, what are the </a:t>
            </a:r>
            <a:r>
              <a:rPr lang="en-US" sz="1200" dirty="0">
                <a:solidFill>
                  <a:schemeClr val="bg1"/>
                </a:solidFill>
              </a:rPr>
              <a:t>Top 10 stores in terms of Incremental Revenue (IR) from the promotions?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We can see that from bar chart that </a:t>
            </a:r>
            <a:r>
              <a:rPr lang="en-IN" dirty="0">
                <a:solidFill>
                  <a:schemeClr val="bg1"/>
                </a:solidFill>
              </a:rPr>
              <a:t>Store STCHE-4 performs very well amongst all the Stores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schemeClr val="bg1"/>
                </a:solidFill>
              </a:rPr>
              <a:t>Lets.. Come to the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F5A8BC-8602-499D-BBC9-91EE1A60881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332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the question is, what are the </a:t>
            </a:r>
            <a:r>
              <a:rPr lang="en-US" sz="1200" dirty="0">
                <a:solidFill>
                  <a:schemeClr val="bg1"/>
                </a:solidFill>
              </a:rPr>
              <a:t>Bottom 10 stores who sold less units during the promotional period?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We can see that from bar chart that </a:t>
            </a:r>
            <a:r>
              <a:rPr lang="en-IN" dirty="0">
                <a:solidFill>
                  <a:schemeClr val="bg1"/>
                </a:solidFill>
              </a:rPr>
              <a:t>Store STMLR-0 performance is very low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schemeClr val="bg1"/>
                </a:solidFill>
              </a:rPr>
              <a:t>Lets.. Come to the next slide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F5A8BC-8602-499D-BBC9-91EE1A60881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715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Here we analysing </a:t>
            </a:r>
            <a:r>
              <a:rPr lang="en-IN" sz="1200" dirty="0">
                <a:solidFill>
                  <a:schemeClr val="bg1"/>
                </a:solidFill>
              </a:rPr>
              <a:t>Performance of Stores across the Cities , here bar chart is indicating Total Revenue &amp; Line chat is indicating total product sold here we can see that </a:t>
            </a:r>
            <a:r>
              <a:rPr lang="en-IN" sz="1200" dirty="0" err="1">
                <a:solidFill>
                  <a:schemeClr val="bg1"/>
                </a:solidFill>
              </a:rPr>
              <a:t>Bengaluru,Channai</a:t>
            </a:r>
            <a:r>
              <a:rPr lang="en-IN" sz="1200" dirty="0">
                <a:solidFill>
                  <a:schemeClr val="bg1"/>
                </a:solidFill>
              </a:rPr>
              <a:t> , &amp; </a:t>
            </a:r>
            <a:r>
              <a:rPr lang="en-IN" sz="1200" dirty="0" err="1">
                <a:solidFill>
                  <a:schemeClr val="bg1"/>
                </a:solidFill>
              </a:rPr>
              <a:t>Hydrabad</a:t>
            </a:r>
            <a:r>
              <a:rPr lang="en-IN" sz="1200" dirty="0">
                <a:solidFill>
                  <a:schemeClr val="bg1"/>
                </a:solidFill>
              </a:rPr>
              <a:t> performed very well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F5A8BC-8602-499D-BBC9-91EE1A60881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744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Now comes to the </a:t>
            </a:r>
            <a:r>
              <a:rPr lang="en-IN" dirty="0">
                <a:solidFill>
                  <a:schemeClr val="bg1"/>
                </a:solidFill>
              </a:rPr>
              <a:t>Promotion Type Analysis</a:t>
            </a:r>
            <a:r>
              <a:rPr lang="en-US" dirty="0"/>
              <a:t>…..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F5A8BC-8602-499D-BBC9-91EE1A60881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229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This bar char shows the </a:t>
            </a:r>
            <a:r>
              <a:rPr lang="en-US" sz="1200" dirty="0">
                <a:solidFill>
                  <a:schemeClr val="bg1"/>
                </a:solidFill>
              </a:rPr>
              <a:t>highest Revenue for the different promotion types here we can see from the graph that </a:t>
            </a:r>
            <a:r>
              <a:rPr lang="en-IN" dirty="0">
                <a:solidFill>
                  <a:schemeClr val="bg1"/>
                </a:solidFill>
              </a:rPr>
              <a:t>500 Cashback &amp; BOGOF promotion type has the highest incremental revenue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F5A8BC-8602-499D-BBC9-91EE1A60881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627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This bar char shows the </a:t>
            </a:r>
            <a:r>
              <a:rPr lang="en-US" sz="1200" dirty="0">
                <a:solidFill>
                  <a:schemeClr val="bg1"/>
                </a:solidFill>
              </a:rPr>
              <a:t>incremental sold units for the different promotion types here we can see from the graph that </a:t>
            </a:r>
            <a:r>
              <a:rPr lang="en-IN" dirty="0">
                <a:solidFill>
                  <a:schemeClr val="bg1"/>
                </a:solidFill>
              </a:rPr>
              <a:t>50% OFF &amp; 25% OFF are the 2 </a:t>
            </a:r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sz="1200" dirty="0">
                <a:solidFill>
                  <a:schemeClr val="bg1"/>
                </a:solidFill>
              </a:rPr>
              <a:t>ottom promotion types which has not performed well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F5A8BC-8602-499D-BBC9-91EE1A60881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97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638E-4641-7078-90A5-7C0DF45CF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D426C-D815-E0AA-C4FB-BCD2769F6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D50A7-C99C-02C8-4C5F-58B657D3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66C4-03DC-47D9-8992-1C443DDD11CA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646DF-2BC7-D272-E3BF-4E90CBE0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1914A-8677-9A54-CE5C-BD5AD63D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FF2C-4BC9-42CC-B2B9-C47D2944E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81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34F8-C283-08A8-E2A4-62BF929C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F62D5-E52B-3647-4093-33D28A2FF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BCEEB-3400-20C4-6C35-C6A3E284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66C4-03DC-47D9-8992-1C443DDD11CA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5336A-4B31-606C-C3BD-8A6CC68E4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956B2-6A03-FE83-78BB-A6D53CF0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FF2C-4BC9-42CC-B2B9-C47D2944E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72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11E544-C83D-36E8-FCD3-69F7DFB18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0687E-082E-F5B1-56A5-5C0E92D3F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3E829-F41D-24A7-A298-AFCE737E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66C4-03DC-47D9-8992-1C443DDD11CA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C61A3-4F80-465B-BFD6-044A61EC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69E0-01BC-0624-D524-F4929E52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FF2C-4BC9-42CC-B2B9-C47D2944E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39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2DF0-08B7-B9E0-1016-AC331BF4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FA734-DCD1-8577-76AD-F3EF1CF01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E82C0-43A7-24DB-6F45-B5841241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66C4-03DC-47D9-8992-1C443DDD11CA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280E5-2C58-8894-2FF7-02FB5B4C6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69B4D-3E92-416A-FE4F-0641DB48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FF2C-4BC9-42CC-B2B9-C47D2944E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8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0EC1-E6F4-B61F-37BF-95A619B62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95CBF-85D0-829B-CACC-533AA2E41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E0161-9C1B-6E21-4F21-F7767ED9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66C4-03DC-47D9-8992-1C443DDD11CA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305B2-866A-7823-1203-DC424354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DD6F2-9CF5-4A2C-8EBB-A6F65B08F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FF2C-4BC9-42CC-B2B9-C47D2944E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11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D40E-7EE0-042E-0291-AF1165CC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E025B-9D8C-992A-D788-9DA65A8BA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D0439-EDAB-621B-2B3C-8FA8CCCE0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5C9A1-D99D-344B-FF9F-68D4945C3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66C4-03DC-47D9-8992-1C443DDD11CA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DCEE0-6EEA-FC29-7129-58431E8E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37578-2157-49B6-673E-7CDFA78A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FF2C-4BC9-42CC-B2B9-C47D2944E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30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CEF1-378E-6256-F448-ED687748E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366D8-E165-C098-297E-92322A9CB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AF070-F15F-1016-349B-7FB23C156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EE027-7528-F9D8-B124-97A933F41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94A98-D6AA-0E7A-3A1D-AE4826895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4B5A4-A620-579D-1336-50C59042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66C4-03DC-47D9-8992-1C443DDD11CA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D25268-DAF0-2C70-DF24-7D5444AD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CCB9B5-691E-477E-38B9-C1FF8094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FF2C-4BC9-42CC-B2B9-C47D2944E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05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EFEE-E3F2-769B-8758-38A832C0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F98C6-533E-37E1-BF7D-FC7EA452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66C4-03DC-47D9-8992-1C443DDD11CA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E5D94-7636-1041-E235-FCFD2E7C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0BCBF-C428-B5F2-4E6E-352A8545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FF2C-4BC9-42CC-B2B9-C47D2944E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30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5AF624-57D7-03B8-D680-9E6FCFBE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66C4-03DC-47D9-8992-1C443DDD11CA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30C63-AD8A-D8C7-FFAB-4D10ADE9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D668D-7215-7315-9F80-45BC6C5C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FF2C-4BC9-42CC-B2B9-C47D2944E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03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0478A-4E72-2DE7-D089-7136D6A3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9DCA0-2A79-E0D1-1269-9C3B9E052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558D9-0765-828C-AEB6-CAF128D8C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DBFC9-4608-F07D-7143-C9E770DCC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66C4-03DC-47D9-8992-1C443DDD11CA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FB005-6EDE-A088-7758-5D284BBB3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9A210-DD2F-36ED-C598-E9F23976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FF2C-4BC9-42CC-B2B9-C47D2944E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3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63EE-4D9B-F342-3EE6-B8C3BD1A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AFD192-017E-478B-7B38-E2D7BC22D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9B7E7-3D58-9B1B-34EE-1DAC92FF5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617E1-D27E-7661-A737-3B3326E9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66C4-03DC-47D9-8992-1C443DDD11CA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82FE1-58AD-BA87-BBD3-70A02896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A290C-F02F-9A91-72F3-D34E91BE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FF2C-4BC9-42CC-B2B9-C47D2944E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45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D01800-8050-A974-891B-7F2FAD840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44037-5A9A-259D-763B-55A4A66D4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7065F-B276-8812-A448-A299956B0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966C4-03DC-47D9-8992-1C443DDD11CA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65A24-45E4-B212-EB24-890C2F634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05D12-4395-050C-1048-B0F48A276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2FF2C-4BC9-42CC-B2B9-C47D2944E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21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customXml" Target="../ink/ink4.xml"/><Relationship Id="rId3" Type="http://schemas.openxmlformats.org/officeDocument/2006/relationships/image" Target="../media/image1.jpg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11" Type="http://schemas.openxmlformats.org/officeDocument/2006/relationships/customXml" Target="../ink/ink3.xml"/><Relationship Id="rId5" Type="http://schemas.openxmlformats.org/officeDocument/2006/relationships/customXml" Target="../ink/ink1.xml"/><Relationship Id="rId10" Type="http://schemas.openxmlformats.org/officeDocument/2006/relationships/image" Target="../media/image70.png"/><Relationship Id="rId4" Type="http://schemas.openxmlformats.org/officeDocument/2006/relationships/image" Target="../media/image5.png"/><Relationship Id="rId9" Type="http://schemas.openxmlformats.org/officeDocument/2006/relationships/customXml" Target="../ink/ink2.xml"/><Relationship Id="rId14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457B5D-A4A6-E641-F6D9-C0F1B7C31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37E6C28-4866-2AEB-440B-1BDF761DA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01771"/>
            <a:ext cx="9144000" cy="916781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Sales &amp; Promotion Analysis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420AE2-4F32-4FAC-0020-6387B4D88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7809" y="3429000"/>
            <a:ext cx="4716379" cy="143518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IN" sz="4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Md Kalim Ansari</a:t>
            </a:r>
          </a:p>
          <a:p>
            <a:pPr>
              <a:spcBef>
                <a:spcPct val="0"/>
              </a:spcBef>
            </a:pPr>
            <a:r>
              <a:rPr lang="en-IN" sz="4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Analyst</a:t>
            </a:r>
          </a:p>
        </p:txBody>
      </p:sp>
    </p:spTree>
    <p:extLst>
      <p:ext uri="{BB962C8B-B14F-4D97-AF65-F5344CB8AC3E}">
        <p14:creationId xmlns:p14="http://schemas.microsoft.com/office/powerpoint/2010/main" val="170148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40"/>
    </mc:Choice>
    <mc:Fallback xmlns="">
      <p:transition spd="slow" advTm="223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457B5D-A4A6-E641-F6D9-C0F1B7C31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37E6C28-4866-2AEB-440B-1BDF761DA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130" y="590731"/>
            <a:ext cx="10111740" cy="54864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Difference in performance of Discount based vs BOGOF vs Cashback promotions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420AE2-4F32-4FAC-0020-6387B4D88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368" y="5662461"/>
            <a:ext cx="7904423" cy="425116"/>
          </a:xfrm>
        </p:spPr>
        <p:txBody>
          <a:bodyPr>
            <a:normAutofit fontScale="77500" lnSpcReduction="20000"/>
          </a:bodyPr>
          <a:lstStyle/>
          <a:p>
            <a:r>
              <a:rPr lang="en-IN" dirty="0">
                <a:solidFill>
                  <a:schemeClr val="bg1"/>
                </a:solidFill>
              </a:rPr>
              <a:t>500 Cashback &amp; BOGOF type of promotion comprises 81.87% of Total Revenue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D2E7BB-D056-EB6D-E03E-5F5A5BDAD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215" y="1602025"/>
            <a:ext cx="7735570" cy="365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9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74"/>
    </mc:Choice>
    <mc:Fallback xmlns="">
      <p:transition spd="slow" advTm="29274"/>
    </mc:Fallback>
  </mc:AlternateContent>
  <p:extLst>
    <p:ext uri="{3A86A75C-4F4B-4683-9AE1-C65F6400EC91}">
      <p14:laserTraceLst xmlns:p14="http://schemas.microsoft.com/office/powerpoint/2010/main">
        <p14:tracePtLst>
          <p14:tracePt t="18370" x="3600450" y="6788150"/>
          <p14:tracePt t="18439" x="3795713" y="6237288"/>
          <p14:tracePt t="18455" x="4210050" y="5540375"/>
          <p14:tracePt t="18472" x="4586288" y="4964113"/>
          <p14:tracePt t="18477" x="4741863" y="4719638"/>
          <p14:tracePt t="18488" x="4978400" y="4254500"/>
          <p14:tracePt t="18505" x="5111750" y="4010025"/>
          <p14:tracePt t="18509" x="5156200" y="3921125"/>
          <p14:tracePt t="18522" x="5222875" y="3751263"/>
          <p14:tracePt t="18538" x="5267325" y="3624263"/>
          <p14:tracePt t="18554" x="5303838" y="3536950"/>
          <p14:tracePt t="18571" x="5334000" y="3476625"/>
          <p14:tracePt t="18587" x="5364163" y="3417888"/>
          <p14:tracePt t="18605" x="5422900" y="3298825"/>
          <p14:tracePt t="18622" x="5453063" y="3217863"/>
          <p14:tracePt t="18626" x="5467350" y="3189288"/>
          <p14:tracePt t="18638" x="5497513" y="3144838"/>
          <p14:tracePt t="18654" x="5540375" y="3106738"/>
          <p14:tracePt t="18672" x="5645150" y="3048000"/>
          <p14:tracePt t="18688" x="5726113" y="3033713"/>
          <p14:tracePt t="18705" x="5784850" y="3033713"/>
          <p14:tracePt t="18710" x="5807075" y="3033713"/>
          <p14:tracePt t="18723" x="5851525" y="3040063"/>
          <p14:tracePt t="18728" x="5881688" y="3055938"/>
          <p14:tracePt t="18738" x="5903913" y="3078163"/>
          <p14:tracePt t="18755" x="5992813" y="3195638"/>
          <p14:tracePt t="18772" x="6081713" y="3306763"/>
          <p14:tracePt t="18775" x="6118225" y="3365500"/>
          <p14:tracePt t="18787" x="6140450" y="3395663"/>
          <p14:tracePt t="18806" x="6176963" y="3454400"/>
          <p14:tracePt t="18810" x="6176963" y="3462338"/>
          <p14:tracePt t="18823" x="6176963" y="3476625"/>
          <p14:tracePt t="18839" x="6176963" y="3484563"/>
          <p14:tracePt t="18855" x="6176963" y="3492500"/>
          <p14:tracePt t="18872" x="6170613" y="3492500"/>
          <p14:tracePt t="18887" x="6148388" y="3484563"/>
          <p14:tracePt t="18893" x="6140450" y="3462338"/>
          <p14:tracePt t="18906" x="6118225" y="3395663"/>
          <p14:tracePt t="18928" x="6103938" y="3248025"/>
          <p14:tracePt t="18931" x="6103938" y="3211513"/>
          <p14:tracePt t="18939" x="6103938" y="3181350"/>
          <p14:tracePt t="18956" x="6110288" y="3151188"/>
          <p14:tracePt t="18958" x="6118225" y="3136900"/>
          <p14:tracePt t="18973" x="6118225" y="3128963"/>
          <p14:tracePt t="18989" x="6126163" y="3114675"/>
          <p14:tracePt t="19028" x="6126163" y="3128963"/>
          <p14:tracePt t="19034" x="6126163" y="3167063"/>
          <p14:tracePt t="19042" x="6110288" y="3240088"/>
          <p14:tracePt t="19055" x="6096000" y="3403600"/>
          <p14:tracePt t="19072" x="6081713" y="3529013"/>
          <p14:tracePt t="19076" x="6081713" y="3587750"/>
          <p14:tracePt t="19083" x="6081713" y="3617913"/>
          <p14:tracePt t="19092" x="6081713" y="3654425"/>
          <p14:tracePt t="19105" x="6081713" y="3690938"/>
          <p14:tracePt t="19124" x="6081713" y="3721100"/>
          <p14:tracePt t="19138" x="6081713" y="3735388"/>
          <p14:tracePt t="19154" x="6088063" y="3743325"/>
          <p14:tracePt t="19192" x="6088063" y="3713163"/>
          <p14:tracePt t="19199" x="6088063" y="3662363"/>
          <p14:tracePt t="19206" x="6081713" y="3587750"/>
          <p14:tracePt t="19222" x="6065838" y="3381375"/>
          <p14:tracePt t="19226" x="6065838" y="3292475"/>
          <p14:tracePt t="19238" x="6065838" y="3217863"/>
          <p14:tracePt t="19255" x="6065838" y="3159125"/>
          <p14:tracePt t="19277" x="6065838" y="3144838"/>
          <p14:tracePt t="19281" x="6065838" y="3136900"/>
          <p14:tracePt t="19294" x="6065838" y="3144838"/>
          <p14:tracePt t="19305" x="6081713" y="3159125"/>
          <p14:tracePt t="19322" x="6148388" y="3321050"/>
          <p14:tracePt t="19329" x="6170613" y="3409950"/>
          <p14:tracePt t="19339" x="6176963" y="3498850"/>
          <p14:tracePt t="19344" x="6192838" y="3573463"/>
          <p14:tracePt t="19348" x="6199188" y="3624263"/>
          <p14:tracePt t="19356" x="6199188" y="3654425"/>
          <p14:tracePt t="19372" x="6199188" y="3684588"/>
          <p14:tracePt t="19377" x="6199188" y="3698875"/>
          <p14:tracePt t="19389" x="6199188" y="3713163"/>
          <p14:tracePt t="19406" x="6199188" y="3721100"/>
          <p14:tracePt t="19423" x="6199188" y="3729038"/>
          <p14:tracePt t="19439" x="6199188" y="3735388"/>
          <p14:tracePt t="19890" x="6192838" y="3492500"/>
          <p14:tracePt t="19896" x="6162675" y="3084513"/>
          <p14:tracePt t="19906" x="6110288" y="2692400"/>
          <p14:tracePt t="19910" x="6081713" y="2433638"/>
          <p14:tracePt t="19922" x="6029325" y="2079625"/>
          <p14:tracePt t="19938" x="5984875" y="1879600"/>
          <p14:tracePt t="19959" x="5948363" y="1760538"/>
          <p14:tracePt t="19972" x="5940425" y="1724025"/>
          <p14:tracePt t="19977" x="5926138" y="1701800"/>
          <p14:tracePt t="19988" x="5926138" y="1687513"/>
          <p14:tracePt t="19990" x="5910263" y="1671638"/>
          <p14:tracePt t="20004" x="5881688" y="1649413"/>
          <p14:tracePt t="20025" x="5822950" y="1612900"/>
          <p14:tracePt t="20037" x="5800725" y="1604963"/>
          <p14:tracePt t="20038" x="5770563" y="1598613"/>
          <p14:tracePt t="20054" x="5711825" y="1590675"/>
          <p14:tracePt t="20073" x="5570538" y="1604963"/>
          <p14:tracePt t="20079" x="5511800" y="1635125"/>
          <p14:tracePt t="20088" x="5430838" y="1679575"/>
          <p14:tracePt t="20093" x="5334000" y="1730375"/>
          <p14:tracePt t="20104" x="5245100" y="1827213"/>
          <p14:tracePt t="20105" x="5141913" y="1952625"/>
          <p14:tracePt t="20121" x="4994275" y="2219325"/>
          <p14:tracePt t="20138" x="4897438" y="2433638"/>
          <p14:tracePt t="20142" x="4852988" y="2544763"/>
          <p14:tracePt t="20154" x="4794250" y="2789238"/>
          <p14:tracePt t="20171" x="4757738" y="2959100"/>
          <p14:tracePt t="20188" x="4719638" y="3151188"/>
          <p14:tracePt t="20204" x="4705350" y="3225800"/>
          <p14:tracePt t="20226" x="4705350" y="3270250"/>
          <p14:tracePt t="20238" x="4705350" y="3276600"/>
          <p14:tracePt t="20257" x="4705350" y="3284538"/>
          <p14:tracePt t="20272" x="4713288" y="3292475"/>
          <p14:tracePt t="20277" x="4719638" y="3292475"/>
          <p14:tracePt t="20290" x="4735513" y="3292475"/>
          <p14:tracePt t="20305" x="4757738" y="3292475"/>
          <p14:tracePt t="20322" x="4778375" y="3292475"/>
          <p14:tracePt t="20327" x="4794250" y="3292475"/>
          <p14:tracePt t="20338" x="4808538" y="3284538"/>
          <p14:tracePt t="20356" x="4860925" y="3248025"/>
          <p14:tracePt t="20360" x="4883150" y="3233738"/>
          <p14:tracePt t="20369" x="4911725" y="3211513"/>
          <p14:tracePt t="20377" x="4933950" y="3181350"/>
          <p14:tracePt t="20381" x="4949825" y="3159125"/>
          <p14:tracePt t="20386" x="4972050" y="3136900"/>
          <p14:tracePt t="20394" x="4986338" y="3114675"/>
          <p14:tracePt t="20405" x="4994275" y="3100388"/>
          <p14:tracePt t="20422" x="5000625" y="3040063"/>
          <p14:tracePt t="20427" x="5000625" y="3017838"/>
          <p14:tracePt t="20438" x="4994275" y="3003550"/>
          <p14:tracePt t="20443" x="4972050" y="2989263"/>
          <p14:tracePt t="20447" x="4956175" y="2981325"/>
          <p14:tracePt t="20454" x="4927600" y="2973388"/>
          <p14:tracePt t="20471" x="4860925" y="2967038"/>
          <p14:tracePt t="20475" x="4808538" y="2973388"/>
          <p14:tracePt t="20481" x="4757738" y="3003550"/>
          <p14:tracePt t="20489" x="4675188" y="3025775"/>
          <p14:tracePt t="20505" x="4549775" y="3122613"/>
          <p14:tracePt t="20523" x="4430713" y="3262313"/>
          <p14:tracePt t="20539" x="4408488" y="3328988"/>
          <p14:tracePt t="20544" x="4402138" y="3359150"/>
          <p14:tracePt t="20555" x="4402138" y="3387725"/>
          <p14:tracePt t="20559" x="4408488" y="3403600"/>
          <p14:tracePt t="20564" x="4430713" y="3432175"/>
          <p14:tracePt t="20572" x="4452938" y="3448050"/>
          <p14:tracePt t="20589" x="4541838" y="3476625"/>
          <p14:tracePt t="20593" x="4608513" y="3476625"/>
          <p14:tracePt t="20599" x="4668838" y="3484563"/>
          <p14:tracePt t="20607" x="4772025" y="3484563"/>
          <p14:tracePt t="20624" x="5105400" y="3425825"/>
          <p14:tracePt t="20639" x="5230813" y="3365500"/>
          <p14:tracePt t="20655" x="5281613" y="3314700"/>
          <p14:tracePt t="20672" x="5311775" y="3233738"/>
          <p14:tracePt t="20687" x="5319713" y="3189288"/>
          <p14:tracePt t="20704" x="5303838" y="3128963"/>
          <p14:tracePt t="20707" x="5281613" y="3100388"/>
          <p14:tracePt t="20721" x="5200650" y="3040063"/>
          <p14:tracePt t="20738" x="5105400" y="2995613"/>
          <p14:tracePt t="20754" x="5000625" y="2981325"/>
          <p14:tracePt t="20771" x="4933950" y="2981325"/>
          <p14:tracePt t="20788" x="4883150" y="2995613"/>
          <p14:tracePt t="20789" x="4860925" y="3003550"/>
          <p14:tracePt t="20805" x="4822825" y="3033713"/>
          <p14:tracePt t="20825" x="4786313" y="3122613"/>
          <p14:tracePt t="20839" x="4778375" y="3225800"/>
          <p14:tracePt t="20854" x="4786313" y="3306763"/>
          <p14:tracePt t="20872" x="4838700" y="3373438"/>
          <p14:tracePt t="20890" x="4911725" y="3387725"/>
          <p14:tracePt t="20892" x="4978400" y="3395663"/>
          <p14:tracePt t="20898" x="5067300" y="3381375"/>
          <p14:tracePt t="20906" x="5133975" y="3373438"/>
          <p14:tracePt t="20921" x="5222875" y="3292475"/>
          <p14:tracePt t="20940" x="5253038" y="3136900"/>
          <p14:tracePt t="20955" x="5178425" y="2989263"/>
          <p14:tracePt t="20975" x="4978400" y="2789238"/>
          <p14:tracePt t="20981" x="4949825" y="2767013"/>
          <p14:tracePt t="20989" x="4919663" y="2759075"/>
          <p14:tracePt t="20993" x="4897438" y="2752725"/>
          <p14:tracePt t="21005" x="4883150" y="2752725"/>
          <p14:tracePt t="21010" x="4867275" y="2752725"/>
          <p14:tracePt t="21021" x="4845050" y="2752725"/>
          <p14:tracePt t="21039" x="4822825" y="2767013"/>
          <p14:tracePt t="21043" x="4816475" y="2789238"/>
          <p14:tracePt t="21055" x="4794250" y="2833688"/>
          <p14:tracePt t="21072" x="4786313" y="2862263"/>
          <p14:tracePt t="21089" x="4786313" y="2900363"/>
          <p14:tracePt t="21105" x="4794250" y="2906713"/>
          <p14:tracePt t="21123" x="4808538" y="2922588"/>
          <p14:tracePt t="21127" x="4830763" y="2922588"/>
          <p14:tracePt t="21131" x="4852988" y="2922588"/>
          <p14:tracePt t="21139" x="4883150" y="2914650"/>
          <p14:tracePt t="21155" x="4927600" y="2900363"/>
          <p14:tracePt t="21159" x="4949825" y="2884488"/>
          <p14:tracePt t="21171" x="4986338" y="2862263"/>
          <p14:tracePt t="21189" x="4994275" y="2819400"/>
          <p14:tracePt t="21193" x="4994275" y="2803525"/>
          <p14:tracePt t="21198" x="4994275" y="2789238"/>
          <p14:tracePt t="21205" x="4986338" y="2767013"/>
          <p14:tracePt t="21222" x="4964113" y="2744788"/>
          <p14:tracePt t="21239" x="4911725" y="2722563"/>
          <p14:tracePt t="21254" x="4883150" y="2722563"/>
          <p14:tracePt t="21275" x="4800600" y="2744788"/>
          <p14:tracePt t="21280" x="4772025" y="2767013"/>
          <p14:tracePt t="21289" x="4749800" y="2781300"/>
          <p14:tracePt t="21305" x="4705350" y="2819400"/>
          <p14:tracePt t="21322" x="4683125" y="2833688"/>
          <p14:tracePt t="21339" x="4675188" y="2841625"/>
          <p14:tracePt t="21344" x="4675188" y="2847975"/>
          <p14:tracePt t="21349" x="4675188" y="2855913"/>
          <p14:tracePt t="21890" x="4683125" y="2841625"/>
          <p14:tracePt t="21903" x="4713288" y="2774950"/>
          <p14:tracePt t="21912" x="4719638" y="2744788"/>
          <p14:tracePt t="21922" x="4727575" y="2714625"/>
          <p14:tracePt t="21925" x="4741863" y="2700338"/>
          <p14:tracePt t="21938" x="4749800" y="2663825"/>
          <p14:tracePt t="21943" x="4757738" y="2647950"/>
          <p14:tracePt t="21950" x="4757738" y="2641600"/>
          <p14:tracePt t="21957" x="4757738" y="2625725"/>
          <p14:tracePt t="21972" x="4764088" y="2619375"/>
          <p14:tracePt t="21988" x="4764088" y="2597150"/>
          <p14:tracePt t="21994" x="4772025" y="2597150"/>
          <p14:tracePt t="21997" x="4772025" y="2589213"/>
          <p14:tracePt t="22005" x="4772025" y="2581275"/>
          <p14:tracePt t="22031" x="4772025" y="2574925"/>
          <p14:tracePt t="22045" x="4772025" y="2566988"/>
          <p14:tracePt t="22101" x="4778375" y="2566988"/>
          <p14:tracePt t="22311" x="4786313" y="2566988"/>
          <p14:tracePt t="22358" x="4786313" y="2559050"/>
          <p14:tracePt t="22420" x="4794250" y="2559050"/>
          <p14:tracePt t="22457" x="4800600" y="2559050"/>
          <p14:tracePt t="22464" x="4800600" y="2552700"/>
          <p14:tracePt t="22475" x="4808538" y="2552700"/>
          <p14:tracePt t="22497" x="4816475" y="2544763"/>
          <p14:tracePt t="22510" x="4822825" y="2544763"/>
          <p14:tracePt t="22522" x="4830763" y="2536825"/>
          <p14:tracePt t="22539" x="4845050" y="2536825"/>
          <p14:tracePt t="22544" x="4852988" y="2530475"/>
          <p14:tracePt t="22556" x="4860925" y="2530475"/>
          <p14:tracePt t="22561" x="4867275" y="2530475"/>
          <p14:tracePt t="22572" x="4889500" y="2530475"/>
          <p14:tracePt t="22589" x="4911725" y="2522538"/>
          <p14:tracePt t="22592" x="4927600" y="2514600"/>
          <p14:tracePt t="22605" x="4949825" y="2508250"/>
          <p14:tracePt t="22621" x="4986338" y="2492375"/>
          <p14:tracePt t="22643" x="5008563" y="2486025"/>
          <p14:tracePt t="22647" x="5008563" y="2478088"/>
          <p14:tracePt t="22655" x="5016500" y="2471738"/>
          <p14:tracePt t="22671" x="5030788" y="2471738"/>
          <p14:tracePt t="22688" x="5030788" y="2463800"/>
          <p14:tracePt t="22706" x="5030788" y="2455863"/>
          <p14:tracePt t="22721" x="5016500" y="2455863"/>
          <p14:tracePt t="22744" x="4964113" y="2455863"/>
          <p14:tracePt t="22749" x="4933950" y="2471738"/>
          <p14:tracePt t="22757" x="4897438" y="2486025"/>
          <p14:tracePt t="22772" x="4816475" y="2544763"/>
          <p14:tracePt t="22790" x="4749800" y="2611438"/>
          <p14:tracePt t="22806" x="4727575" y="2655888"/>
          <p14:tracePt t="22810" x="4719638" y="2678113"/>
          <p14:tracePt t="22822" x="4719638" y="2708275"/>
          <p14:tracePt t="22838" x="4719638" y="2722563"/>
          <p14:tracePt t="22855" x="4741863" y="2736850"/>
          <p14:tracePt t="22857" x="4749800" y="2744788"/>
          <p14:tracePt t="22871" x="4786313" y="2744788"/>
          <p14:tracePt t="22888" x="4816475" y="2736850"/>
          <p14:tracePt t="22904" x="4845050" y="2722563"/>
          <p14:tracePt t="22921" x="4852988" y="2714625"/>
          <p14:tracePt t="22938" x="4867275" y="2700338"/>
          <p14:tracePt t="22941" x="4867275" y="2692400"/>
          <p14:tracePt t="22955" x="4867275" y="2678113"/>
          <p14:tracePt t="22972" x="4867275" y="2663825"/>
          <p14:tracePt t="22992" x="4867275" y="2655888"/>
          <p14:tracePt t="22995" x="4867275" y="2647950"/>
          <p14:tracePt t="23007" x="4867275" y="2641600"/>
          <p14:tracePt t="23082" x="4875213" y="2641600"/>
          <p14:tracePt t="23104" x="4883150" y="2641600"/>
          <p14:tracePt t="23110" x="4897438" y="2641600"/>
          <p14:tracePt t="23124" x="4919663" y="2641600"/>
          <p14:tracePt t="23138" x="4941888" y="2641600"/>
          <p14:tracePt t="23156" x="4956175" y="2641600"/>
          <p14:tracePt t="23160" x="4972050" y="2641600"/>
          <p14:tracePt t="23172" x="4986338" y="2641600"/>
          <p14:tracePt t="23188" x="4994275" y="2641600"/>
          <p14:tracePt t="23191" x="5000625" y="2641600"/>
          <p14:tracePt t="23206" x="5008563" y="2641600"/>
          <p14:tracePt t="23222" x="5016500" y="2641600"/>
          <p14:tracePt t="23609" x="5060950" y="2625725"/>
          <p14:tracePt t="23615" x="5111750" y="2603500"/>
          <p14:tracePt t="23623" x="5170488" y="2581275"/>
          <p14:tracePt t="23639" x="5253038" y="2544763"/>
          <p14:tracePt t="23657" x="5326063" y="2508250"/>
          <p14:tracePt t="23672" x="5356225" y="2486025"/>
          <p14:tracePt t="23677" x="5370513" y="2478088"/>
          <p14:tracePt t="23691" x="5392738" y="2463800"/>
          <p14:tracePt t="23705" x="5408613" y="2449513"/>
          <p14:tracePt t="23711" x="5414963" y="2441575"/>
          <p14:tracePt t="23722" x="5422900" y="2427288"/>
          <p14:tracePt t="23726" x="5422900" y="2419350"/>
          <p14:tracePt t="23738" x="5430838" y="2411413"/>
          <p14:tracePt t="23743" x="5430838" y="2397125"/>
          <p14:tracePt t="23756" x="5437188" y="2366963"/>
          <p14:tracePt t="23760" x="5437188" y="2344738"/>
          <p14:tracePt t="23772" x="5422900" y="2300288"/>
          <p14:tracePt t="23788" x="5400675" y="2263775"/>
          <p14:tracePt t="23810" x="5334000" y="2211388"/>
          <p14:tracePt t="23821" x="5297488" y="2189163"/>
          <p14:tracePt t="23841" x="5253038" y="2174875"/>
          <p14:tracePt t="23855" x="5237163" y="2166938"/>
          <p14:tracePt t="23872" x="5222875" y="2166938"/>
          <p14:tracePt t="23873" x="5214938" y="2166938"/>
          <p14:tracePt t="23888" x="5200650" y="2166938"/>
          <p14:tracePt t="23906" x="5186363" y="2189163"/>
          <p14:tracePt t="23910" x="5170488" y="2205038"/>
          <p14:tracePt t="23922" x="5156200" y="2249488"/>
          <p14:tracePt t="23939" x="5133975" y="2344738"/>
          <p14:tracePt t="23945" x="5133975" y="2397125"/>
          <p14:tracePt t="23952" x="5127625" y="2433638"/>
          <p14:tracePt t="23958" x="5127625" y="2486025"/>
          <p14:tracePt t="23971" x="5127625" y="2597150"/>
          <p14:tracePt t="23988" x="5156200" y="2692400"/>
          <p14:tracePt t="24005" x="5214938" y="2789238"/>
          <p14:tracePt t="24021" x="5281613" y="2833688"/>
          <p14:tracePt t="24037" x="5370513" y="2878138"/>
          <p14:tracePt t="24038" x="5422900" y="2884488"/>
          <p14:tracePt t="24056" x="5489575" y="2906713"/>
          <p14:tracePt t="24060" x="5511800" y="2914650"/>
          <p14:tracePt t="24074" x="5548313" y="2922588"/>
          <p14:tracePt t="24087" x="5578475" y="2928938"/>
          <p14:tracePt t="24105" x="5600700" y="2936875"/>
          <p14:tracePt t="24121" x="5651500" y="2944813"/>
          <p14:tracePt t="24142" x="5689600" y="2944813"/>
          <p14:tracePt t="24147" x="5703888" y="2944813"/>
          <p14:tracePt t="24161" x="5718175" y="2944813"/>
          <p14:tracePt t="24171" x="5726113" y="2944813"/>
          <p14:tracePt t="24188" x="5756275" y="2944813"/>
          <p14:tracePt t="24516" x="5784850" y="2928938"/>
          <p14:tracePt t="24524" x="5807075" y="2914650"/>
          <p14:tracePt t="24538" x="5859463" y="2884488"/>
          <p14:tracePt t="24559" x="5903913" y="2855913"/>
          <p14:tracePt t="24572" x="5926138" y="2847975"/>
          <p14:tracePt t="24589" x="5948363" y="2833688"/>
          <p14:tracePt t="24592" x="5954713" y="2833688"/>
          <p14:tracePt t="24607" x="5970588" y="2833688"/>
          <p14:tracePt t="24623" x="5984875" y="2825750"/>
          <p14:tracePt t="24626" x="5992813" y="2825750"/>
          <p14:tracePt t="24641" x="6007100" y="2825750"/>
          <p14:tracePt t="24656" x="6021388" y="2825750"/>
          <p14:tracePt t="24671" x="6037263" y="2841625"/>
          <p14:tracePt t="24688" x="6051550" y="2862263"/>
          <p14:tracePt t="24705" x="6059488" y="2870200"/>
          <p14:tracePt t="24722" x="6059488" y="2892425"/>
          <p14:tracePt t="24739" x="6059488" y="2906713"/>
          <p14:tracePt t="24755" x="6059488" y="2914650"/>
          <p14:tracePt t="24773" x="6059488" y="2922588"/>
          <p14:tracePt t="24790" x="6059488" y="2928938"/>
          <p14:tracePt t="24809" x="6059488" y="2936875"/>
          <p14:tracePt t="24837" x="6051550" y="2936875"/>
          <p14:tracePt t="24845" x="6043613" y="2936875"/>
          <p14:tracePt t="24855" x="6037263" y="2936875"/>
          <p14:tracePt t="24858" x="6029325" y="2936875"/>
          <p14:tracePt t="24872" x="5999163" y="2928938"/>
          <p14:tracePt t="24888" x="5970588" y="2914650"/>
          <p14:tracePt t="24906" x="5903913" y="2906713"/>
          <p14:tracePt t="24922" x="5867400" y="2900363"/>
          <p14:tracePt t="24939" x="5815013" y="2878138"/>
          <p14:tracePt t="24955" x="5778500" y="2862263"/>
          <p14:tracePt t="24960" x="5762625" y="2855913"/>
          <p14:tracePt t="24972" x="5740400" y="2855913"/>
          <p14:tracePt t="24989" x="5718175" y="2847975"/>
          <p14:tracePt t="25007" x="5689600" y="2833688"/>
          <p14:tracePt t="25021" x="5673725" y="2825750"/>
          <p14:tracePt t="25038" x="5667375" y="2825750"/>
          <p14:tracePt t="25043" x="5651500" y="2825750"/>
          <p14:tracePt t="25055" x="5637213" y="2825750"/>
          <p14:tracePt t="25071" x="5622925" y="2825750"/>
          <p14:tracePt t="25087" x="5592763" y="2825750"/>
          <p14:tracePt t="25104" x="5562600" y="2825750"/>
          <p14:tracePt t="25122" x="5548313" y="2825750"/>
          <p14:tracePt t="25126" x="5540375" y="2825750"/>
          <p14:tracePt t="25137" x="5519738" y="2833688"/>
          <p14:tracePt t="25154" x="5503863" y="2841625"/>
          <p14:tracePt t="25172" x="5481638" y="2847975"/>
          <p14:tracePt t="25188" x="5475288" y="2847975"/>
          <p14:tracePt t="25191" x="5467350" y="2855913"/>
          <p14:tracePt t="25205" x="5453063" y="2862263"/>
          <p14:tracePt t="25221" x="5445125" y="2870200"/>
          <p14:tracePt t="25239" x="5422900" y="2884488"/>
          <p14:tracePt t="25255" x="5414963" y="2892425"/>
          <p14:tracePt t="25272" x="5400675" y="2900363"/>
          <p14:tracePt t="25288" x="5392738" y="2900363"/>
          <p14:tracePt t="25305" x="5378450" y="2914650"/>
          <p14:tracePt t="25306" x="5378450" y="2922588"/>
          <p14:tracePt t="25321" x="5370513" y="2922588"/>
          <p14:tracePt t="25323" x="5364163" y="2928938"/>
          <p14:tracePt t="25337" x="5356225" y="2936875"/>
          <p14:tracePt t="25356" x="5334000" y="2944813"/>
          <p14:tracePt t="25371" x="5319713" y="2951163"/>
          <p14:tracePt t="25388" x="5311775" y="2951163"/>
          <p14:tracePt t="25405" x="5303838" y="2959100"/>
          <p14:tracePt t="25425" x="5289550" y="2967038"/>
          <p14:tracePt t="25439" x="5281613" y="2967038"/>
          <p14:tracePt t="25461" x="5275263" y="2967038"/>
          <p14:tracePt t="25767" x="5289550" y="2967038"/>
          <p14:tracePt t="25773" x="5319713" y="2973388"/>
          <p14:tracePt t="25789" x="5400675" y="2973388"/>
          <p14:tracePt t="25795" x="5437188" y="2981325"/>
          <p14:tracePt t="25804" x="5475288" y="2989263"/>
          <p14:tracePt t="25805" x="5503863" y="2995613"/>
          <p14:tracePt t="25822" x="5548313" y="3003550"/>
          <p14:tracePt t="25827" x="5562600" y="3011488"/>
          <p14:tracePt t="25840" x="5592763" y="3017838"/>
          <p14:tracePt t="25855" x="5614988" y="3017838"/>
          <p14:tracePt t="25872" x="5637213" y="3025775"/>
          <p14:tracePt t="25876" x="5651500" y="3033713"/>
          <p14:tracePt t="25881" x="5667375" y="3040063"/>
          <p14:tracePt t="25891" x="5673725" y="3048000"/>
          <p14:tracePt t="25905" x="5711825" y="3062288"/>
          <p14:tracePt t="25922" x="5740400" y="3078163"/>
          <p14:tracePt t="25938" x="5762625" y="3100388"/>
          <p14:tracePt t="25959" x="5815013" y="3122613"/>
          <p14:tracePt t="25970" x="5837238" y="3144838"/>
          <p14:tracePt t="25979" x="5851525" y="3151188"/>
          <p14:tracePt t="25987" x="5859463" y="3159125"/>
          <p14:tracePt t="26005" x="5889625" y="3181350"/>
          <p14:tracePt t="26022" x="5903913" y="3181350"/>
          <p14:tracePt t="26026" x="5903913" y="3189288"/>
          <p14:tracePt t="26038" x="5926138" y="3203575"/>
          <p14:tracePt t="26055" x="5932488" y="3203575"/>
          <p14:tracePt t="26060" x="5948363" y="3203575"/>
          <p14:tracePt t="26074" x="5954713" y="3203575"/>
          <p14:tracePt t="26089" x="5970588" y="3203575"/>
          <p14:tracePt t="26094" x="5976938" y="3203575"/>
          <p14:tracePt t="26109" x="5992813" y="3203575"/>
          <p14:tracePt t="26114" x="5999163" y="3203575"/>
          <p14:tracePt t="26121" x="6007100" y="3189288"/>
          <p14:tracePt t="26141" x="6029325" y="3151188"/>
          <p14:tracePt t="26155" x="6037263" y="3128963"/>
          <p14:tracePt t="26173" x="6037263" y="3100388"/>
          <p14:tracePt t="26178" x="6037263" y="3078163"/>
          <p14:tracePt t="26184" x="6037263" y="3055938"/>
          <p14:tracePt t="26190" x="6037263" y="3033713"/>
          <p14:tracePt t="26205" x="6021388" y="2973388"/>
          <p14:tracePt t="26225" x="5999163" y="2922588"/>
          <p14:tracePt t="26238" x="5992813" y="2900363"/>
          <p14:tracePt t="26258" x="5976938" y="2884488"/>
          <p14:tracePt t="26279" x="5976938" y="2878138"/>
          <p14:tracePt t="26293" x="5970588" y="2870200"/>
          <p14:tracePt t="26312" x="5970588" y="2862263"/>
          <p14:tracePt t="26325" x="5962650" y="2862263"/>
          <p14:tracePt t="26416" x="5954713" y="2862263"/>
          <p14:tracePt t="26509" x="5948363" y="2862263"/>
          <p14:tracePt t="26530" x="5940425" y="2862263"/>
          <p14:tracePt t="26701" x="5948363" y="2862263"/>
          <p14:tracePt t="26708" x="5948363" y="2870200"/>
          <p14:tracePt t="26722" x="5948363" y="2878138"/>
          <p14:tracePt t="26739" x="5954713" y="2892425"/>
          <p14:tracePt t="26755" x="5962650" y="2914650"/>
          <p14:tracePt t="26771" x="5970588" y="2922588"/>
          <p14:tracePt t="26776" x="5970588" y="2928938"/>
          <p14:tracePt t="26789" x="5970588" y="2936875"/>
          <p14:tracePt t="26806" x="5976938" y="2951163"/>
          <p14:tracePt t="26825" x="5992813" y="2967038"/>
          <p14:tracePt t="26838" x="5992813" y="2973388"/>
          <p14:tracePt t="26855" x="5992813" y="2989263"/>
          <p14:tracePt t="26858" x="5999163" y="2995613"/>
          <p14:tracePt t="26872" x="6007100" y="3011488"/>
          <p14:tracePt t="26888" x="6007100" y="3025775"/>
          <p14:tracePt t="26891" x="6007100" y="3033713"/>
          <p14:tracePt t="26904" x="6015038" y="3040063"/>
          <p14:tracePt t="26905" x="6021388" y="3048000"/>
          <p14:tracePt t="26921" x="6029325" y="3070225"/>
          <p14:tracePt t="26938" x="6043613" y="3100388"/>
          <p14:tracePt t="26955" x="6051550" y="3136900"/>
          <p14:tracePt t="26972" x="6059488" y="3167063"/>
          <p14:tracePt t="26977" x="6059488" y="3173413"/>
          <p14:tracePt t="26980" x="6065838" y="3189288"/>
          <p14:tracePt t="26987" x="6065838" y="3203575"/>
          <p14:tracePt t="27004" x="6065838" y="3217863"/>
          <p14:tracePt t="27021" x="6065838" y="3240088"/>
          <p14:tracePt t="27031" x="6065838" y="3248025"/>
          <p14:tracePt t="27047" x="6065838" y="3254375"/>
          <p14:tracePt t="27057" x="6065838" y="3262313"/>
          <p14:tracePt t="27089" x="6065838" y="3270250"/>
          <p14:tracePt t="27105" x="6065838" y="3276600"/>
          <p14:tracePt t="27863" x="6021388" y="3262313"/>
          <p14:tracePt t="27868" x="5940425" y="3225800"/>
          <p14:tracePt t="27877" x="5851525" y="3173413"/>
          <p14:tracePt t="27891" x="5651500" y="3092450"/>
          <p14:tracePt t="27896" x="5592763" y="3070225"/>
          <p14:tracePt t="27905" x="5540375" y="3055938"/>
          <p14:tracePt t="27911" x="5497513" y="3040063"/>
          <p14:tracePt t="27921" x="5475288" y="3040063"/>
          <p14:tracePt t="27923" x="5445125" y="3033713"/>
          <p14:tracePt t="27938" x="5414963" y="3033713"/>
          <p14:tracePt t="27955" x="5392738" y="3033713"/>
          <p14:tracePt t="27972" x="5378450" y="3033713"/>
          <p14:tracePt t="27994" x="5378450" y="3040063"/>
          <p14:tracePt t="28004" x="5400675" y="3100388"/>
          <p14:tracePt t="28022" x="5503863" y="3248025"/>
          <p14:tracePt t="28048" x="5881688" y="3484563"/>
          <p14:tracePt t="28054" x="5948363" y="3498850"/>
          <p14:tracePt t="28073" x="6059488" y="3506788"/>
          <p14:tracePt t="28080" x="6088063" y="3506788"/>
          <p14:tracePt t="28089" x="6103938" y="3506788"/>
          <p14:tracePt t="28094" x="6118225" y="3492500"/>
          <p14:tracePt t="28106" x="6132513" y="3476625"/>
          <p14:tracePt t="28110" x="6132513" y="3448050"/>
          <p14:tracePt t="28122" x="6088063" y="3292475"/>
          <p14:tracePt t="28138" x="5784850" y="2951163"/>
          <p14:tracePt t="28154" x="5356225" y="2522538"/>
          <p14:tracePt t="28159" x="5053013" y="2338388"/>
          <p14:tracePt t="28171" x="4365625" y="1938338"/>
          <p14:tracePt t="28190" x="3225800" y="1435100"/>
          <p14:tracePt t="28205" x="2574925" y="1235075"/>
          <p14:tracePt t="28221" x="2063750" y="1146175"/>
          <p14:tracePt t="28238" x="1582738" y="1117600"/>
          <p14:tracePt t="28256" x="1412875" y="1117600"/>
          <p14:tracePt t="28476" x="1309688" y="931863"/>
          <p14:tracePt t="28483" x="1190625" y="717550"/>
          <p14:tracePt t="28491" x="1095375" y="561975"/>
          <p14:tracePt t="28506" x="925513" y="288925"/>
          <p14:tracePt t="28512" x="865188" y="200025"/>
          <p14:tracePt t="28518" x="806450" y="103188"/>
          <p14:tracePt t="28522" x="769938" y="52388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457B5D-A4A6-E641-F6D9-C0F1B7C31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37E6C28-4866-2AEB-440B-1BDF761DA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520" y="-251460"/>
            <a:ext cx="10721340" cy="141489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Which promotions strike the best balance between Incremental Sold Units and maintaining healthy margins?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420AE2-4F32-4FAC-0020-6387B4D88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368" y="5662461"/>
            <a:ext cx="7904423" cy="42511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BOGOF promotion type strikes the best balance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BFB7A9-50FB-46B9-BA00-D65E533FA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771" y="1343936"/>
            <a:ext cx="6652837" cy="4138019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70F42387-D401-FA86-95D1-2FC88B0F6C21}"/>
              </a:ext>
            </a:extLst>
          </p:cNvPr>
          <p:cNvSpPr/>
          <p:nvPr/>
        </p:nvSpPr>
        <p:spPr>
          <a:xfrm rot="17940206">
            <a:off x="8388009" y="3656171"/>
            <a:ext cx="278117" cy="1933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1547CB-4DB9-C8B2-86AC-098756645664}"/>
              </a:ext>
            </a:extLst>
          </p:cNvPr>
          <p:cNvSpPr/>
          <p:nvPr/>
        </p:nvSpPr>
        <p:spPr>
          <a:xfrm>
            <a:off x="8527068" y="3188139"/>
            <a:ext cx="510540" cy="4817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34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749"/>
    </mc:Choice>
    <mc:Fallback xmlns="">
      <p:transition spd="slow" advTm="45749"/>
    </mc:Fallback>
  </mc:AlternateContent>
  <p:extLst>
    <p:ext uri="{3A86A75C-4F4B-4683-9AE1-C65F6400EC91}">
      <p14:laserTraceLst xmlns:p14="http://schemas.microsoft.com/office/powerpoint/2010/main">
        <p14:tracePtLst>
          <p14:tracePt t="12803" x="3810000" y="6540500"/>
          <p14:tracePt t="12816" x="3965575" y="6073775"/>
          <p14:tracePt t="12833" x="4090988" y="5392738"/>
          <p14:tracePt t="12850" x="4105275" y="5008563"/>
          <p14:tracePt t="12868" x="4038600" y="4386263"/>
          <p14:tracePt t="12883" x="3898900" y="3979863"/>
          <p14:tracePt t="12902" x="3698875" y="3595688"/>
          <p14:tracePt t="12917" x="3573463" y="3373438"/>
          <p14:tracePt t="12932" x="3417888" y="3173413"/>
          <p14:tracePt t="12951" x="3203575" y="3017838"/>
          <p14:tracePt t="12965" x="3092450" y="2973388"/>
          <p14:tracePt t="12984" x="2944813" y="2951163"/>
          <p14:tracePt t="12990" x="2906713" y="2951163"/>
          <p14:tracePt t="13000" x="2855913" y="2951163"/>
          <p14:tracePt t="13018" x="2663825" y="2989263"/>
          <p14:tracePt t="13034" x="2500313" y="3055938"/>
          <p14:tracePt t="13051" x="2233613" y="3217863"/>
          <p14:tracePt t="13066" x="2108200" y="3321050"/>
          <p14:tracePt t="13084" x="2005013" y="3448050"/>
          <p14:tracePt t="13099" x="1946275" y="3521075"/>
          <p14:tracePt t="13117" x="1924050" y="3581400"/>
          <p14:tracePt t="13118" x="1916113" y="3609975"/>
          <p14:tracePt t="13132" x="1916113" y="3632200"/>
          <p14:tracePt t="13134" x="1916113" y="3646488"/>
          <p14:tracePt t="13149" x="1930400" y="3684588"/>
          <p14:tracePt t="13166" x="1968500" y="3706813"/>
          <p14:tracePt t="13166" x="2012950" y="3721100"/>
          <p14:tracePt t="13182" x="2130425" y="3757613"/>
          <p14:tracePt t="13199" x="2308225" y="3787775"/>
          <p14:tracePt t="13216" x="2589213" y="3795713"/>
          <p14:tracePt t="13232" x="2752725" y="3779838"/>
          <p14:tracePt t="13249" x="3011488" y="3676650"/>
          <p14:tracePt t="13266" x="3173413" y="3551238"/>
          <p14:tracePt t="13283" x="3292475" y="3417888"/>
          <p14:tracePt t="13284" x="3343275" y="3298825"/>
          <p14:tracePt t="13301" x="3432175" y="3003550"/>
          <p14:tracePt t="13304" x="3454400" y="2862263"/>
          <p14:tracePt t="13319" x="3462338" y="2589213"/>
          <p14:tracePt t="13333" x="3440113" y="2330450"/>
          <p14:tracePt t="13349" x="3387725" y="2093913"/>
          <p14:tracePt t="13366" x="3248025" y="1797050"/>
          <p14:tracePt t="13383" x="3122613" y="1693863"/>
          <p14:tracePt t="13385" x="3070225" y="1665288"/>
          <p14:tracePt t="13400" x="2936875" y="1627188"/>
          <p14:tracePt t="13418" x="2811463" y="1620838"/>
          <p14:tracePt t="13422" x="2736850" y="1620838"/>
          <p14:tracePt t="13436" x="2574925" y="1665288"/>
          <p14:tracePt t="13449" x="2389188" y="1724025"/>
          <p14:tracePt t="13473" x="2166938" y="1879600"/>
          <p14:tracePt t="13483" x="2049463" y="1997075"/>
          <p14:tracePt t="13503" x="1924050" y="2219325"/>
          <p14:tracePt t="13516" x="1863725" y="2433638"/>
          <p14:tracePt t="13533" x="1827213" y="2708275"/>
          <p14:tracePt t="13550" x="1938338" y="3233738"/>
          <p14:tracePt t="13567" x="2144713" y="3617913"/>
          <p14:tracePt t="13586" x="2655888" y="4238625"/>
          <p14:tracePt t="13600" x="3217863" y="4691063"/>
          <p14:tracePt t="13605" x="3521075" y="4889500"/>
          <p14:tracePt t="13617" x="3862388" y="5060950"/>
          <p14:tracePt t="13618" x="4149725" y="5192713"/>
          <p14:tracePt t="13633" x="4735513" y="5414963"/>
          <p14:tracePt t="13652" x="5341938" y="5570538"/>
          <p14:tracePt t="13659" x="5503863" y="5600700"/>
          <p14:tracePt t="13666" x="5637213" y="5607050"/>
          <p14:tracePt t="13684" x="5837238" y="5629275"/>
          <p14:tracePt t="13685" x="5910263" y="5637213"/>
          <p14:tracePt t="13700" x="6015038" y="5637213"/>
          <p14:tracePt t="13717" x="6073775" y="5629275"/>
          <p14:tracePt t="13723" x="6103938" y="5622925"/>
          <p14:tracePt t="13727" x="6132513" y="5607050"/>
          <p14:tracePt t="13736" x="6162675" y="5600700"/>
          <p14:tracePt t="13750" x="6221413" y="5562600"/>
          <p14:tracePt t="13769" x="6288088" y="5511800"/>
          <p14:tracePt t="13775" x="6310313" y="5497513"/>
          <p14:tracePt t="13783" x="6318250" y="5481638"/>
          <p14:tracePt t="13800" x="6346825" y="5459413"/>
          <p14:tracePt t="13805" x="6369050" y="5445125"/>
          <p14:tracePt t="13808" x="6384925" y="5437188"/>
          <p14:tracePt t="13817" x="6391275" y="5422900"/>
          <p14:tracePt t="13833" x="6429375" y="5400675"/>
          <p14:tracePt t="13851" x="6488113" y="5364163"/>
          <p14:tracePt t="13857" x="6524625" y="5348288"/>
          <p14:tracePt t="13867" x="6554788" y="5326063"/>
          <p14:tracePt t="13872" x="6607175" y="5303838"/>
          <p14:tracePt t="13884" x="6672263" y="5267325"/>
          <p14:tracePt t="13892" x="6702425" y="5245100"/>
          <p14:tracePt t="13900" x="6724650" y="5222875"/>
          <p14:tracePt t="13919" x="6783388" y="5111750"/>
          <p14:tracePt t="13933" x="6850063" y="4867275"/>
          <p14:tracePt t="13956" x="6991350" y="4165600"/>
          <p14:tracePt t="13960" x="7035800" y="3921125"/>
          <p14:tracePt t="13968" x="7072313" y="3698875"/>
          <p14:tracePt t="13983" x="7161213" y="3211513"/>
          <p14:tracePt t="13987" x="7205663" y="2973388"/>
          <p14:tracePt t="14001" x="7227888" y="2686050"/>
          <p14:tracePt t="14007" x="7219950" y="2522538"/>
          <p14:tracePt t="14017" x="7197725" y="2382838"/>
          <p14:tracePt t="14034" x="7064375" y="2057400"/>
          <p14:tracePt t="14049" x="6961188" y="1924050"/>
          <p14:tracePt t="14068" x="6672263" y="1724025"/>
          <p14:tracePt t="14083" x="6221413" y="1612900"/>
          <p14:tracePt t="14099" x="5734050" y="1582738"/>
          <p14:tracePt t="14116" x="5259388" y="1627188"/>
          <p14:tracePt t="14122" x="5038725" y="1671638"/>
          <p14:tracePt t="14133" x="4749800" y="1752600"/>
          <p14:tracePt t="14151" x="4564063" y="1849438"/>
          <p14:tracePt t="14167" x="4519613" y="1893888"/>
          <p14:tracePt t="14172" x="4497388" y="1916113"/>
          <p14:tracePt t="14185" x="4460875" y="1990725"/>
          <p14:tracePt t="14199" x="4408488" y="2144713"/>
          <p14:tracePt t="14222" x="4343400" y="2566988"/>
          <p14:tracePt t="14227" x="4349750" y="2752725"/>
          <p14:tracePt t="14233" x="4371975" y="2922588"/>
          <p14:tracePt t="14251" x="4424363" y="3106738"/>
          <p14:tracePt t="14255" x="4452938" y="3173413"/>
          <p14:tracePt t="14260" x="4491038" y="3217863"/>
          <p14:tracePt t="14267" x="4519613" y="3262313"/>
          <p14:tracePt t="14274" x="4557713" y="3306763"/>
          <p14:tracePt t="14283" x="4616450" y="3365500"/>
          <p14:tracePt t="14288" x="4697413" y="3425825"/>
          <p14:tracePt t="14302" x="4972050" y="3603625"/>
          <p14:tracePt t="14316" x="5245100" y="3713163"/>
          <p14:tracePt t="14333" x="5540375" y="3787775"/>
          <p14:tracePt t="14350" x="5910263" y="3795713"/>
          <p14:tracePt t="14370" x="6176963" y="3676650"/>
          <p14:tracePt t="14384" x="6310313" y="3529013"/>
          <p14:tracePt t="14400" x="6413500" y="3343275"/>
          <p14:tracePt t="14404" x="6443663" y="3233738"/>
          <p14:tracePt t="14417" x="6518275" y="2936875"/>
          <p14:tracePt t="14433" x="6546850" y="2714625"/>
          <p14:tracePt t="14439" x="6562725" y="2603500"/>
          <p14:tracePt t="14449" x="6562725" y="2500313"/>
          <p14:tracePt t="14451" x="6540500" y="2405063"/>
          <p14:tracePt t="14466" x="6473825" y="2255838"/>
          <p14:tracePt t="14483" x="6354763" y="2160588"/>
          <p14:tracePt t="14500" x="6073775" y="2071688"/>
          <p14:tracePt t="14518" x="5815013" y="2079625"/>
          <p14:tracePt t="14522" x="5645150" y="2116138"/>
          <p14:tracePt t="14526" x="5467350" y="2166938"/>
          <p14:tracePt t="14534" x="5275263" y="2263775"/>
          <p14:tracePt t="14555" x="4691063" y="2670175"/>
          <p14:tracePt t="14559" x="4541838" y="2819400"/>
          <p14:tracePt t="14568" x="4402138" y="2995613"/>
          <p14:tracePt t="14583" x="4165600" y="3395663"/>
          <p14:tracePt t="14588" x="4090988" y="3559175"/>
          <p14:tracePt t="14599" x="4016375" y="3765550"/>
          <p14:tracePt t="14601" x="3965575" y="3965575"/>
          <p14:tracePt t="14616" x="3913188" y="4298950"/>
          <p14:tracePt t="14634" x="3913188" y="4616450"/>
          <p14:tracePt t="14638" x="3913188" y="4749800"/>
          <p14:tracePt t="14649" x="3973513" y="5000625"/>
          <p14:tracePt t="14668" x="4046538" y="5275263"/>
          <p14:tracePt t="14671" x="4098925" y="5386388"/>
          <p14:tracePt t="14684" x="4179888" y="5570538"/>
          <p14:tracePt t="14700" x="4232275" y="5711825"/>
          <p14:tracePt t="14718" x="4276725" y="5837238"/>
          <p14:tracePt t="14733" x="4291013" y="5873750"/>
          <p14:tracePt t="14749" x="4298950" y="5889625"/>
          <p14:tracePt t="15071" x="4276725" y="5918200"/>
          <p14:tracePt t="15078" x="4232275" y="5962650"/>
          <p14:tracePt t="15081" x="4194175" y="6021388"/>
          <p14:tracePt t="15089" x="4157663" y="6081713"/>
          <p14:tracePt t="15100" x="4054475" y="6273800"/>
          <p14:tracePt t="15116" x="3973513" y="6465888"/>
          <p14:tracePt t="15134" x="3906838" y="6621463"/>
          <p14:tracePt t="15151" x="3890963" y="6694488"/>
          <p14:tracePt t="15154" x="3876675" y="6724650"/>
          <p14:tracePt t="15167" x="3862388" y="6761163"/>
          <p14:tracePt t="15183" x="3862388" y="6799263"/>
          <p14:tracePt t="15204" x="3846513" y="6843713"/>
          <p14:tracePt t="19065" x="4254500" y="6473825"/>
          <p14:tracePt t="19072" x="4321175" y="6369050"/>
          <p14:tracePt t="19077" x="4379913" y="6288088"/>
          <p14:tracePt t="19086" x="4438650" y="6221413"/>
          <p14:tracePt t="19088" x="4483100" y="6170613"/>
          <p14:tracePt t="19101" x="4557713" y="6103938"/>
          <p14:tracePt t="19116" x="4624388" y="6059488"/>
          <p14:tracePt t="19132" x="4668838" y="6021388"/>
          <p14:tracePt t="19139" x="4683125" y="6007100"/>
          <p14:tracePt t="19143" x="4691063" y="5992813"/>
          <p14:tracePt t="19150" x="4705350" y="5976938"/>
          <p14:tracePt t="19167" x="4719638" y="5962650"/>
          <p14:tracePt t="19169" x="4719638" y="5954713"/>
          <p14:tracePt t="19184" x="4727575" y="5954713"/>
          <p14:tracePt t="19200" x="4735513" y="5948363"/>
          <p14:tracePt t="19217" x="4735513" y="5932488"/>
          <p14:tracePt t="19244" x="4727575" y="5932488"/>
          <p14:tracePt t="19252" x="4719638" y="5932488"/>
          <p14:tracePt t="19267" x="4668838" y="5932488"/>
          <p14:tracePt t="19272" x="4608513" y="5918200"/>
          <p14:tracePt t="19282" x="4557713" y="5910263"/>
          <p14:tracePt t="19302" x="4394200" y="5903913"/>
          <p14:tracePt t="19316" x="4305300" y="5903913"/>
          <p14:tracePt t="19319" x="4260850" y="5903913"/>
          <p14:tracePt t="19333" x="4194175" y="5918200"/>
          <p14:tracePt t="19350" x="4121150" y="5940425"/>
          <p14:tracePt t="19355" x="4098925" y="5948363"/>
          <p14:tracePt t="19360" x="4083050" y="5954713"/>
          <p14:tracePt t="19368" x="4060825" y="5962650"/>
          <p14:tracePt t="19383" x="4054475" y="5970588"/>
          <p14:tracePt t="19401" x="4046538" y="5970588"/>
          <p14:tracePt t="19417" x="4038600" y="5970588"/>
          <p14:tracePt t="19450" x="4046538" y="5970588"/>
          <p14:tracePt t="19455" x="4060825" y="5970588"/>
          <p14:tracePt t="19468" x="4090988" y="5954713"/>
          <p14:tracePt t="19473" x="4149725" y="5926138"/>
          <p14:tracePt t="19476" x="4224338" y="5889625"/>
          <p14:tracePt t="19484" x="4327525" y="5845175"/>
          <p14:tracePt t="19501" x="4557713" y="5762625"/>
          <p14:tracePt t="19506" x="4691063" y="5718175"/>
          <p14:tracePt t="19512" x="4816475" y="5689600"/>
          <p14:tracePt t="19523" x="4905375" y="5667375"/>
          <p14:tracePt t="19534" x="5075238" y="5629275"/>
          <p14:tracePt t="19539" x="5133975" y="5614988"/>
          <p14:tracePt t="19550" x="5186363" y="5600700"/>
          <p14:tracePt t="19554" x="5208588" y="5592763"/>
          <p14:tracePt t="19559" x="5237163" y="5584825"/>
          <p14:tracePt t="19566" x="5259388" y="5584825"/>
          <p14:tracePt t="19583" x="5281613" y="5578475"/>
          <p14:tracePt t="19588" x="5289550" y="5578475"/>
          <p14:tracePt t="19593" x="5297488" y="5578475"/>
          <p14:tracePt t="19640" x="5289550" y="5578475"/>
          <p14:tracePt t="19647" x="5281613" y="5570538"/>
          <p14:tracePt t="19654" x="5259388" y="5570538"/>
          <p14:tracePt t="19667" x="5186363" y="5562600"/>
          <p14:tracePt t="19682" x="5022850" y="5556250"/>
          <p14:tracePt t="19699" x="4838700" y="5540375"/>
          <p14:tracePt t="19702" x="4735513" y="5548313"/>
          <p14:tracePt t="19716" x="4572000" y="5562600"/>
          <p14:tracePt t="19733" x="4446588" y="5592763"/>
          <p14:tracePt t="19749" x="4343400" y="5607050"/>
          <p14:tracePt t="19751" x="4298950" y="5622925"/>
          <p14:tracePt t="19766" x="4254500" y="5629275"/>
          <p14:tracePt t="19784" x="4210050" y="5637213"/>
          <p14:tracePt t="19799" x="4194175" y="5637213"/>
          <p14:tracePt t="19845" x="4202113" y="5637213"/>
          <p14:tracePt t="19852" x="4216400" y="5637213"/>
          <p14:tracePt t="19868" x="4327525" y="5622925"/>
          <p14:tracePt t="19874" x="4446588" y="5622925"/>
          <p14:tracePt t="19883" x="4652963" y="5629275"/>
          <p14:tracePt t="19887" x="4897438" y="5659438"/>
          <p14:tracePt t="19903" x="5297488" y="5762625"/>
          <p14:tracePt t="19921" x="5762625" y="5910263"/>
          <p14:tracePt t="19934" x="5889625" y="5932488"/>
          <p14:tracePt t="19949" x="5954713" y="5932488"/>
          <p14:tracePt t="19955" x="5976938" y="5932488"/>
          <p14:tracePt t="19968" x="6015038" y="5926138"/>
          <p14:tracePt t="19983" x="6059488" y="5926138"/>
          <p14:tracePt t="20004" x="6110288" y="5918200"/>
          <p14:tracePt t="20010" x="6126163" y="5918200"/>
          <p14:tracePt t="20020" x="6140450" y="5910263"/>
          <p14:tracePt t="20033" x="6162675" y="5910263"/>
          <p14:tracePt t="20036" x="6170613" y="5903913"/>
          <p14:tracePt t="20050" x="6184900" y="5903913"/>
          <p14:tracePt t="20067" x="6192838" y="5903913"/>
          <p14:tracePt t="20084" x="6207125" y="5903913"/>
          <p14:tracePt t="20100" x="6215063" y="5895975"/>
          <p14:tracePt t="20333" x="6265863" y="5873750"/>
          <p14:tracePt t="20338" x="6332538" y="5851525"/>
          <p14:tracePt t="20351" x="6407150" y="5807075"/>
          <p14:tracePt t="20368" x="6429375" y="5784850"/>
          <p14:tracePt t="20373" x="6435725" y="5784850"/>
          <p14:tracePt t="20383" x="6443663" y="5778500"/>
          <p14:tracePt t="20385" x="6451600" y="5778500"/>
          <p14:tracePt t="20400" x="6457950" y="5770563"/>
          <p14:tracePt t="20420" x="6465888" y="5762625"/>
          <p14:tracePt t="20489" x="6457950" y="5762625"/>
          <p14:tracePt t="20495" x="6451600" y="5756275"/>
          <p14:tracePt t="20502" x="6443663" y="5756275"/>
          <p14:tracePt t="20509" x="6429375" y="5748338"/>
          <p14:tracePt t="20515" x="6399213" y="5740400"/>
          <p14:tracePt t="20528" x="6332538" y="5718175"/>
          <p14:tracePt t="20534" x="6288088" y="5703888"/>
          <p14:tracePt t="20550" x="6221413" y="5673725"/>
          <p14:tracePt t="20570" x="6132513" y="5645150"/>
          <p14:tracePt t="20575" x="6110288" y="5637213"/>
          <p14:tracePt t="20583" x="6088063" y="5629275"/>
          <p14:tracePt t="20599" x="6073775" y="5629275"/>
          <p14:tracePt t="20605" x="6059488" y="5629275"/>
          <p14:tracePt t="20610" x="6051550" y="5629275"/>
          <p14:tracePt t="20618" x="6043613" y="5629275"/>
          <p14:tracePt t="20639" x="6029325" y="5629275"/>
          <p14:tracePt t="20651" x="6021388" y="5629275"/>
          <p14:tracePt t="20698" x="6021388" y="5622925"/>
          <p14:tracePt t="20713" x="6029325" y="5614988"/>
          <p14:tracePt t="20721" x="6037263" y="5614988"/>
          <p14:tracePt t="20733" x="6051550" y="5614988"/>
          <p14:tracePt t="20749" x="6081713" y="5614988"/>
          <p14:tracePt t="20767" x="6162675" y="5614988"/>
          <p14:tracePt t="20783" x="6243638" y="5614988"/>
          <p14:tracePt t="20799" x="6346825" y="5614988"/>
          <p14:tracePt t="20817" x="6488113" y="5614988"/>
          <p14:tracePt t="20822" x="6510338" y="5614988"/>
          <p14:tracePt t="20834" x="6569075" y="5614988"/>
          <p14:tracePt t="20850" x="6613525" y="5607050"/>
          <p14:tracePt t="20870" x="6680200" y="5607050"/>
          <p14:tracePt t="20883" x="6710363" y="5600700"/>
          <p14:tracePt t="20889" x="6732588" y="5600700"/>
          <p14:tracePt t="20892" x="6761163" y="5592763"/>
          <p14:tracePt t="20896" x="6777038" y="5592763"/>
          <p14:tracePt t="20905" x="6799263" y="5592763"/>
          <p14:tracePt t="20919" x="6827838" y="5592763"/>
          <p14:tracePt t="20932" x="6850063" y="5592763"/>
          <p14:tracePt t="20955" x="6872288" y="5592763"/>
          <p14:tracePt t="20967" x="6880225" y="5592763"/>
          <p14:tracePt t="20983" x="6888163" y="5584825"/>
          <p14:tracePt t="21034" x="6880225" y="5584825"/>
          <p14:tracePt t="21041" x="6858000" y="5578475"/>
          <p14:tracePt t="21051" x="6821488" y="5570538"/>
          <p14:tracePt t="21055" x="6769100" y="5562600"/>
          <p14:tracePt t="21069" x="6584950" y="5548313"/>
          <p14:tracePt t="21084" x="6384925" y="5548313"/>
          <p14:tracePt t="21089" x="6296025" y="5562600"/>
          <p14:tracePt t="21102" x="6140450" y="5592763"/>
          <p14:tracePt t="21115" x="6073775" y="5607050"/>
          <p14:tracePt t="21136" x="6037263" y="5629275"/>
          <p14:tracePt t="21150" x="6021388" y="5637213"/>
          <p14:tracePt t="21167" x="6021388" y="5645150"/>
          <p14:tracePt t="21171" x="6021388" y="5651500"/>
          <p14:tracePt t="21184" x="6021388" y="5667375"/>
          <p14:tracePt t="21200" x="6065838" y="5718175"/>
          <p14:tracePt t="21218" x="6332538" y="5822950"/>
          <p14:tracePt t="21224" x="6473825" y="5837238"/>
          <p14:tracePt t="21233" x="6607175" y="5851525"/>
          <p14:tracePt t="21251" x="6932613" y="5851525"/>
          <p14:tracePt t="21266" x="7013575" y="5822950"/>
          <p14:tracePt t="21283" x="7058025" y="5792788"/>
          <p14:tracePt t="21300" x="7072313" y="5740400"/>
          <p14:tracePt t="21317" x="7072313" y="5695950"/>
          <p14:tracePt t="21334" x="7013575" y="5629275"/>
          <p14:tracePt t="21350" x="6894513" y="5607050"/>
          <p14:tracePt t="21369" x="6577013" y="5645150"/>
          <p14:tracePt t="21384" x="6265863" y="5770563"/>
          <p14:tracePt t="21399" x="6103938" y="5845175"/>
          <p14:tracePt t="21417" x="6015038" y="5910263"/>
          <p14:tracePt t="21434" x="5999163" y="5918200"/>
          <p14:tracePt t="21438" x="5992813" y="5918200"/>
          <p14:tracePt t="21450" x="5992813" y="5926138"/>
          <p14:tracePt t="21477" x="5992813" y="5932488"/>
          <p14:tracePt t="21491" x="5999163" y="5940425"/>
          <p14:tracePt t="21499" x="6007100" y="5940425"/>
          <p14:tracePt t="21516" x="6043613" y="5948363"/>
          <p14:tracePt t="21534" x="6103938" y="5954713"/>
          <p14:tracePt t="21550" x="6162675" y="5954713"/>
          <p14:tracePt t="21553" x="6199188" y="5948363"/>
          <p14:tracePt t="22159" x="6170613" y="5918200"/>
          <p14:tracePt t="22166" x="6118225" y="5867400"/>
          <p14:tracePt t="22174" x="6051550" y="5807075"/>
          <p14:tracePt t="22183" x="5970588" y="5740400"/>
          <p14:tracePt t="22200" x="5784850" y="5592763"/>
          <p14:tracePt t="22215" x="5629275" y="5497513"/>
          <p14:tracePt t="22233" x="5430838" y="5386388"/>
          <p14:tracePt t="22235" x="5326063" y="5311775"/>
          <p14:tracePt t="22249" x="5119688" y="5178425"/>
          <p14:tracePt t="22266" x="4905375" y="5060950"/>
          <p14:tracePt t="22282" x="4713288" y="4994275"/>
          <p14:tracePt t="22299" x="4505325" y="4933950"/>
          <p14:tracePt t="22316" x="4365625" y="4905375"/>
          <p14:tracePt t="22317" x="4291013" y="4897438"/>
          <p14:tracePt t="22332" x="4171950" y="4883150"/>
          <p14:tracePt t="22349" x="4098925" y="4875213"/>
          <p14:tracePt t="22350" x="4068763" y="4875213"/>
          <p14:tracePt t="22365" x="4010025" y="4867275"/>
          <p14:tracePt t="22383" x="3965575" y="4860925"/>
          <p14:tracePt t="22400" x="3929063" y="4860925"/>
          <p14:tracePt t="22416" x="3921125" y="4860925"/>
          <p14:tracePt t="22434" x="3898900" y="4860925"/>
          <p14:tracePt t="22450" x="3884613" y="4860925"/>
          <p14:tracePt t="22453" x="3876675" y="4860925"/>
          <p14:tracePt t="22467" x="3862388" y="4860925"/>
          <p14:tracePt t="22484" x="3824288" y="4860925"/>
          <p14:tracePt t="22489" x="3817938" y="4860925"/>
          <p14:tracePt t="22497" x="3795713" y="4867275"/>
          <p14:tracePt t="22505" x="3773488" y="4867275"/>
          <p14:tracePt t="22516" x="3735388" y="4867275"/>
          <p14:tracePt t="22536" x="3684588" y="4875213"/>
          <p14:tracePt t="22543" x="3668713" y="4883150"/>
          <p14:tracePt t="22551" x="3662363" y="4883150"/>
          <p14:tracePt t="22566" x="3640138" y="4889500"/>
          <p14:tracePt t="22582" x="3624263" y="4897438"/>
          <p14:tracePt t="22587" x="3609975" y="4897438"/>
          <p14:tracePt t="22600" x="3587750" y="4905375"/>
          <p14:tracePt t="22616" x="3551238" y="4911725"/>
          <p14:tracePt t="22634" x="3521075" y="4919663"/>
          <p14:tracePt t="23117" x="3521075" y="4845050"/>
          <p14:tracePt t="23124" x="3521075" y="4741863"/>
          <p14:tracePt t="23135" x="3521075" y="4660900"/>
          <p14:tracePt t="23140" x="3521075" y="4579938"/>
          <p14:tracePt t="23149" x="3521075" y="4519613"/>
          <p14:tracePt t="23151" x="3529013" y="4446588"/>
          <p14:tracePt t="23166" x="3529013" y="4298950"/>
          <p14:tracePt t="23171" x="3529013" y="4210050"/>
          <p14:tracePt t="23185" x="3529013" y="4060825"/>
          <p14:tracePt t="23193" x="3529013" y="3995738"/>
          <p14:tracePt t="23199" x="3529013" y="3935413"/>
          <p14:tracePt t="23216" x="3529013" y="3840163"/>
          <p14:tracePt t="23233" x="3529013" y="3721100"/>
          <p14:tracePt t="23250" x="3521075" y="3684588"/>
          <p14:tracePt t="23267" x="3521075" y="3640138"/>
          <p14:tracePt t="23283" x="3521075" y="3624263"/>
          <p14:tracePt t="23286" x="3521075" y="3617913"/>
          <p14:tracePt t="23300" x="3521075" y="3603625"/>
          <p14:tracePt t="23317" x="3521075" y="3587750"/>
          <p14:tracePt t="23325" x="3521075" y="3581400"/>
          <p14:tracePt t="23342" x="3521075" y="3573463"/>
          <p14:tracePt t="23355" x="3514725" y="3565525"/>
          <p14:tracePt t="23445" x="3506788" y="3565525"/>
          <p14:tracePt t="23465" x="3498850" y="3565525"/>
          <p14:tracePt t="23479" x="3492500" y="3573463"/>
          <p14:tracePt t="23499" x="3492500" y="3587750"/>
          <p14:tracePt t="23506" x="3484563" y="3603625"/>
          <p14:tracePt t="23520" x="3470275" y="3676650"/>
          <p14:tracePt t="23533" x="3448050" y="3832225"/>
          <p14:tracePt t="23550" x="3417888" y="4060825"/>
          <p14:tracePt t="23554" x="3395663" y="4202113"/>
          <p14:tracePt t="23560" x="3395663" y="4335463"/>
          <p14:tracePt t="23568" x="3387725" y="4424363"/>
          <p14:tracePt t="23583" x="3381375" y="4564063"/>
          <p14:tracePt t="23600" x="3359150" y="4705350"/>
          <p14:tracePt t="23617" x="3359150" y="4749800"/>
          <p14:tracePt t="23638" x="3359150" y="4786313"/>
          <p14:tracePt t="23643" x="3359150" y="4794250"/>
          <p14:tracePt t="23658" x="3359150" y="4800600"/>
          <p14:tracePt t="23683" x="3365500" y="4800600"/>
          <p14:tracePt t="23704" x="3373438" y="4794250"/>
          <p14:tracePt t="23710" x="3373438" y="4786313"/>
          <p14:tracePt t="23717" x="3387725" y="4757738"/>
          <p14:tracePt t="23734" x="3403600" y="4675188"/>
          <p14:tracePt t="23751" x="3403600" y="4276725"/>
          <p14:tracePt t="23767" x="3373438" y="3898900"/>
          <p14:tracePt t="23786" x="3343275" y="3559175"/>
          <p14:tracePt t="23799" x="3336925" y="3484563"/>
          <p14:tracePt t="23816" x="3328988" y="3462338"/>
          <p14:tracePt t="23834" x="3321050" y="3448050"/>
          <p14:tracePt t="23866" x="3321050" y="3454400"/>
          <p14:tracePt t="23874" x="3321050" y="3470275"/>
          <p14:tracePt t="23886" x="3328988" y="3521075"/>
          <p14:tracePt t="23901" x="3381375" y="3832225"/>
          <p14:tracePt t="23916" x="3417888" y="4024313"/>
          <p14:tracePt t="23936" x="3454400" y="4113213"/>
          <p14:tracePt t="23949" x="3462338" y="4127500"/>
          <p14:tracePt t="23966" x="3470275" y="4127500"/>
          <p14:tracePt t="23983" x="3476625" y="4121150"/>
          <p14:tracePt t="23986" x="3484563" y="4105275"/>
          <p14:tracePt t="24000" x="3484563" y="4054475"/>
          <p14:tracePt t="24017" x="3484563" y="3840163"/>
          <p14:tracePt t="24033" x="3484563" y="3654425"/>
          <p14:tracePt t="24051" x="3476625" y="3543300"/>
          <p14:tracePt t="24067" x="3470275" y="3529013"/>
          <p14:tracePt t="24084" x="3470275" y="3521075"/>
          <p14:tracePt t="24100" x="3462338" y="3521075"/>
          <p14:tracePt t="24116" x="3454400" y="3529013"/>
          <p14:tracePt t="24137" x="3425825" y="3684588"/>
          <p14:tracePt t="24150" x="3403600" y="3921125"/>
          <p14:tracePt t="24155" x="3403600" y="4024313"/>
          <p14:tracePt t="24167" x="3409950" y="4246563"/>
          <p14:tracePt t="24183" x="3417888" y="4365625"/>
          <p14:tracePt t="24189" x="3417888" y="4402138"/>
          <p14:tracePt t="24194" x="3417888" y="4424363"/>
          <p14:tracePt t="24204" x="3425825" y="4438650"/>
          <p14:tracePt t="24215" x="3425825" y="4468813"/>
          <p14:tracePt t="24233" x="3425825" y="4475163"/>
          <p14:tracePt t="24237" x="3425825" y="4483100"/>
          <p14:tracePt t="24263" x="3432175" y="4491038"/>
          <p14:tracePt t="24277" x="3432175" y="4497388"/>
          <p14:tracePt t="24607" x="3432175" y="4483100"/>
          <p14:tracePt t="24612" x="3440113" y="4452938"/>
          <p14:tracePt t="24618" x="3448050" y="4408488"/>
          <p14:tracePt t="24633" x="3470275" y="4321175"/>
          <p14:tracePt t="24655" x="3506788" y="4135438"/>
          <p14:tracePt t="24667" x="3543300" y="3973513"/>
          <p14:tracePt t="24683" x="3559175" y="3862388"/>
          <p14:tracePt t="24686" x="3565525" y="3817938"/>
          <p14:tracePt t="24704" x="3573463" y="3765550"/>
          <p14:tracePt t="24708" x="3573463" y="3743325"/>
          <p14:tracePt t="24717" x="3573463" y="3729038"/>
          <p14:tracePt t="24736" x="3573463" y="3698875"/>
          <p14:tracePt t="24750" x="3573463" y="3690938"/>
          <p14:tracePt t="24768" x="3573463" y="3684588"/>
          <p14:tracePt t="24811" x="3573463" y="3690938"/>
          <p14:tracePt t="24819" x="3573463" y="3698875"/>
          <p14:tracePt t="24833" x="3603625" y="3779838"/>
          <p14:tracePt t="24839" x="3609975" y="3862388"/>
          <p14:tracePt t="24845" x="3640138" y="3973513"/>
          <p14:tracePt t="24855" x="3662363" y="4046538"/>
          <p14:tracePt t="24867" x="3676650" y="4143375"/>
          <p14:tracePt t="24882" x="3684588" y="4171950"/>
          <p14:tracePt t="24899" x="3684588" y="4187825"/>
          <p14:tracePt t="24904" x="3684588" y="4194175"/>
          <p14:tracePt t="24910" x="3690938" y="4202113"/>
          <p14:tracePt t="24928" x="3698875" y="4202113"/>
          <p14:tracePt t="24947" x="3706813" y="4202113"/>
          <p14:tracePt t="24960" x="3706813" y="4194175"/>
          <p14:tracePt t="24966" x="3706813" y="4179888"/>
          <p14:tracePt t="24984" x="3706813" y="4090988"/>
          <p14:tracePt t="24989" x="3698875" y="4032250"/>
          <p14:tracePt t="24994" x="3684588" y="3965575"/>
          <p14:tracePt t="25001" x="3662363" y="3898900"/>
          <p14:tracePt t="25018" x="3640138" y="3824288"/>
          <p14:tracePt t="25023" x="3632200" y="3810000"/>
          <p14:tracePt t="25033" x="3624263" y="3795713"/>
          <p14:tracePt t="25037" x="3624263" y="3787775"/>
          <p14:tracePt t="25050" x="3624263" y="3779838"/>
          <p14:tracePt t="25067" x="3617913" y="3765550"/>
          <p14:tracePt t="25071" x="3609975" y="3765550"/>
          <p14:tracePt t="25105" x="3603625" y="3765550"/>
          <p14:tracePt t="25118" x="3595688" y="3765550"/>
          <p14:tracePt t="25125" x="3595688" y="3773488"/>
          <p14:tracePt t="25134" x="3595688" y="3779838"/>
          <p14:tracePt t="25137" x="3587750" y="3787775"/>
          <p14:tracePt t="25149" x="3587750" y="3810000"/>
          <p14:tracePt t="25171" x="3573463" y="3957638"/>
          <p14:tracePt t="25173" x="3565525" y="4024313"/>
          <p14:tracePt t="25184" x="3565525" y="4113213"/>
          <p14:tracePt t="25200" x="3565525" y="4149725"/>
          <p14:tracePt t="25216" x="3565525" y="4194175"/>
          <p14:tracePt t="25233" x="3565525" y="4202113"/>
          <p14:tracePt t="25474" x="3565525" y="4171950"/>
          <p14:tracePt t="25478" x="3565525" y="4135438"/>
          <p14:tracePt t="25486" x="3559175" y="4098925"/>
          <p14:tracePt t="25501" x="3551238" y="4046538"/>
          <p14:tracePt t="25519" x="3551238" y="4002088"/>
          <p14:tracePt t="25533" x="3551238" y="3987800"/>
          <p14:tracePt t="25550" x="3551238" y="3979863"/>
          <p14:tracePt t="25554" x="3551238" y="3973513"/>
          <p14:tracePt t="25568" x="3551238" y="3957638"/>
          <p14:tracePt t="25588" x="3551238" y="3951288"/>
          <p14:tracePt t="25602" x="3551238" y="3943350"/>
          <p14:tracePt t="25616" x="3551238" y="3913188"/>
          <p14:tracePt t="25636" x="3551238" y="3876675"/>
          <p14:tracePt t="25649" x="3551238" y="3846513"/>
          <p14:tracePt t="25674" x="3551238" y="3810000"/>
          <p14:tracePt t="25678" x="3551238" y="3795713"/>
          <p14:tracePt t="25684" x="3551238" y="3779838"/>
          <p14:tracePt t="25699" x="3559175" y="3751263"/>
          <p14:tracePt t="25720" x="3565525" y="3662363"/>
          <p14:tracePt t="25727" x="3581400" y="3609975"/>
          <p14:tracePt t="25731" x="3587750" y="3559175"/>
          <p14:tracePt t="25740" x="3603625" y="3498850"/>
          <p14:tracePt t="25750" x="3609975" y="3448050"/>
          <p14:tracePt t="25766" x="3617913" y="3292475"/>
          <p14:tracePt t="25772" x="3624263" y="3225800"/>
          <p14:tracePt t="25783" x="3632200" y="3167063"/>
          <p14:tracePt t="25788" x="3632200" y="3100388"/>
          <p14:tracePt t="25794" x="3632200" y="3025775"/>
          <p14:tracePt t="25801" x="3632200" y="2967038"/>
          <p14:tracePt t="25817" x="3632200" y="2847975"/>
          <p14:tracePt t="25822" x="3632200" y="2825750"/>
          <p14:tracePt t="25828" x="3624263" y="2797175"/>
          <p14:tracePt t="25838" x="3617913" y="2774950"/>
          <p14:tracePt t="25849" x="3609975" y="2736850"/>
          <p14:tracePt t="25868" x="3595688" y="2700338"/>
          <p14:tracePt t="25884" x="3581400" y="2678113"/>
          <p14:tracePt t="25900" x="3581400" y="2670175"/>
          <p14:tracePt t="25905" x="3581400" y="2663825"/>
          <p14:tracePt t="25911" x="3573463" y="2663825"/>
          <p14:tracePt t="25917" x="3565525" y="2663825"/>
          <p14:tracePt t="25924" x="3559175" y="2663825"/>
          <p14:tracePt t="25937" x="3551238" y="2663825"/>
          <p14:tracePt t="25951" x="3543300" y="2670175"/>
          <p14:tracePt t="25968" x="3514725" y="2708275"/>
          <p14:tracePt t="25973" x="3484563" y="2774950"/>
          <p14:tracePt t="25978" x="3440113" y="2906713"/>
          <p14:tracePt t="25988" x="3351213" y="3159125"/>
          <p14:tracePt t="25999" x="3248025" y="3654425"/>
          <p14:tracePt t="26020" x="3211513" y="4076700"/>
          <p14:tracePt t="26027" x="3211513" y="4121150"/>
          <p14:tracePt t="26034" x="3211513" y="4149725"/>
          <p14:tracePt t="26050" x="3211513" y="4171950"/>
          <p14:tracePt t="26067" x="3217863" y="4179888"/>
          <p14:tracePt t="26087" x="3225800" y="4179888"/>
          <p14:tracePt t="26100" x="3240088" y="4179888"/>
          <p14:tracePt t="26116" x="3270250" y="4149725"/>
          <p14:tracePt t="26133" x="3314700" y="3868738"/>
          <p14:tracePt t="26150" x="3314700" y="3595688"/>
          <p14:tracePt t="26166" x="3270250" y="3351213"/>
          <p14:tracePt t="26183" x="3217863" y="3211513"/>
          <p14:tracePt t="26199" x="3203575" y="3173413"/>
          <p14:tracePt t="26202" x="3195638" y="3167063"/>
          <p14:tracePt t="26216" x="3189288" y="3167063"/>
          <p14:tracePt t="26232" x="3181350" y="3167063"/>
          <p14:tracePt t="26257" x="3181350" y="3189288"/>
          <p14:tracePt t="26266" x="3189288" y="3254375"/>
          <p14:tracePt t="26283" x="3314700" y="3624263"/>
          <p14:tracePt t="26284" x="3470275" y="3965575"/>
          <p14:tracePt t="26299" x="3690938" y="4446588"/>
          <p14:tracePt t="26318" x="3884613" y="4949825"/>
          <p14:tracePt t="26333" x="3906838" y="5030788"/>
          <p14:tracePt t="26349" x="3929063" y="5060950"/>
          <p14:tracePt t="26853" x="3876675" y="4949825"/>
          <p14:tracePt t="26858" x="3832225" y="4845050"/>
          <p14:tracePt t="26867" x="3787775" y="4757738"/>
          <p14:tracePt t="26883" x="3721100" y="4638675"/>
          <p14:tracePt t="26900" x="3684588" y="4557713"/>
          <p14:tracePt t="26917" x="3676650" y="4527550"/>
          <p14:tracePt t="26923" x="3676650" y="4519613"/>
          <p14:tracePt t="26928" x="3668713" y="4519613"/>
          <p14:tracePt t="26933" x="3668713" y="4513263"/>
          <p14:tracePt t="26950" x="3662363" y="4505325"/>
          <p14:tracePt t="26955" x="3654425" y="4505325"/>
          <p14:tracePt t="26981" x="3654425" y="4513263"/>
          <p14:tracePt t="26989" x="3646488" y="4513263"/>
          <p14:tracePt t="26999" x="3646488" y="4519613"/>
          <p14:tracePt t="27016" x="3646488" y="4624388"/>
          <p14:tracePt t="27038" x="3751263" y="5386388"/>
          <p14:tracePt t="27043" x="3802063" y="5726113"/>
          <p14:tracePt t="27052" x="3862388" y="5999163"/>
          <p14:tracePt t="27068" x="3935413" y="6502400"/>
          <p14:tracePt t="27072" x="3973513" y="6694488"/>
          <p14:tracePt t="27077" x="3995738" y="6843713"/>
          <p14:tracePt t="27411" x="4283075" y="6761163"/>
          <p14:tracePt t="27417" x="4305300" y="6716713"/>
          <p14:tracePt t="27432" x="4327525" y="6621463"/>
          <p14:tracePt t="27449" x="4327525" y="6496050"/>
          <p14:tracePt t="27466" x="4268788" y="6192838"/>
          <p14:tracePt t="27467" x="4216400" y="5992813"/>
          <p14:tracePt t="27482" x="4090988" y="5673725"/>
          <p14:tracePt t="27499" x="3921125" y="5341938"/>
          <p14:tracePt t="27500" x="3854450" y="5200650"/>
          <p14:tracePt t="27515" x="3684588" y="4964113"/>
          <p14:tracePt t="27532" x="3551238" y="4772025"/>
          <p14:tracePt t="27532" x="3492500" y="4691063"/>
          <p14:tracePt t="27549" x="3417888" y="4586288"/>
          <p14:tracePt t="27566" x="3387725" y="4557713"/>
          <p14:tracePt t="27584" x="3373438" y="4535488"/>
          <p14:tracePt t="27600" x="3373438" y="4527550"/>
          <p14:tracePt t="27617" x="3365500" y="4527550"/>
          <p14:tracePt t="27795" x="3159125" y="4246563"/>
          <p14:tracePt t="27800" x="2759075" y="3646488"/>
          <p14:tracePt t="27817" x="1827213" y="2344738"/>
          <p14:tracePt t="27822" x="1354138" y="1693863"/>
          <p14:tracePt t="27838" x="458788" y="576263"/>
          <p14:tracePt t="28902" x="2514600" y="355600"/>
          <p14:tracePt t="28902" x="2655888" y="481013"/>
          <p14:tracePt t="28902" x="2967038" y="836613"/>
          <p14:tracePt t="28902" x="3181350" y="1139825"/>
          <p14:tracePt t="28902" x="3395663" y="1139825"/>
          <p14:tracePt t="28902" x="3646488" y="1139825"/>
          <p14:tracePt t="28902" x="3898900" y="1139825"/>
          <p14:tracePt t="28902" x="4527550" y="1190625"/>
          <p14:tracePt t="28902" x="4830763" y="1228725"/>
          <p14:tracePt t="28902" x="5016500" y="1265238"/>
          <p14:tracePt t="28902" x="5097463" y="1287463"/>
          <p14:tracePt t="28902" x="5127625" y="1295400"/>
          <p14:tracePt t="28902" x="5170488" y="1309688"/>
          <p14:tracePt t="28902" x="5170488" y="1317625"/>
          <p14:tracePt t="28902" x="5326063" y="1295400"/>
          <p14:tracePt t="28902" x="5475288" y="1257300"/>
          <p14:tracePt t="28902" x="5659438" y="1220788"/>
          <p14:tracePt t="28902" x="5740400" y="1198563"/>
          <p14:tracePt t="28902" x="5800725" y="1190625"/>
          <p14:tracePt t="28902" x="5895975" y="1168400"/>
          <p14:tracePt t="28902" x="5926138" y="1168400"/>
          <p14:tracePt t="28902" x="5970588" y="1154113"/>
          <p14:tracePt t="28902" x="6007100" y="1146175"/>
          <p14:tracePt t="28902" x="6015038" y="1146175"/>
          <p14:tracePt t="28902" x="6037263" y="1139825"/>
          <p14:tracePt t="28902" x="6051550" y="1139825"/>
          <p14:tracePt t="28902" x="6065838" y="1139825"/>
          <p14:tracePt t="28902" x="6073775" y="1139825"/>
          <p14:tracePt t="28902" x="6081713" y="1139825"/>
          <p14:tracePt t="28902" x="6081713" y="1131888"/>
          <p14:tracePt t="28902" x="6081713" y="1123950"/>
          <p14:tracePt t="28902" x="6081713" y="1117600"/>
          <p14:tracePt t="28902" x="6081713" y="1109663"/>
          <p14:tracePt t="28902" x="6081713" y="1101725"/>
          <p14:tracePt t="28902" x="6081713" y="1095375"/>
          <p14:tracePt t="28902" x="6081713" y="1087438"/>
          <p14:tracePt t="28902" x="6081713" y="1079500"/>
          <p14:tracePt t="28902" x="6081713" y="1065213"/>
          <p14:tracePt t="28902" x="6081713" y="1042988"/>
          <p14:tracePt t="28902" x="6081713" y="1035050"/>
          <p14:tracePt t="28902" x="6088063" y="1020763"/>
          <p14:tracePt t="28902" x="6096000" y="1012825"/>
          <p14:tracePt t="28902" x="6096000" y="1006475"/>
          <p14:tracePt t="28902" x="6096000" y="998538"/>
          <p14:tracePt t="28902" x="6103938" y="998538"/>
          <p14:tracePt t="28902" x="6110288" y="976313"/>
          <p14:tracePt t="28902" x="6118225" y="962025"/>
          <p14:tracePt t="28902" x="6132513" y="954088"/>
          <p14:tracePt t="28902" x="6148388" y="939800"/>
          <p14:tracePt t="28902" x="6154738" y="931863"/>
          <p14:tracePt t="28902" x="6162675" y="925513"/>
          <p14:tracePt t="28902" x="6170613" y="925513"/>
          <p14:tracePt t="28902" x="6170613" y="917575"/>
          <p14:tracePt t="28902" x="6184900" y="917575"/>
          <p14:tracePt t="28902" x="6192838" y="909638"/>
          <p14:tracePt t="28902" x="6199188" y="903288"/>
          <p14:tracePt t="28902" x="6207125" y="903288"/>
          <p14:tracePt t="28902" x="6221413" y="887413"/>
          <p14:tracePt t="28902" x="6229350" y="881063"/>
          <p14:tracePt t="28902" x="6215063" y="881063"/>
          <p14:tracePt t="28902" x="6192838" y="873125"/>
          <p14:tracePt t="28902" x="6176963" y="873125"/>
          <p14:tracePt t="28902" x="6148388" y="865188"/>
          <p14:tracePt t="28902" x="6118225" y="858838"/>
          <p14:tracePt t="28902" x="6007100" y="858838"/>
          <p14:tracePt t="28902" x="5918200" y="858838"/>
          <p14:tracePt t="28902" x="5867400" y="865188"/>
          <p14:tracePt t="28902" x="5822950" y="873125"/>
          <p14:tracePt t="28902" x="5784850" y="881063"/>
          <p14:tracePt t="28902" x="5756275" y="887413"/>
          <p14:tracePt t="28902" x="5734050" y="903288"/>
          <p14:tracePt t="28902" x="5681663" y="947738"/>
          <p14:tracePt t="28902" x="5607050" y="1065213"/>
          <p14:tracePt t="28902" x="5592763" y="1101725"/>
          <p14:tracePt t="28902" x="5562600" y="1146175"/>
          <p14:tracePt t="28902" x="5548313" y="1176338"/>
          <p14:tracePt t="28902" x="5534025" y="1220788"/>
          <p14:tracePt t="28902" x="5519738" y="1250950"/>
          <p14:tracePt t="28902" x="5489575" y="1331913"/>
          <p14:tracePt t="28902" x="5459413" y="1404938"/>
          <p14:tracePt t="28902" x="5437188" y="1493838"/>
          <p14:tracePt t="28902" x="5422900" y="1546225"/>
          <p14:tracePt t="28902" x="5422900" y="1560513"/>
          <p14:tracePt t="28902" x="5414963" y="1590675"/>
          <p14:tracePt t="28902" x="5408613" y="1612900"/>
          <p14:tracePt t="28902" x="5408613" y="1627188"/>
          <p14:tracePt t="28902" x="5408613" y="1635125"/>
          <p14:tracePt t="28902" x="5400675" y="1649413"/>
          <p14:tracePt t="28902" x="5392738" y="1671638"/>
          <p14:tracePt t="28902" x="5386388" y="1693863"/>
          <p14:tracePt t="28902" x="5378450" y="1724025"/>
          <p14:tracePt t="28902" x="5370513" y="1730375"/>
          <p14:tracePt t="28902" x="5356225" y="1752600"/>
          <p14:tracePt t="28902" x="5326063" y="1812925"/>
          <p14:tracePt t="28902" x="5311775" y="1841500"/>
          <p14:tracePt t="28902" x="5289550" y="1885950"/>
          <p14:tracePt t="28902" x="5253038" y="1930400"/>
          <p14:tracePt t="28902" x="5214938" y="1990725"/>
          <p14:tracePt t="28902" x="5119688" y="2079625"/>
          <p14:tracePt t="28902" x="5075238" y="2122488"/>
          <p14:tracePt t="28902" x="4941888" y="2211388"/>
          <p14:tracePt t="28902" x="4852988" y="2263775"/>
          <p14:tracePt t="28902" x="4778375" y="2308225"/>
          <p14:tracePt t="28902" x="4594225" y="2441575"/>
          <p14:tracePt t="28902" x="4452938" y="2559050"/>
          <p14:tracePt t="28902" x="4321175" y="2655888"/>
          <p14:tracePt t="28902" x="4187825" y="2767013"/>
          <p14:tracePt t="28902" x="4121150" y="2825750"/>
          <p14:tracePt t="28902" x="4083050" y="2870200"/>
          <p14:tracePt t="28902" x="4010025" y="2959100"/>
          <p14:tracePt t="28902" x="3929063" y="3055938"/>
          <p14:tracePt t="28902" x="3868738" y="3144838"/>
          <p14:tracePt t="28902" x="3810000" y="3211513"/>
          <p14:tracePt t="28902" x="3802063" y="3217863"/>
          <p14:tracePt t="28902" x="3779838" y="3240088"/>
          <p14:tracePt t="28902" x="3773488" y="3248025"/>
          <p14:tracePt t="28902" x="3765550" y="3262313"/>
          <p14:tracePt t="28902" x="3751263" y="3276600"/>
          <p14:tracePt t="28902" x="3743325" y="3292475"/>
          <p14:tracePt t="28902" x="3721100" y="3306763"/>
          <p14:tracePt t="28902" x="3721100" y="3314700"/>
          <p14:tracePt t="28902" x="3706813" y="3321050"/>
          <p14:tracePt t="28902" x="3698875" y="3336925"/>
          <p14:tracePt t="28902" x="3684588" y="3343275"/>
          <p14:tracePt t="28902" x="3668713" y="3343275"/>
          <p14:tracePt t="28902" x="3668713" y="3351213"/>
          <p14:tracePt t="28902" x="3662363" y="3359150"/>
          <p14:tracePt t="28902" x="3654425" y="3359150"/>
          <p14:tracePt t="28902" x="3646488" y="3365500"/>
          <p14:tracePt t="28902" x="3640138" y="3365500"/>
          <p14:tracePt t="28902" x="3632200" y="3365500"/>
          <p14:tracePt t="28902" x="3632200" y="3359150"/>
          <p14:tracePt t="28902" x="3632200" y="3351213"/>
          <p14:tracePt t="28902" x="3632200" y="3343275"/>
          <p14:tracePt t="28902" x="3632200" y="3336925"/>
          <p14:tracePt t="28902" x="3654425" y="3314700"/>
          <p14:tracePt t="28902" x="3676650" y="3298825"/>
          <p14:tracePt t="28902" x="3824288" y="3181350"/>
          <p14:tracePt t="28902" x="3995738" y="3040063"/>
          <p14:tracePt t="28902" x="4210050" y="2862263"/>
          <p14:tracePt t="28902" x="4394200" y="2736850"/>
          <p14:tracePt t="28902" x="4497388" y="2686050"/>
          <p14:tracePt t="28902" x="4668838" y="2566988"/>
          <p14:tracePt t="28902" x="4764088" y="2508250"/>
          <p14:tracePt t="28902" x="4867275" y="2433638"/>
          <p14:tracePt t="28902" x="4986338" y="2366963"/>
          <p14:tracePt t="28902" x="5237163" y="2205038"/>
          <p14:tracePt t="28902" x="5400675" y="2108200"/>
          <p14:tracePt t="28902" x="5475288" y="2071688"/>
          <p14:tracePt t="28902" x="5645150" y="1974850"/>
          <p14:tracePt t="28902" x="5726113" y="1938338"/>
          <p14:tracePt t="28902" x="5778500" y="1901825"/>
          <p14:tracePt t="28902" x="5881688" y="1797050"/>
          <p14:tracePt t="28902" x="5889625" y="1774825"/>
          <p14:tracePt t="28902" x="5976938" y="1679575"/>
          <p14:tracePt t="28902" x="6103938" y="1546225"/>
          <p14:tracePt t="28902" x="6318250" y="1331913"/>
          <p14:tracePt t="28902" x="6473825" y="1212850"/>
          <p14:tracePt t="28902" x="6532563" y="1154113"/>
          <p14:tracePt t="28902" x="6591300" y="1109663"/>
          <p14:tracePt t="28902" x="6621463" y="1073150"/>
          <p14:tracePt t="28902" x="6665913" y="1028700"/>
          <p14:tracePt t="28902" x="6702425" y="1006475"/>
          <p14:tracePt t="28902" x="6746875" y="954088"/>
          <p14:tracePt t="28902" x="6769100" y="939800"/>
          <p14:tracePt t="28902" x="6799263" y="909638"/>
          <p14:tracePt t="28902" x="6821488" y="895350"/>
          <p14:tracePt t="28902" x="6888163" y="873125"/>
          <p14:tracePt t="28902" x="6969125" y="850900"/>
          <p14:tracePt t="28902" x="7005638" y="842963"/>
          <p14:tracePt t="28902" x="7072313" y="836613"/>
          <p14:tracePt t="28902" x="7116763" y="820738"/>
          <p14:tracePt t="28902" x="7175500" y="798513"/>
          <p14:tracePt t="28902" x="7227888" y="784225"/>
          <p14:tracePt t="28902" x="7286625" y="776288"/>
          <p14:tracePt t="28902" x="7339013" y="762000"/>
          <p14:tracePt t="28902" x="7346950" y="754063"/>
          <p14:tracePt t="28902" x="7397750" y="747713"/>
          <p14:tracePt t="28902" x="7419975" y="739775"/>
          <p14:tracePt t="28902" x="7427913" y="731838"/>
          <p14:tracePt t="28902" x="7450138" y="725488"/>
          <p14:tracePt t="28902" x="7464425" y="717550"/>
          <p14:tracePt t="28902" x="7478713" y="709613"/>
          <p14:tracePt t="28902" x="7494588" y="709613"/>
          <p14:tracePt t="28902" x="7500938" y="709613"/>
          <p14:tracePt t="28902" x="7500938" y="703263"/>
          <p14:tracePt t="28902" x="7516813" y="703263"/>
          <p14:tracePt t="28902" x="7523163" y="695325"/>
          <p14:tracePt t="28902" x="7539038" y="695325"/>
          <p14:tracePt t="28902" x="7545388" y="695325"/>
          <p14:tracePt t="28902" x="7553325" y="695325"/>
          <p14:tracePt t="28902" x="7553325" y="687388"/>
          <p14:tracePt t="28902" x="7567613" y="687388"/>
          <p14:tracePt t="28902" x="7583488" y="681038"/>
          <p14:tracePt t="28902" x="7589838" y="673100"/>
          <p14:tracePt t="28902" x="7597775" y="673100"/>
          <p14:tracePt t="28902" x="7612063" y="665163"/>
          <p14:tracePt t="28902" x="7620000" y="665163"/>
          <p14:tracePt t="28902" x="7627938" y="665163"/>
          <p14:tracePt t="28902" x="7627938" y="658813"/>
          <p14:tracePt t="28902" x="7642225" y="658813"/>
          <p14:tracePt t="28902" x="7650163" y="658813"/>
          <p14:tracePt t="28902" x="7656513" y="650875"/>
          <p14:tracePt t="28902" x="7664450" y="642938"/>
          <p14:tracePt t="28902" x="7672388" y="642938"/>
          <p14:tracePt t="28902" x="7678738" y="636588"/>
          <p14:tracePt t="28902" x="7686675" y="636588"/>
          <p14:tracePt t="28902" x="7700963" y="620713"/>
          <p14:tracePt t="28902" x="7716838" y="614363"/>
          <p14:tracePt t="28902" x="7723188" y="606425"/>
          <p14:tracePt t="28902" x="7731125" y="598488"/>
          <p14:tracePt t="28902" x="7739063" y="598488"/>
          <p14:tracePt t="28902" x="7739063" y="592138"/>
          <p14:tracePt t="28902" x="7745413" y="584200"/>
          <p14:tracePt t="28902" x="7753350" y="584200"/>
          <p14:tracePt t="28902" x="7753350" y="576263"/>
          <p14:tracePt t="28902" x="7761288" y="576263"/>
          <p14:tracePt t="28902" x="7767638" y="569913"/>
          <p14:tracePt t="28902" x="7775575" y="569913"/>
          <p14:tracePt t="28902" x="7783513" y="561975"/>
          <p14:tracePt t="28902" x="7783513" y="555625"/>
          <p14:tracePt t="28902" x="7783513" y="547688"/>
          <p14:tracePt t="28902" x="7789863" y="547688"/>
          <p14:tracePt t="28902" x="7789863" y="539750"/>
          <p14:tracePt t="28902" x="7789863" y="533400"/>
          <p14:tracePt t="28902" x="7789863" y="525463"/>
          <p14:tracePt t="28902" x="7789863" y="517525"/>
          <p14:tracePt t="28902" x="7797800" y="511175"/>
          <p14:tracePt t="28902" x="7797800" y="503238"/>
          <p14:tracePt t="28902" x="7797800" y="495300"/>
          <p14:tracePt t="28902" x="7797800" y="488950"/>
          <p14:tracePt t="28902" x="7797800" y="481013"/>
          <p14:tracePt t="28902" x="7797800" y="473075"/>
          <p14:tracePt t="28902" x="7805738" y="473075"/>
          <p14:tracePt t="28902" x="7805738" y="466725"/>
          <p14:tracePt t="28902" x="7805738" y="458788"/>
          <p14:tracePt t="28902" x="7805738" y="450850"/>
          <p14:tracePt t="28902" x="7805738" y="444500"/>
          <p14:tracePt t="28902" x="7805738" y="436563"/>
          <p14:tracePt t="28902" x="7805738" y="428625"/>
          <p14:tracePt t="28902" x="7805738" y="422275"/>
          <p14:tracePt t="30238" x="96838" y="1168400"/>
          <p14:tracePt t="30254" x="503238" y="2263775"/>
          <p14:tracePt t="30269" x="820738" y="2922588"/>
          <p14:tracePt t="30289" x="1101725" y="3432175"/>
          <p14:tracePt t="30519" x="1168400" y="3757613"/>
          <p14:tracePt t="30526" x="1265238" y="4105275"/>
          <p14:tracePt t="30534" x="1420813" y="4416425"/>
          <p14:tracePt t="30551" x="1768475" y="4949825"/>
          <p14:tracePt t="30556" x="1960563" y="5200650"/>
          <p14:tracePt t="30567" x="2174875" y="5400675"/>
          <p14:tracePt t="30568" x="2427288" y="5578475"/>
          <p14:tracePt t="30585" x="2870200" y="5845175"/>
          <p14:tracePt t="30589" x="3128963" y="5932488"/>
          <p14:tracePt t="30595" x="3336925" y="5999163"/>
          <p14:tracePt t="30601" x="3514725" y="6051550"/>
          <p14:tracePt t="30618" x="3840163" y="6096000"/>
          <p14:tracePt t="30635" x="4149725" y="6110288"/>
          <p14:tracePt t="30652" x="4224338" y="6081713"/>
          <p14:tracePt t="30667" x="4254500" y="6065838"/>
          <p14:tracePt t="30686" x="4276725" y="6051550"/>
          <p14:tracePt t="30712" x="4283075" y="6051550"/>
          <p14:tracePt t="30720" x="4291013" y="6043613"/>
          <p14:tracePt t="30735" x="4298950" y="6037263"/>
          <p14:tracePt t="30751" x="4313238" y="6029325"/>
          <p14:tracePt t="30767" x="4343400" y="6021388"/>
          <p14:tracePt t="30795" x="4416425" y="5992813"/>
          <p14:tracePt t="30800" x="4430713" y="5984875"/>
          <p14:tracePt t="30808" x="4460875" y="5970588"/>
          <p14:tracePt t="30817" x="4483100" y="5962650"/>
          <p14:tracePt t="30821" x="4513263" y="5940425"/>
          <p14:tracePt t="30835" x="4557713" y="5895975"/>
          <p14:tracePt t="30856" x="4624388" y="5792788"/>
          <p14:tracePt t="30863" x="4638675" y="5748338"/>
          <p14:tracePt t="30870" x="4638675" y="5734050"/>
          <p14:tracePt t="30885" x="4652963" y="5673725"/>
          <p14:tracePt t="30906" x="4646613" y="5584825"/>
          <p14:tracePt t="30919" x="4616450" y="5526088"/>
          <p14:tracePt t="30937" x="4519613" y="5392738"/>
          <p14:tracePt t="30944" x="4475163" y="5348288"/>
          <p14:tracePt t="30955" x="4416425" y="5303838"/>
          <p14:tracePt t="30971" x="4283075" y="5214938"/>
          <p14:tracePt t="30985" x="4224338" y="5186363"/>
          <p14:tracePt t="31006" x="4121150" y="5170488"/>
          <p14:tracePt t="31022" x="4060825" y="5170488"/>
          <p14:tracePt t="31035" x="4032250" y="5170488"/>
          <p14:tracePt t="31056" x="4010025" y="5170488"/>
          <p14:tracePt t="31061" x="4002088" y="5170488"/>
          <p14:tracePt t="31073" x="3995738" y="5178425"/>
          <p14:tracePt t="31084" x="3995738" y="5192713"/>
          <p14:tracePt t="31085" x="4002088" y="5222875"/>
          <p14:tracePt t="31100" x="4046538" y="5297488"/>
          <p14:tracePt t="31117" x="4127500" y="5386388"/>
          <p14:tracePt t="31135" x="4194175" y="5437188"/>
          <p14:tracePt t="31150" x="4210050" y="5445125"/>
          <p14:tracePt t="31167" x="4216400" y="5453063"/>
          <p14:tracePt t="31168" x="4224338" y="5453063"/>
          <p14:tracePt t="31184" x="4232275" y="5453063"/>
          <p14:tracePt t="31201" x="4232275" y="5414963"/>
          <p14:tracePt t="31219" x="4224338" y="5378450"/>
          <p14:tracePt t="31234" x="4210050" y="5341938"/>
          <p14:tracePt t="31251" x="4202113" y="5326063"/>
          <p14:tracePt t="31267" x="4202113" y="5319713"/>
          <p14:tracePt t="31283" x="4194175" y="5319713"/>
          <p14:tracePt t="31300" x="4194175" y="5326063"/>
          <p14:tracePt t="31317" x="4194175" y="5356225"/>
          <p14:tracePt t="31320" x="4202113" y="5370513"/>
          <p14:tracePt t="31334" x="4216400" y="5408613"/>
          <p14:tracePt t="31353" x="4260850" y="5459413"/>
          <p14:tracePt t="31369" x="4291013" y="5475288"/>
          <p14:tracePt t="31385" x="4343400" y="5481638"/>
          <p14:tracePt t="31390" x="4365625" y="5481638"/>
          <p14:tracePt t="31402" x="4402138" y="5481638"/>
          <p14:tracePt t="31408" x="4416425" y="5481638"/>
          <p14:tracePt t="31418" x="4438650" y="5475288"/>
          <p14:tracePt t="31421" x="4438650" y="5459413"/>
          <p14:tracePt t="31435" x="4452938" y="5445125"/>
          <p14:tracePt t="31437" x="4460875" y="5422900"/>
          <p14:tracePt t="31451" x="4460875" y="5378450"/>
          <p14:tracePt t="31456" x="4460875" y="5356225"/>
          <p14:tracePt t="31461" x="4460875" y="5341938"/>
          <p14:tracePt t="31473" x="4452938" y="5319713"/>
          <p14:tracePt t="31484" x="4446588" y="5297488"/>
          <p14:tracePt t="31504" x="4424363" y="5281613"/>
          <p14:tracePt t="31518" x="4424363" y="5275263"/>
          <p14:tracePt t="31537" x="4408488" y="5275263"/>
          <p14:tracePt t="31715" x="4408488" y="5267325"/>
          <p14:tracePt t="31906" x="4408488" y="5259388"/>
          <p14:tracePt t="31994" x="4408488" y="5253038"/>
          <p14:tracePt t="32003" x="4416425" y="5253038"/>
          <p14:tracePt t="32015" x="4416425" y="5245100"/>
          <p14:tracePt t="32029" x="4416425" y="5237163"/>
          <p14:tracePt t="32043" x="4424363" y="5237163"/>
          <p14:tracePt t="32052" x="4430713" y="5237163"/>
          <p14:tracePt t="32060" x="4438650" y="5237163"/>
          <p14:tracePt t="32063" x="4446588" y="5230813"/>
          <p14:tracePt t="32068" x="4452938" y="5222875"/>
          <p14:tracePt t="32085" x="4468813" y="5214938"/>
          <p14:tracePt t="32102" x="4497388" y="5200650"/>
          <p14:tracePt t="32106" x="4497388" y="5192713"/>
          <p14:tracePt t="32119" x="4527550" y="5178425"/>
          <p14:tracePt t="32126" x="4527550" y="5170488"/>
          <p14:tracePt t="32135" x="4535488" y="5164138"/>
          <p14:tracePt t="32137" x="4549775" y="5156200"/>
          <p14:tracePt t="32152" x="4564063" y="5133975"/>
          <p14:tracePt t="32168" x="4579938" y="5119688"/>
          <p14:tracePt t="32173" x="4594225" y="5111750"/>
          <p14:tracePt t="32186" x="4602163" y="5097463"/>
          <p14:tracePt t="32192" x="4608513" y="5083175"/>
          <p14:tracePt t="32202" x="4624388" y="5075238"/>
          <p14:tracePt t="32207" x="4624388" y="5060950"/>
          <p14:tracePt t="32219" x="4630738" y="5053013"/>
          <p14:tracePt t="32223" x="4638675" y="5038725"/>
          <p14:tracePt t="32235" x="4652963" y="5022850"/>
          <p14:tracePt t="32253" x="4660900" y="5008563"/>
          <p14:tracePt t="32255" x="4660900" y="5000625"/>
          <p14:tracePt t="32269" x="4668838" y="4994275"/>
          <p14:tracePt t="32284" x="4675188" y="4986338"/>
          <p14:tracePt t="32302" x="4675188" y="4978400"/>
          <p14:tracePt t="32318" x="4675188" y="4972050"/>
          <p14:tracePt t="32801" x="4691063" y="4956175"/>
          <p14:tracePt t="32808" x="4705350" y="4949825"/>
          <p14:tracePt t="32823" x="4727575" y="4927600"/>
          <p14:tracePt t="32829" x="4741863" y="4919663"/>
          <p14:tracePt t="32838" x="4749800" y="4911725"/>
          <p14:tracePt t="32852" x="4764088" y="4889500"/>
          <p14:tracePt t="32856" x="4772025" y="4889500"/>
          <p14:tracePt t="32876" x="4786313" y="4875213"/>
          <p14:tracePt t="32884" x="4794250" y="4875213"/>
          <p14:tracePt t="32904" x="4794250" y="4860925"/>
          <p14:tracePt t="32919" x="4800600" y="4852988"/>
          <p14:tracePt t="33183" x="4889500" y="4757738"/>
          <p14:tracePt t="33191" x="4964113" y="4652963"/>
          <p14:tracePt t="33205" x="5083175" y="4491038"/>
          <p14:tracePt t="33220" x="5148263" y="4357688"/>
          <p14:tracePt t="33234" x="5170488" y="4254500"/>
          <p14:tracePt t="33251" x="5186363" y="4171950"/>
          <p14:tracePt t="33268" x="5186363" y="4143375"/>
          <p14:tracePt t="33273" x="5186363" y="4127500"/>
          <p14:tracePt t="33279" x="5186363" y="4121150"/>
          <p14:tracePt t="33292" x="5186363" y="4113213"/>
          <p14:tracePt t="33301" x="5178425" y="4105275"/>
          <p14:tracePt t="33320" x="5164138" y="4105275"/>
          <p14:tracePt t="33326" x="5156200" y="4105275"/>
          <p14:tracePt t="33341" x="5148263" y="4105275"/>
          <p14:tracePt t="33351" x="5141913" y="4105275"/>
          <p14:tracePt t="33369" x="5133975" y="4105275"/>
          <p14:tracePt t="33429" x="5133975" y="4098925"/>
          <p14:tracePt t="33443" x="5133975" y="4090988"/>
          <p14:tracePt t="33451" x="5141913" y="4090988"/>
          <p14:tracePt t="33470" x="5148263" y="4083050"/>
          <p14:tracePt t="33486" x="5148263" y="4076700"/>
          <p14:tracePt t="33502" x="5156200" y="4068763"/>
          <p14:tracePt t="33505" x="5156200" y="4060825"/>
          <p14:tracePt t="33518" x="5164138" y="4038600"/>
          <p14:tracePt t="33535" x="5170488" y="4010025"/>
          <p14:tracePt t="33554" x="5170488" y="3973513"/>
          <p14:tracePt t="33567" x="5170488" y="3951288"/>
          <p14:tracePt t="33587" x="5170488" y="3906838"/>
          <p14:tracePt t="33603" x="5170488" y="3890963"/>
          <p14:tracePt t="33620" x="5170488" y="3868738"/>
          <p14:tracePt t="33634" x="5178425" y="3854450"/>
          <p14:tracePt t="33656" x="5178425" y="3840163"/>
          <p14:tracePt t="33670" x="5178425" y="3832225"/>
          <p14:tracePt t="33685" x="5178425" y="3817938"/>
          <p14:tracePt t="33701" x="5186363" y="3802063"/>
          <p14:tracePt t="33705" x="5186363" y="3795713"/>
          <p14:tracePt t="33718" x="5186363" y="3773488"/>
          <p14:tracePt t="33722" x="5186363" y="3757613"/>
          <p14:tracePt t="33735" x="5186363" y="3751263"/>
          <p14:tracePt t="33737" x="5186363" y="3729038"/>
          <p14:tracePt t="33751" x="5186363" y="3690938"/>
          <p14:tracePt t="33773" x="5178425" y="3609975"/>
          <p14:tracePt t="33777" x="5170488" y="3587750"/>
          <p14:tracePt t="33785" x="5164138" y="3573463"/>
          <p14:tracePt t="33801" x="5141913" y="3529013"/>
          <p14:tracePt t="33803" x="5141913" y="3506788"/>
          <p14:tracePt t="33818" x="5119688" y="3484563"/>
          <p14:tracePt t="33824" x="5105400" y="3470275"/>
          <p14:tracePt t="33835" x="5089525" y="3462338"/>
          <p14:tracePt t="33840" x="5083175" y="3454400"/>
          <p14:tracePt t="33846" x="5060950" y="3448050"/>
          <p14:tracePt t="33853" x="5030788" y="3448050"/>
          <p14:tracePt t="33869" x="4986338" y="3448050"/>
          <p14:tracePt t="33874" x="4964113" y="3448050"/>
          <p14:tracePt t="33885" x="4919663" y="3462338"/>
          <p14:tracePt t="33901" x="4867275" y="3498850"/>
          <p14:tracePt t="33922" x="4786313" y="3609975"/>
          <p14:tracePt t="33935" x="4735513" y="3721100"/>
          <p14:tracePt t="33955" x="4705350" y="3973513"/>
          <p14:tracePt t="33969" x="4705350" y="4143375"/>
          <p14:tracePt t="33984" x="4741863" y="4224338"/>
          <p14:tracePt t="34003" x="4772025" y="4291013"/>
          <p14:tracePt t="34009" x="4778375" y="4305300"/>
          <p14:tracePt t="34018" x="4794250" y="4321175"/>
          <p14:tracePt t="34034" x="4838700" y="4343400"/>
          <p14:tracePt t="34051" x="4956175" y="4379913"/>
          <p14:tracePt t="34068" x="5045075" y="4379913"/>
          <p14:tracePt t="34070" x="5089525" y="4371975"/>
          <p14:tracePt t="34084" x="5156200" y="4357688"/>
          <p14:tracePt t="34100" x="5200650" y="4343400"/>
          <p14:tracePt t="34118" x="5253038" y="4291013"/>
          <p14:tracePt t="34134" x="5303838" y="4202113"/>
          <p14:tracePt t="34152" x="5400675" y="3957638"/>
          <p14:tracePt t="34168" x="5445125" y="3795713"/>
          <p14:tracePt t="34188" x="5453063" y="3448050"/>
          <p14:tracePt t="34201" x="5437188" y="3284538"/>
          <p14:tracePt t="34221" x="5386388" y="3128963"/>
          <p14:tracePt t="34223" x="5341938" y="3055938"/>
          <p14:tracePt t="34242" x="5208588" y="2847975"/>
          <p14:tracePt t="34251" x="5141913" y="2803525"/>
          <p14:tracePt t="34274" x="4964113" y="2686050"/>
          <p14:tracePt t="34277" x="4919663" y="2678113"/>
          <p14:tracePt t="34282" x="4883150" y="2663825"/>
          <p14:tracePt t="34291" x="4838700" y="2655888"/>
          <p14:tracePt t="34303" x="4764088" y="2655888"/>
          <p14:tracePt t="34317" x="4683125" y="2670175"/>
          <p14:tracePt t="34334" x="4594225" y="2722563"/>
          <p14:tracePt t="34351" x="4438650" y="2973388"/>
          <p14:tracePt t="34369" x="4386263" y="3225800"/>
          <p14:tracePt t="34374" x="4386263" y="3395663"/>
          <p14:tracePt t="34385" x="4430713" y="3646488"/>
          <p14:tracePt t="34401" x="4513263" y="3779838"/>
          <p14:tracePt t="34421" x="4668838" y="3884613"/>
          <p14:tracePt t="34428" x="4719638" y="3890963"/>
          <p14:tracePt t="34433" x="4772025" y="3898900"/>
          <p14:tracePt t="34445" x="4889500" y="3898900"/>
          <p14:tracePt t="34453" x="4956175" y="3884613"/>
          <p14:tracePt t="34468" x="5060950" y="3824288"/>
          <p14:tracePt t="34474" x="5111750" y="3757613"/>
          <p14:tracePt t="34480" x="5156200" y="3632200"/>
          <p14:tracePt t="34490" x="5192713" y="3462338"/>
          <p14:tracePt t="34501" x="5200650" y="3298825"/>
          <p14:tracePt t="34506" x="5192713" y="3114675"/>
          <p14:tracePt t="34520" x="5119688" y="2811463"/>
          <p14:tracePt t="34526" x="5067300" y="2708275"/>
          <p14:tracePt t="34535" x="4972050" y="2603500"/>
          <p14:tracePt t="34551" x="4889500" y="2566988"/>
          <p14:tracePt t="34556" x="4860925" y="2559050"/>
          <p14:tracePt t="34569" x="4786313" y="2552700"/>
          <p14:tracePt t="34584" x="4735513" y="2566988"/>
          <p14:tracePt t="34601" x="4683125" y="2597150"/>
          <p14:tracePt t="34603" x="4660900" y="2611438"/>
          <p14:tracePt t="34618" x="4624388" y="2663825"/>
          <p14:tracePt t="34634" x="4594225" y="2744788"/>
          <p14:tracePt t="34639" x="4572000" y="2789238"/>
          <p14:tracePt t="34651" x="4572000" y="2833688"/>
          <p14:tracePt t="34673" x="4586288" y="3011488"/>
          <p14:tracePt t="34680" x="4602163" y="3070225"/>
          <p14:tracePt t="34691" x="4630738" y="3136900"/>
          <p14:tracePt t="34701" x="4691063" y="3248025"/>
          <p14:tracePt t="34722" x="4749800" y="3359150"/>
          <p14:tracePt t="34735" x="4786313" y="3387725"/>
          <p14:tracePt t="34750" x="4816475" y="3409950"/>
          <p14:tracePt t="34769" x="4845050" y="3425825"/>
          <p14:tracePt t="34775" x="4852988" y="3425825"/>
          <p14:tracePt t="34785" x="4860925" y="3425825"/>
          <p14:tracePt t="34801" x="4875213" y="3425825"/>
          <p14:tracePt t="34818" x="4889500" y="3365500"/>
          <p14:tracePt t="34835" x="4897438" y="3173413"/>
          <p14:tracePt t="34851" x="4889500" y="3062288"/>
          <p14:tracePt t="34869" x="4860925" y="2959100"/>
          <p14:tracePt t="34885" x="4838700" y="2936875"/>
          <p14:tracePt t="34902" x="4816475" y="2914650"/>
          <p14:tracePt t="34918" x="4800600" y="2900363"/>
          <p14:tracePt t="34936" x="4786313" y="2900363"/>
          <p14:tracePt t="34951" x="4772025" y="2900363"/>
          <p14:tracePt t="34969" x="4757738" y="2900363"/>
          <p14:tracePt t="34975" x="4749800" y="2906713"/>
          <p14:tracePt t="34981" x="4741863" y="2906713"/>
          <p14:tracePt t="34993" x="4735513" y="2906713"/>
          <p14:tracePt t="35001" x="4727575" y="2906713"/>
          <p14:tracePt t="35021" x="4719638" y="2922588"/>
          <p14:tracePt t="35036" x="4713288" y="2922588"/>
          <p14:tracePt t="35438" x="4749800" y="2833688"/>
          <p14:tracePt t="35443" x="4786313" y="2736850"/>
          <p14:tracePt t="35453" x="4830763" y="2641600"/>
          <p14:tracePt t="35467" x="4905375" y="2500313"/>
          <p14:tracePt t="35471" x="4933950" y="2441575"/>
          <p14:tracePt t="35485" x="4972050" y="2382838"/>
          <p14:tracePt t="35501" x="5000625" y="2338388"/>
          <p14:tracePt t="35519" x="5038725" y="2300288"/>
          <p14:tracePt t="35525" x="5045075" y="2293938"/>
          <p14:tracePt t="35535" x="5053013" y="2286000"/>
          <p14:tracePt t="35539" x="5060950" y="2286000"/>
          <p14:tracePt t="35553" x="5067300" y="2278063"/>
          <p14:tracePt t="35568" x="5083175" y="2278063"/>
          <p14:tracePt t="35589" x="5097463" y="2278063"/>
          <p14:tracePt t="35596" x="5097463" y="2286000"/>
          <p14:tracePt t="35600" x="5105400" y="2293938"/>
          <p14:tracePt t="35607" x="5119688" y="2316163"/>
          <p14:tracePt t="35614" x="5133975" y="2344738"/>
          <p14:tracePt t="35621" x="5148263" y="2397125"/>
          <p14:tracePt t="35636" x="5170488" y="2500313"/>
          <p14:tracePt t="35643" x="5186363" y="2566988"/>
          <p14:tracePt t="35648" x="5200650" y="2641600"/>
          <p14:tracePt t="35654" x="5200650" y="2708275"/>
          <p14:tracePt t="35669" x="5208588" y="2819400"/>
          <p14:tracePt t="35686" x="5200650" y="2878138"/>
          <p14:tracePt t="35690" x="5200650" y="2900363"/>
          <p14:tracePt t="35695" x="5192713" y="2914650"/>
          <p14:tracePt t="35702" x="5186363" y="2922588"/>
          <p14:tracePt t="35718" x="5170488" y="2951163"/>
          <p14:tracePt t="35735" x="5156200" y="2967038"/>
          <p14:tracePt t="35740" x="5133975" y="2981325"/>
          <p14:tracePt t="35753" x="5089525" y="3003550"/>
          <p14:tracePt t="35768" x="4978400" y="3017838"/>
          <p14:tracePt t="35772" x="4905375" y="3017838"/>
          <p14:tracePt t="35778" x="4816475" y="2995613"/>
          <p14:tracePt t="35785" x="4713288" y="2959100"/>
          <p14:tracePt t="35802" x="4519613" y="2862263"/>
          <p14:tracePt t="35808" x="4430713" y="2825750"/>
          <p14:tracePt t="35813" x="4365625" y="2789238"/>
          <p14:tracePt t="35819" x="4313238" y="2767013"/>
          <p14:tracePt t="35835" x="4254500" y="2744788"/>
          <p14:tracePt t="35854" x="4224338" y="2730500"/>
          <p14:tracePt t="35860" x="4216400" y="2730500"/>
          <p14:tracePt t="35867" x="4210050" y="2730500"/>
          <p14:tracePt t="35888" x="4202113" y="2730500"/>
          <p14:tracePt t="35909" x="4202113" y="2736850"/>
          <p14:tracePt t="35918" x="4202113" y="2752725"/>
          <p14:tracePt t="35923" x="4202113" y="2767013"/>
          <p14:tracePt t="35934" x="4202113" y="2803525"/>
          <p14:tracePt t="35937" x="4202113" y="2833688"/>
          <p14:tracePt t="35952" x="4210050" y="2951163"/>
          <p14:tracePt t="35956" x="4232275" y="3040063"/>
          <p14:tracePt t="35969" x="4268788" y="3248025"/>
          <p14:tracePt t="35985" x="4305300" y="3403600"/>
          <p14:tracePt t="35991" x="4335463" y="3448050"/>
          <p14:tracePt t="35997" x="4357688" y="3492500"/>
          <p14:tracePt t="36007" x="4371975" y="3521075"/>
          <p14:tracePt t="36018" x="4416425" y="3573463"/>
          <p14:tracePt t="36035" x="4460875" y="3617913"/>
          <p14:tracePt t="36040" x="4475163" y="3640138"/>
          <p14:tracePt t="36046" x="4497388" y="3668713"/>
          <p14:tracePt t="36054" x="4519613" y="3690938"/>
          <p14:tracePt t="36069" x="4557713" y="3743325"/>
          <p14:tracePt t="36073" x="4572000" y="3751263"/>
          <p14:tracePt t="36078" x="4586288" y="3773488"/>
          <p14:tracePt t="36086" x="4594225" y="3779838"/>
          <p14:tracePt t="36101" x="4616450" y="3802063"/>
          <p14:tracePt t="36123" x="4652963" y="3817938"/>
          <p14:tracePt t="36135" x="4675188" y="3817938"/>
          <p14:tracePt t="36141" x="4691063" y="3824288"/>
          <p14:tracePt t="36148" x="4705350" y="3824288"/>
          <p14:tracePt t="36155" x="4719638" y="3824288"/>
          <p14:tracePt t="36167" x="4749800" y="3824288"/>
          <p14:tracePt t="36185" x="4772025" y="3824288"/>
          <p14:tracePt t="36202" x="4800600" y="3824288"/>
          <p14:tracePt t="36217" x="4822825" y="3824288"/>
          <p14:tracePt t="36235" x="4830763" y="3824288"/>
          <p14:tracePt t="36251" x="4845050" y="3824288"/>
          <p14:tracePt t="36256" x="4845050" y="3817938"/>
          <p14:tracePt t="36282" x="4852988" y="3817938"/>
          <p14:tracePt t="36297" x="4860925" y="3817938"/>
          <p14:tracePt t="36303" x="4860925" y="3810000"/>
          <p14:tracePt t="36317" x="4875213" y="3802063"/>
          <p14:tracePt t="36335" x="4883150" y="3802063"/>
          <p14:tracePt t="36351" x="4889500" y="3795713"/>
          <p14:tracePt t="36352" x="4897438" y="3795713"/>
          <p14:tracePt t="36367" x="4897438" y="3787775"/>
          <p14:tracePt t="36384" x="4905375" y="3779838"/>
          <p14:tracePt t="36486" x="4905375" y="3787775"/>
          <p14:tracePt t="36493" x="4905375" y="3795713"/>
          <p14:tracePt t="36507" x="4897438" y="3802063"/>
          <p14:tracePt t="36517" x="4897438" y="3810000"/>
          <p14:tracePt t="36536" x="4860925" y="3862388"/>
          <p14:tracePt t="36552" x="4838700" y="3906838"/>
          <p14:tracePt t="36558" x="4822825" y="3921125"/>
          <p14:tracePt t="36569" x="4800600" y="3957638"/>
          <p14:tracePt t="36584" x="4786313" y="3973513"/>
          <p14:tracePt t="36603" x="4772025" y="3995738"/>
          <p14:tracePt t="36618" x="4764088" y="4016375"/>
          <p14:tracePt t="36636" x="4757738" y="4016375"/>
          <p14:tracePt t="36640" x="4749800" y="4032250"/>
          <p14:tracePt t="36654" x="4741863" y="4038600"/>
          <p14:tracePt t="37013" x="4741863" y="4083050"/>
          <p14:tracePt t="37019" x="4749800" y="4135438"/>
          <p14:tracePt t="37033" x="4757738" y="4171950"/>
          <p14:tracePt t="37054" x="4786313" y="4357688"/>
          <p14:tracePt t="37068" x="4800600" y="4402138"/>
          <p14:tracePt t="37070" x="4808538" y="4438650"/>
          <p14:tracePt t="37085" x="4830763" y="4519613"/>
          <p14:tracePt t="37090" x="4838700" y="4541838"/>
          <p14:tracePt t="37102" x="4852988" y="4572000"/>
          <p14:tracePt t="37119" x="4852988" y="4594225"/>
          <p14:tracePt t="37134" x="4875213" y="4602163"/>
          <p14:tracePt t="37152" x="4911725" y="4602163"/>
          <p14:tracePt t="37168" x="4941888" y="4594225"/>
          <p14:tracePt t="37411" x="4972050" y="4557713"/>
          <p14:tracePt t="37416" x="5022850" y="4497388"/>
          <p14:tracePt t="37425" x="5053013" y="4452938"/>
          <p14:tracePt t="37434" x="5089525" y="4402138"/>
          <p14:tracePt t="37437" x="5119688" y="4343400"/>
          <p14:tracePt t="37452" x="5156200" y="4246563"/>
          <p14:tracePt t="37459" x="5164138" y="4224338"/>
          <p14:tracePt t="37465" x="5170488" y="4194175"/>
          <p14:tracePt t="37475" x="5170488" y="4157663"/>
          <p14:tracePt t="37486" x="5164138" y="4105275"/>
          <p14:tracePt t="37502" x="5133975" y="4054475"/>
          <p14:tracePt t="37505" x="5111750" y="4032250"/>
          <p14:tracePt t="37521" x="5067300" y="4002088"/>
          <p14:tracePt t="37533" x="5038725" y="3987800"/>
          <p14:tracePt t="37556" x="4941888" y="3987800"/>
          <p14:tracePt t="37568" x="4822825" y="4032250"/>
          <p14:tracePt t="37585" x="4675188" y="4149725"/>
          <p14:tracePt t="37589" x="4602163" y="4246563"/>
          <p14:tracePt t="37594" x="4549775" y="4335463"/>
          <p14:tracePt t="37601" x="4513263" y="4416425"/>
          <p14:tracePt t="37617" x="4475163" y="4564063"/>
          <p14:tracePt t="37634" x="4460875" y="4741863"/>
          <p14:tracePt t="37635" x="4460875" y="4830763"/>
          <p14:tracePt t="37652" x="4491038" y="4956175"/>
          <p14:tracePt t="37656" x="4513263" y="5000625"/>
          <p14:tracePt t="37667" x="4557713" y="5053013"/>
          <p14:tracePt t="37668" x="4602163" y="5105400"/>
          <p14:tracePt t="37685" x="4749800" y="5200650"/>
          <p14:tracePt t="37691" x="4816475" y="5245100"/>
          <p14:tracePt t="37697" x="4897438" y="5289550"/>
          <p14:tracePt t="37703" x="4978400" y="5326063"/>
          <p14:tracePt t="37717" x="5105400" y="5356225"/>
          <p14:tracePt t="37735" x="5133975" y="5356225"/>
          <p14:tracePt t="38107" x="5053013" y="5326063"/>
          <p14:tracePt t="38115" x="4897438" y="5259388"/>
          <p14:tracePt t="38120" x="4735513" y="5178425"/>
          <p14:tracePt t="38133" x="4491038" y="5060950"/>
          <p14:tracePt t="38152" x="4194175" y="4978400"/>
          <p14:tracePt t="38156" x="4054475" y="4956175"/>
          <p14:tracePt t="38160" x="3943350" y="4949825"/>
          <p14:tracePt t="38169" x="3817938" y="4949825"/>
          <p14:tracePt t="38184" x="3565525" y="4994275"/>
          <p14:tracePt t="38203" x="3321050" y="5089525"/>
          <p14:tracePt t="38219" x="3248025" y="5141913"/>
          <p14:tracePt t="38224" x="3225800" y="5156200"/>
          <p14:tracePt t="38237" x="3189288" y="5186363"/>
          <p14:tracePt t="38243" x="3173413" y="5208588"/>
          <p14:tracePt t="38251" x="3167063" y="5222875"/>
          <p14:tracePt t="38269" x="3151188" y="5253038"/>
          <p14:tracePt t="38273" x="3144838" y="5275263"/>
          <p14:tracePt t="38285" x="3144838" y="5348288"/>
          <p14:tracePt t="38305" x="3181350" y="5511800"/>
          <p14:tracePt t="38318" x="3240088" y="5600700"/>
          <p14:tracePt t="38334" x="3373438" y="5667375"/>
          <p14:tracePt t="38353" x="3646488" y="5703888"/>
          <p14:tracePt t="38369" x="3802063" y="5689600"/>
          <p14:tracePt t="38373" x="3876675" y="5681663"/>
          <p14:tracePt t="38384" x="3929063" y="5667375"/>
          <p14:tracePt t="38388" x="3973513" y="5651500"/>
          <p14:tracePt t="38392" x="4010025" y="5629275"/>
          <p14:tracePt t="38401" x="4046538" y="5614988"/>
          <p14:tracePt t="38418" x="4105275" y="5570538"/>
          <p14:tracePt t="38422" x="4143375" y="5534025"/>
          <p14:tracePt t="38434" x="4210050" y="5459413"/>
          <p14:tracePt t="38451" x="4254500" y="5392738"/>
          <p14:tracePt t="38454" x="4276725" y="5364163"/>
          <p14:tracePt t="38467" x="4298950" y="5303838"/>
          <p14:tracePt t="38484" x="4321175" y="5267325"/>
          <p14:tracePt t="38501" x="4327525" y="5230813"/>
          <p14:tracePt t="38503" x="4327525" y="5214938"/>
          <p14:tracePt t="38518" x="4335463" y="5192713"/>
          <p14:tracePt t="38534" x="4335463" y="5170488"/>
          <p14:tracePt t="38551" x="4335463" y="5141913"/>
          <p14:tracePt t="38567" x="4335463" y="5119688"/>
          <p14:tracePt t="38584" x="4335463" y="5089525"/>
          <p14:tracePt t="38601" x="4335463" y="5075238"/>
          <p14:tracePt t="38618" x="4327525" y="5067300"/>
          <p14:tracePt t="38635" x="4313238" y="5053013"/>
          <p14:tracePt t="38654" x="4291013" y="5053013"/>
          <p14:tracePt t="38668" x="4260850" y="5045075"/>
          <p14:tracePt t="38684" x="4238625" y="5045075"/>
          <p14:tracePt t="38689" x="4210050" y="5045075"/>
          <p14:tracePt t="38695" x="4194175" y="5045075"/>
          <p14:tracePt t="38701" x="4171950" y="5053013"/>
          <p14:tracePt t="38718" x="4113213" y="5083175"/>
          <p14:tracePt t="38722" x="4090988" y="5105400"/>
          <p14:tracePt t="38734" x="4032250" y="5156200"/>
          <p14:tracePt t="38752" x="3979863" y="5245100"/>
          <p14:tracePt t="38755" x="3965575" y="5275263"/>
          <p14:tracePt t="38768" x="3943350" y="5334000"/>
          <p14:tracePt t="38784" x="3935413" y="5408613"/>
          <p14:tracePt t="38803" x="3935413" y="5562600"/>
          <p14:tracePt t="38810" x="3951288" y="5607050"/>
          <p14:tracePt t="38819" x="3965575" y="5645150"/>
          <p14:tracePt t="38833" x="3995738" y="5695950"/>
          <p14:tracePt t="38851" x="4046538" y="5748338"/>
          <p14:tracePt t="38869" x="4105275" y="5784850"/>
          <p14:tracePt t="38873" x="4149725" y="5800725"/>
          <p14:tracePt t="38879" x="4187825" y="5807075"/>
          <p14:tracePt t="38886" x="4232275" y="5815013"/>
          <p14:tracePt t="38901" x="4321175" y="5845175"/>
          <p14:tracePt t="38906" x="4371975" y="5851525"/>
          <p14:tracePt t="38919" x="4475163" y="5859463"/>
          <p14:tracePt t="38925" x="4519613" y="5867400"/>
          <p14:tracePt t="38934" x="4557713" y="5867400"/>
          <p14:tracePt t="38951" x="4624388" y="5867400"/>
          <p14:tracePt t="38953" x="4638675" y="5867400"/>
          <p14:tracePt t="38968" x="4668838" y="5867400"/>
          <p14:tracePt t="38984" x="4683125" y="5859463"/>
          <p14:tracePt t="39002" x="4697413" y="5859463"/>
          <p14:tracePt t="39019" x="4705350" y="5859463"/>
          <p14:tracePt t="39024" x="4713288" y="5859463"/>
          <p14:tracePt t="39056" x="4719638" y="5859463"/>
          <p14:tracePt t="39069" x="4727575" y="5859463"/>
          <p14:tracePt t="39098" x="4735513" y="5859463"/>
          <p14:tracePt t="39104" x="4741863" y="5859463"/>
          <p14:tracePt t="39120" x="4764088" y="5867400"/>
          <p14:tracePt t="39125" x="4778375" y="5881688"/>
          <p14:tracePt t="39135" x="4794250" y="5889625"/>
          <p14:tracePt t="39140" x="4822825" y="5903913"/>
          <p14:tracePt t="39150" x="4845050" y="5903913"/>
          <p14:tracePt t="39151" x="4883150" y="5926138"/>
          <p14:tracePt t="39169" x="4919663" y="5948363"/>
          <p14:tracePt t="39174" x="4933950" y="5954713"/>
          <p14:tracePt t="39179" x="4949825" y="5970588"/>
          <p14:tracePt t="39189" x="4964113" y="5976938"/>
          <p14:tracePt t="39201" x="4986338" y="5984875"/>
          <p14:tracePt t="39220" x="5008563" y="5999163"/>
          <p14:tracePt t="39226" x="5008563" y="6007100"/>
          <p14:tracePt t="39234" x="5016500" y="6007100"/>
          <p14:tracePt t="39251" x="5030788" y="6007100"/>
          <p14:tracePt t="39255" x="5030788" y="6015038"/>
          <p14:tracePt t="39268" x="5038725" y="6015038"/>
          <p14:tracePt t="39285" x="5038725" y="6021388"/>
          <p14:tracePt t="39288" x="5045075" y="6021388"/>
          <p14:tracePt t="39315" x="5053013" y="6021388"/>
          <p14:tracePt t="39405" x="5053013" y="6029325"/>
          <p14:tracePt t="39438" x="5053013" y="6037263"/>
          <p14:tracePt t="39460" x="5053013" y="6043613"/>
          <p14:tracePt t="39492" x="5053013" y="6051550"/>
          <p14:tracePt t="39500" x="5045075" y="6051550"/>
          <p14:tracePt t="39520" x="5038725" y="6051550"/>
          <p14:tracePt t="39543" x="5038725" y="6059488"/>
          <p14:tracePt t="39548" x="5030788" y="6059488"/>
          <p14:tracePt t="39595" x="5022850" y="6059488"/>
          <p14:tracePt t="40581" x="5030788" y="6021388"/>
          <p14:tracePt t="40592" x="5067300" y="5903913"/>
          <p14:tracePt t="40601" x="5089525" y="5837238"/>
          <p14:tracePt t="40607" x="5105400" y="5762625"/>
          <p14:tracePt t="40619" x="5133975" y="5622925"/>
          <p14:tracePt t="40634" x="5148263" y="5519738"/>
          <p14:tracePt t="40651" x="5156200" y="5437188"/>
          <p14:tracePt t="40668" x="5164138" y="5356225"/>
          <p14:tracePt t="40684" x="5164138" y="5303838"/>
          <p14:tracePt t="40701" x="5164138" y="5237163"/>
          <p14:tracePt t="40719" x="5164138" y="5192713"/>
          <p14:tracePt t="40722" x="5164138" y="5178425"/>
          <p14:tracePt t="40734" x="5164138" y="5170488"/>
          <p14:tracePt t="40735" x="5164138" y="5156200"/>
          <p14:tracePt t="40750" x="5156200" y="5127625"/>
          <p14:tracePt t="40768" x="5141913" y="5089525"/>
          <p14:tracePt t="40783" x="5133975" y="5060950"/>
          <p14:tracePt t="40800" x="5127625" y="5045075"/>
          <p14:tracePt t="40817" x="5111750" y="5016500"/>
          <p14:tracePt t="40834" x="5105400" y="5000625"/>
          <p14:tracePt t="40851" x="5083175" y="4978400"/>
          <p14:tracePt t="40868" x="5075238" y="4956175"/>
          <p14:tracePt t="40886" x="5060950" y="4927600"/>
          <p14:tracePt t="40902" x="5053013" y="4911725"/>
          <p14:tracePt t="40907" x="5045075" y="4897438"/>
          <p14:tracePt t="40918" x="5038725" y="4889500"/>
          <p14:tracePt t="40920" x="5030788" y="4867275"/>
          <p14:tracePt t="40935" x="5022850" y="4845050"/>
          <p14:tracePt t="40952" x="5016500" y="4800600"/>
          <p14:tracePt t="40955" x="5016500" y="4794250"/>
          <p14:tracePt t="40968" x="5016500" y="4778375"/>
          <p14:tracePt t="40970" x="5016500" y="4757738"/>
          <p14:tracePt t="40984" x="5008563" y="4735513"/>
          <p14:tracePt t="40989" x="5008563" y="4727575"/>
          <p14:tracePt t="40994" x="5008563" y="4719638"/>
          <p14:tracePt t="41002" x="5008563" y="4713288"/>
          <p14:tracePt t="41017" x="5008563" y="4697413"/>
          <p14:tracePt t="41036" x="5008563" y="4675188"/>
          <p14:tracePt t="41051" x="5008563" y="4660900"/>
          <p14:tracePt t="41067" x="5016500" y="4652963"/>
          <p14:tracePt t="41068" x="5022850" y="4646613"/>
          <p14:tracePt t="41084" x="5038725" y="4630738"/>
          <p14:tracePt t="41102" x="5060950" y="4616450"/>
          <p14:tracePt t="41107" x="5089525" y="4602163"/>
          <p14:tracePt t="41118" x="5170488" y="4594225"/>
          <p14:tracePt t="41135" x="5208588" y="4579938"/>
          <p14:tracePt t="41683" x="5178425" y="4513263"/>
          <p14:tracePt t="41690" x="5148263" y="4430713"/>
          <p14:tracePt t="41700" x="5133975" y="4371975"/>
          <p14:tracePt t="41717" x="5127625" y="4291013"/>
          <p14:tracePt t="41718" x="5127625" y="4254500"/>
          <p14:tracePt t="41734" x="5164138" y="4187825"/>
          <p14:tracePt t="41752" x="5400675" y="4016375"/>
          <p14:tracePt t="41768" x="5770563" y="3884613"/>
          <p14:tracePt t="41788" x="6103938" y="3832225"/>
          <p14:tracePt t="41794" x="6110288" y="3832225"/>
          <p14:tracePt t="41802" x="6110288" y="3846513"/>
          <p14:tracePt t="42041" x="6088063" y="3890963"/>
          <p14:tracePt t="42047" x="6073775" y="3935413"/>
          <p14:tracePt t="42054" x="6073775" y="3965575"/>
          <p14:tracePt t="42067" x="6096000" y="4024313"/>
          <p14:tracePt t="42090" x="6391275" y="4210050"/>
          <p14:tracePt t="42093" x="6599238" y="4298950"/>
          <p14:tracePt t="42102" x="6791325" y="4335463"/>
          <p14:tracePt t="42119" x="7072313" y="4343400"/>
          <p14:tracePt t="42123" x="7191375" y="4321175"/>
          <p14:tracePt t="42134" x="7280275" y="4291013"/>
          <p14:tracePt t="42139" x="7353300" y="4254500"/>
          <p14:tracePt t="42144" x="7413625" y="4216400"/>
          <p14:tracePt t="42149" x="7450138" y="4171950"/>
          <p14:tracePt t="42156" x="7486650" y="4090988"/>
          <p14:tracePt t="42163" x="7508875" y="4002088"/>
          <p14:tracePt t="42168" x="7500938" y="3890963"/>
          <p14:tracePt t="42185" x="7375525" y="3521075"/>
          <p14:tracePt t="42191" x="7242175" y="3233738"/>
          <p14:tracePt t="42204" x="6894513" y="2619375"/>
          <p14:tracePt t="42219" x="6421438" y="1893888"/>
          <p14:tracePt t="42239" x="5386388" y="1006475"/>
          <p14:tracePt t="42252" x="4513263" y="620713"/>
          <p14:tracePt t="42268" x="3662363" y="503238"/>
          <p14:tracePt t="42273" x="3298825" y="481013"/>
          <p14:tracePt t="42285" x="2781300" y="533400"/>
          <p14:tracePt t="42301" x="2389188" y="665163"/>
          <p14:tracePt t="42317" x="1946275" y="931863"/>
          <p14:tracePt t="42335" x="1716088" y="1087438"/>
          <p14:tracePt t="42516" x="1465263" y="917575"/>
          <p14:tracePt t="42523" x="1257300" y="754063"/>
          <p14:tracePt t="42534" x="1087438" y="584200"/>
          <p14:tracePt t="42555" x="673100" y="103188"/>
          <p14:tracePt t="43103" x="895350" y="236538"/>
          <p14:tracePt t="43105" x="1184275" y="361950"/>
          <p14:tracePt t="43118" x="1871663" y="614363"/>
          <p14:tracePt t="43134" x="2678113" y="895350"/>
          <p14:tracePt t="43153" x="4046538" y="1220788"/>
          <p14:tracePt t="43168" x="5000625" y="1382713"/>
          <p14:tracePt t="43184" x="5734050" y="1516063"/>
          <p14:tracePt t="43201" x="6199188" y="1620838"/>
          <p14:tracePt t="43426" x="6651625" y="1620838"/>
          <p14:tracePt t="43432" x="7080250" y="1635125"/>
          <p14:tracePt t="43439" x="7516813" y="1687513"/>
          <p14:tracePt t="43452" x="8248650" y="1804988"/>
          <p14:tracePt t="43467" x="8774113" y="1952625"/>
          <p14:tracePt t="43484" x="9010650" y="2063750"/>
          <p14:tracePt t="43488" x="9085263" y="2116138"/>
          <p14:tracePt t="43501" x="9129713" y="2144713"/>
          <p14:tracePt t="43517" x="9136063" y="2144713"/>
          <p14:tracePt t="43535" x="9144000" y="2160588"/>
          <p14:tracePt t="43566" x="9151938" y="2160588"/>
          <p14:tracePt t="43576" x="9151938" y="2166938"/>
          <p14:tracePt t="43583" x="9151938" y="2174875"/>
          <p14:tracePt t="43601" x="9158288" y="2182813"/>
          <p14:tracePt t="43618" x="9174163" y="2211388"/>
          <p14:tracePt t="43634" x="9188450" y="2241550"/>
          <p14:tracePt t="43652" x="9210675" y="2366963"/>
          <p14:tracePt t="43657" x="9218613" y="2419350"/>
          <p14:tracePt t="43667" x="9218613" y="2455863"/>
          <p14:tracePt t="43684" x="9218613" y="2522538"/>
          <p14:tracePt t="43701" x="9218613" y="2544763"/>
          <p14:tracePt t="43706" x="9218613" y="2566988"/>
          <p14:tracePt t="43718" x="9188450" y="2603500"/>
          <p14:tracePt t="43734" x="9144000" y="2633663"/>
          <p14:tracePt t="43753" x="9010650" y="2759075"/>
          <p14:tracePt t="43769" x="8893175" y="2878138"/>
          <p14:tracePt t="43774" x="8848725" y="2936875"/>
          <p14:tracePt t="43783" x="8804275" y="2981325"/>
          <p14:tracePt t="43801" x="8721725" y="3055938"/>
          <p14:tracePt t="43805" x="8699500" y="3078163"/>
          <p14:tracePt t="43818" x="8670925" y="3106738"/>
          <p14:tracePt t="43835" x="8648700" y="3122613"/>
          <p14:tracePt t="43852" x="8632825" y="3128963"/>
          <p14:tracePt t="43869" x="8626475" y="3136900"/>
          <p14:tracePt t="43883" x="8626475" y="3144838"/>
          <p14:tracePt t="43901" x="8626475" y="3159125"/>
          <p14:tracePt t="43905" x="8618538" y="3167063"/>
          <p14:tracePt t="43910" x="8618538" y="3173413"/>
          <p14:tracePt t="43917" x="8618538" y="3181350"/>
          <p14:tracePt t="43935" x="8618538" y="3233738"/>
          <p14:tracePt t="43939" x="8618538" y="3248025"/>
          <p14:tracePt t="43950" x="8618538" y="3276600"/>
          <p14:tracePt t="43955" x="8618538" y="3314700"/>
          <p14:tracePt t="43967" x="8655050" y="3432175"/>
          <p14:tracePt t="43984" x="8721725" y="3565525"/>
          <p14:tracePt t="44001" x="8788400" y="3609975"/>
          <p14:tracePt t="44020" x="8921750" y="3654425"/>
          <p14:tracePt t="44033" x="8996363" y="3654425"/>
          <p14:tracePt t="44052" x="9085263" y="3609975"/>
          <p14:tracePt t="44068" x="9144000" y="3498850"/>
          <p14:tracePt t="44085" x="9188450" y="3314700"/>
          <p14:tracePt t="44101" x="9210675" y="2878138"/>
          <p14:tracePt t="44118" x="9202738" y="2678113"/>
          <p14:tracePt t="44135" x="9121775" y="2559050"/>
          <p14:tracePt t="44153" x="9024938" y="2508250"/>
          <p14:tracePt t="44157" x="8958263" y="2486025"/>
          <p14:tracePt t="44170" x="8818563" y="2471738"/>
          <p14:tracePt t="44183" x="8715375" y="2471738"/>
          <p14:tracePt t="44205" x="8551863" y="2530475"/>
          <p14:tracePt t="44217" x="8501063" y="2566988"/>
          <p14:tracePt t="44221" x="8440738" y="2619375"/>
          <p14:tracePt t="44234" x="8351838" y="2752725"/>
          <p14:tracePt t="44253" x="8307388" y="2967038"/>
          <p14:tracePt t="44270" x="8315325" y="3092450"/>
          <p14:tracePt t="44274" x="8345488" y="3159125"/>
          <p14:tracePt t="44283" x="8412163" y="3254375"/>
          <p14:tracePt t="44302" x="8632825" y="3506788"/>
          <p14:tracePt t="44321" x="8929688" y="3646488"/>
          <p14:tracePt t="44327" x="9055100" y="3684588"/>
          <p14:tracePt t="44334" x="9136063" y="3690938"/>
          <p14:tracePt t="44352" x="9255125" y="3698875"/>
          <p14:tracePt t="44356" x="9307513" y="3698875"/>
          <p14:tracePt t="44363" x="9358313" y="3684588"/>
          <p14:tracePt t="44373" x="9394825" y="3676650"/>
          <p14:tracePt t="44384" x="9439275" y="3654425"/>
          <p14:tracePt t="44405" x="9469438" y="3529013"/>
          <p14:tracePt t="44409" x="9439275" y="3387725"/>
          <p14:tracePt t="44418" x="9358313" y="3173413"/>
          <p14:tracePt t="44423" x="9188450" y="2833688"/>
          <p14:tracePt t="44435" x="8943975" y="2508250"/>
          <p14:tracePt t="44438" x="8662988" y="2174875"/>
          <p14:tracePt t="44452" x="8048625" y="1576388"/>
          <p14:tracePt t="44458" x="7723188" y="1354138"/>
          <p14:tracePt t="44468" x="7391400" y="1206500"/>
          <p14:tracePt t="44473" x="7035800" y="1087438"/>
          <p14:tracePt t="44479" x="6716713" y="1020763"/>
          <p14:tracePt t="44486" x="6407150" y="1006475"/>
          <p14:tracePt t="44501" x="5822950" y="1028700"/>
          <p14:tracePt t="44506" x="5570538" y="1087438"/>
          <p14:tracePt t="44512" x="5289550" y="1176338"/>
          <p14:tracePt t="44518" x="5030788" y="1287463"/>
          <p14:tracePt t="44534" x="4557713" y="1590675"/>
          <p14:tracePt t="44540" x="4291013" y="1716088"/>
          <p14:tracePt t="44552" x="4054475" y="1841500"/>
          <p14:tracePt t="44745" x="3632200" y="1612900"/>
          <p14:tracePt t="44752" x="3240088" y="1398588"/>
          <p14:tracePt t="44758" x="2862263" y="1162050"/>
          <p14:tracePt t="44768" x="2514600" y="939800"/>
          <p14:tracePt t="44772" x="2211388" y="717550"/>
          <p14:tracePt t="44784" x="1716088" y="422275"/>
          <p14:tracePt t="44802" x="1360488" y="250825"/>
          <p14:tracePt t="44806" x="1257300" y="200025"/>
          <p14:tracePt t="44812" x="1154113" y="163513"/>
          <p14:tracePt t="44822" x="1065213" y="119063"/>
          <p14:tracePt t="44834" x="962025" y="74613"/>
          <p14:tracePt t="44853" x="881063" y="52388"/>
          <p14:tracePt t="44877" x="828675" y="44450"/>
          <p14:tracePt t="44880" x="814388" y="44450"/>
          <p14:tracePt t="44893" x="798513" y="36513"/>
          <p14:tracePt t="44900" x="792163" y="36513"/>
          <p14:tracePt t="44920" x="776288" y="30163"/>
          <p14:tracePt t="44924" x="769938" y="22225"/>
          <p14:tracePt t="44942" x="769938" y="14288"/>
          <p14:tracePt t="44953" x="762000" y="14288"/>
          <p14:tracePt t="44974" x="754063" y="7938"/>
          <p14:tracePt t="44977" x="754063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457B5D-A4A6-E641-F6D9-C0F1B7C31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37E6C28-4866-2AEB-440B-1BDF761DA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0582" y="2989262"/>
            <a:ext cx="8090835" cy="87947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Product &amp; Category Analysis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8D971AA-C4A7-E582-C778-E78B132FDE78}"/>
              </a:ext>
            </a:extLst>
          </p:cNvPr>
          <p:cNvSpPr/>
          <p:nvPr/>
        </p:nvSpPr>
        <p:spPr>
          <a:xfrm>
            <a:off x="7780422" y="4487778"/>
            <a:ext cx="409073" cy="31282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38D152B-9129-9CF2-414D-4235040BA6B2}"/>
              </a:ext>
            </a:extLst>
          </p:cNvPr>
          <p:cNvSpPr/>
          <p:nvPr/>
        </p:nvSpPr>
        <p:spPr>
          <a:xfrm>
            <a:off x="8442159" y="4487778"/>
            <a:ext cx="409073" cy="31282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8BBD681-615F-6034-9452-4EACDF2EAF55}"/>
              </a:ext>
            </a:extLst>
          </p:cNvPr>
          <p:cNvSpPr/>
          <p:nvPr/>
        </p:nvSpPr>
        <p:spPr>
          <a:xfrm>
            <a:off x="9103896" y="4487778"/>
            <a:ext cx="409073" cy="31282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56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74"/>
    </mc:Choice>
    <mc:Fallback xmlns="">
      <p:transition spd="slow" advTm="637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457B5D-A4A6-E641-F6D9-C0F1B7C31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37E6C28-4866-2AEB-440B-1BDF761DA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520" y="-251460"/>
            <a:ext cx="10721340" cy="141489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 Which product categories saw the most significant lift in sales from the promotions?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420AE2-4F32-4FAC-0020-6387B4D88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368" y="5662461"/>
            <a:ext cx="7904423" cy="42511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Grocery &amp; Staples shows the highest sales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819540-7090-6D5E-3D57-C3B3F1D11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444" y="1512404"/>
            <a:ext cx="7049111" cy="38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2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49"/>
    </mc:Choice>
    <mc:Fallback xmlns="">
      <p:transition spd="slow" advTm="14349"/>
    </mc:Fallback>
  </mc:AlternateContent>
  <p:extLst>
    <p:ext uri="{3A86A75C-4F4B-4683-9AE1-C65F6400EC91}">
      <p14:laserTraceLst xmlns:p14="http://schemas.microsoft.com/office/powerpoint/2010/main">
        <p14:tracePtLst>
          <p14:tracePt t="8471" x="481013" y="3203575"/>
          <p14:tracePt t="8478" x="814388" y="3529013"/>
          <p14:tracePt t="8490" x="1323975" y="4002088"/>
          <p14:tracePt t="8506" x="1730375" y="4313238"/>
          <p14:tracePt t="8526" x="2108200" y="4513263"/>
          <p14:tracePt t="8539" x="2219325" y="4572000"/>
          <p14:tracePt t="8556" x="2249488" y="4579938"/>
          <p14:tracePt t="8558" x="2263775" y="4579938"/>
          <p14:tracePt t="8571" x="2278063" y="4586288"/>
          <p14:tracePt t="8590" x="2293938" y="4586288"/>
          <p14:tracePt t="8594" x="2300288" y="4586288"/>
          <p14:tracePt t="8599" x="2316163" y="4586288"/>
          <p14:tracePt t="8607" x="2338388" y="4579938"/>
          <p14:tracePt t="8623" x="2397125" y="4557713"/>
          <p14:tracePt t="8641" x="2478088" y="4527550"/>
          <p14:tracePt t="8647" x="2492375" y="4519613"/>
          <p14:tracePt t="8656" x="2514600" y="4513263"/>
          <p14:tracePt t="8660" x="2530475" y="4505325"/>
          <p14:tracePt t="8672" x="2536825" y="4505325"/>
          <p14:tracePt t="8689" x="2581275" y="4497388"/>
          <p14:tracePt t="8706" x="2611438" y="4491038"/>
          <p14:tracePt t="8722" x="2619375" y="4483100"/>
          <p14:tracePt t="8921" x="2803525" y="4638675"/>
          <p14:tracePt t="8928" x="3092450" y="4875213"/>
          <p14:tracePt t="8939" x="3351213" y="5083175"/>
          <p14:tracePt t="8943" x="3587750" y="5311775"/>
          <p14:tracePt t="8955" x="4010025" y="5673725"/>
          <p14:tracePt t="8971" x="4210050" y="5837238"/>
          <p14:tracePt t="8988" x="4260850" y="5895975"/>
          <p14:tracePt t="8991" x="4276725" y="5910263"/>
          <p14:tracePt t="9007" x="4291013" y="5932488"/>
          <p14:tracePt t="9021" x="4298950" y="5940425"/>
          <p14:tracePt t="9039" x="4305300" y="5948363"/>
          <p14:tracePt t="9045" x="4313238" y="5948363"/>
          <p14:tracePt t="9049" x="4313238" y="5954713"/>
          <p14:tracePt t="9057" x="4321175" y="5954713"/>
          <p14:tracePt t="9072" x="4327525" y="5954713"/>
          <p14:tracePt t="9088" x="4349750" y="5962650"/>
          <p14:tracePt t="9106" x="4357688" y="5970588"/>
          <p14:tracePt t="9123" x="4365625" y="5970588"/>
          <p14:tracePt t="9161" x="4371975" y="5970588"/>
          <p14:tracePt t="9234" x="4371975" y="5954713"/>
          <p14:tracePt t="9240" x="4365625" y="5932488"/>
          <p14:tracePt t="9248" x="4349750" y="5903913"/>
          <p14:tracePt t="9272" x="4268788" y="5784850"/>
          <p14:tracePt t="9288" x="4224338" y="5718175"/>
          <p14:tracePt t="9307" x="4127500" y="5659438"/>
          <p14:tracePt t="9311" x="4098925" y="5645150"/>
          <p14:tracePt t="9322" x="4076700" y="5629275"/>
          <p14:tracePt t="9339" x="4024313" y="5607050"/>
          <p14:tracePt t="9344" x="4010025" y="5600700"/>
          <p14:tracePt t="9360" x="3973513" y="5584825"/>
          <p14:tracePt t="9373" x="3935413" y="5570538"/>
          <p14:tracePt t="9391" x="3890963" y="5570538"/>
          <p14:tracePt t="9406" x="3868738" y="5562600"/>
          <p14:tracePt t="9422" x="3846513" y="5556250"/>
          <p14:tracePt t="9441" x="3824288" y="5556250"/>
          <p14:tracePt t="9447" x="3817938" y="5556250"/>
          <p14:tracePt t="9455" x="3810000" y="5556250"/>
          <p14:tracePt t="9460" x="3810000" y="5548313"/>
          <p14:tracePt t="9473" x="3802063" y="5548313"/>
          <p14:tracePt t="9489" x="3795713" y="5548313"/>
          <p14:tracePt t="9507" x="3795713" y="5540375"/>
          <p14:tracePt t="9527" x="3802063" y="5540375"/>
          <p14:tracePt t="9542" x="3824288" y="5540375"/>
          <p14:tracePt t="9548" x="3840163" y="5540375"/>
          <p14:tracePt t="9556" x="3868738" y="5540375"/>
          <p14:tracePt t="9572" x="3929063" y="5540375"/>
          <p14:tracePt t="9590" x="4024313" y="5556250"/>
          <p14:tracePt t="9606" x="4076700" y="5556250"/>
          <p14:tracePt t="9610" x="4105275" y="5556250"/>
          <p14:tracePt t="9622" x="4135438" y="5556250"/>
          <p14:tracePt t="9638" x="4157663" y="5556250"/>
          <p14:tracePt t="9659" x="4187825" y="5548313"/>
          <p14:tracePt t="9665" x="4202113" y="5548313"/>
          <p14:tracePt t="9672" x="4216400" y="5534025"/>
          <p14:tracePt t="9688" x="4232275" y="5503863"/>
          <p14:tracePt t="9705" x="4276725" y="5392738"/>
          <p14:tracePt t="9723" x="4291013" y="5297488"/>
          <p14:tracePt t="9724" x="4298950" y="5259388"/>
          <p14:tracePt t="9739" x="4305300" y="5208588"/>
          <p14:tracePt t="9756" x="4313238" y="5170488"/>
          <p14:tracePt t="9762" x="4313238" y="5156200"/>
          <p14:tracePt t="9772" x="4321175" y="5141913"/>
          <p14:tracePt t="9790" x="4327525" y="5111750"/>
          <p14:tracePt t="10102" x="4371975" y="5111750"/>
          <p14:tracePt t="10108" x="4408488" y="5111750"/>
          <p14:tracePt t="10122" x="4460875" y="5111750"/>
          <p14:tracePt t="10138" x="4483100" y="5111750"/>
          <p14:tracePt t="10156" x="4497388" y="5111750"/>
          <p14:tracePt t="10171" x="4505325" y="5111750"/>
          <p14:tracePt t="10188" x="4513263" y="5111750"/>
          <p14:tracePt t="10189" x="4519613" y="5111750"/>
          <p14:tracePt t="10205" x="4527550" y="5105400"/>
          <p14:tracePt t="10222" x="4527550" y="5075238"/>
          <p14:tracePt t="10238" x="4535488" y="5038725"/>
          <p14:tracePt t="10255" x="4541838" y="4978400"/>
          <p14:tracePt t="10258" x="4549775" y="4949825"/>
          <p14:tracePt t="10272" x="4564063" y="4889500"/>
          <p14:tracePt t="10288" x="4579938" y="4800600"/>
          <p14:tracePt t="10305" x="4638675" y="4608513"/>
          <p14:tracePt t="10322" x="4675188" y="4430713"/>
          <p14:tracePt t="10339" x="4757738" y="4068763"/>
          <p14:tracePt t="10355" x="4786313" y="3854450"/>
          <p14:tracePt t="10373" x="4808538" y="3448050"/>
          <p14:tracePt t="10390" x="4808538" y="3203575"/>
          <p14:tracePt t="10406" x="4794250" y="2892425"/>
          <p14:tracePt t="10411" x="4786313" y="2759075"/>
          <p14:tracePt t="10416" x="4778375" y="2603500"/>
          <p14:tracePt t="10423" x="4764088" y="2471738"/>
          <p14:tracePt t="10439" x="4713288" y="2241550"/>
          <p14:tracePt t="10443" x="4697413" y="2166938"/>
          <p14:tracePt t="10454" x="4668838" y="2122488"/>
          <p14:tracePt t="10472" x="4616450" y="2041525"/>
          <p14:tracePt t="10489" x="4572000" y="1974850"/>
          <p14:tracePt t="10505" x="4541838" y="1938338"/>
          <p14:tracePt t="10523" x="4497388" y="1901825"/>
          <p14:tracePt t="10538" x="4468813" y="1893888"/>
          <p14:tracePt t="10555" x="4446588" y="1885950"/>
          <p14:tracePt t="10572" x="4402138" y="1871663"/>
          <p14:tracePt t="10589" x="4365625" y="1857375"/>
          <p14:tracePt t="10605" x="4335463" y="1841500"/>
          <p14:tracePt t="10606" x="4313238" y="1841500"/>
          <p14:tracePt t="10621" x="4268788" y="1827213"/>
          <p14:tracePt t="10639" x="4179888" y="1804988"/>
          <p14:tracePt t="10654" x="4127500" y="1790700"/>
          <p14:tracePt t="10671" x="4076700" y="1774825"/>
          <p14:tracePt t="10688" x="4010025" y="1752600"/>
          <p14:tracePt t="10705" x="3979863" y="1752600"/>
          <p14:tracePt t="10707" x="3965575" y="1746250"/>
          <p14:tracePt t="10723" x="3943350" y="1746250"/>
          <p14:tracePt t="10740" x="3929063" y="1746250"/>
          <p14:tracePt t="10759" x="3921125" y="1746250"/>
          <p14:tracePt t="10772" x="3906838" y="1746250"/>
          <p14:tracePt t="10791" x="3890963" y="1746250"/>
          <p14:tracePt t="10806" x="3868738" y="1768475"/>
          <p14:tracePt t="10822" x="3832225" y="1790700"/>
          <p14:tracePt t="10825" x="3810000" y="1812925"/>
          <p14:tracePt t="10838" x="3795713" y="1835150"/>
          <p14:tracePt t="10855" x="3765550" y="1857375"/>
          <p14:tracePt t="10857" x="3757613" y="1863725"/>
          <p14:tracePt t="10872" x="3757613" y="1871663"/>
          <p14:tracePt t="10874" x="3743325" y="1885950"/>
          <p14:tracePt t="10889" x="3721100" y="1924050"/>
          <p14:tracePt t="10893" x="3706813" y="1946275"/>
          <p14:tracePt t="10909" x="3676650" y="1990725"/>
          <p14:tracePt t="10922" x="3646488" y="2057400"/>
          <p14:tracePt t="10938" x="3617913" y="2116138"/>
          <p14:tracePt t="10955" x="3587750" y="2197100"/>
          <p14:tracePt t="10974" x="3559175" y="2278063"/>
          <p14:tracePt t="10989" x="3536950" y="2338388"/>
          <p14:tracePt t="11006" x="3521075" y="2411413"/>
          <p14:tracePt t="11011" x="3521075" y="2433638"/>
          <p14:tracePt t="11015" x="3514725" y="2471738"/>
          <p14:tracePt t="11024" x="3506788" y="2500313"/>
          <p14:tracePt t="11038" x="3498850" y="2566988"/>
          <p14:tracePt t="11058" x="3476625" y="2670175"/>
          <p14:tracePt t="11063" x="3476625" y="2708275"/>
          <p14:tracePt t="11072" x="3470275" y="2744788"/>
          <p14:tracePt t="11088" x="3470275" y="2819400"/>
          <p14:tracePt t="11089" x="3462338" y="2847975"/>
          <p14:tracePt t="11105" x="3454400" y="2967038"/>
          <p14:tracePt t="11123" x="3448050" y="3167063"/>
          <p14:tracePt t="11138" x="3432175" y="3270250"/>
          <p14:tracePt t="11155" x="3432175" y="3351213"/>
          <p14:tracePt t="11172" x="3432175" y="3432175"/>
          <p14:tracePt t="11173" x="3432175" y="3484563"/>
          <p14:tracePt t="11188" x="3432175" y="3603625"/>
          <p14:tracePt t="11208" x="3448050" y="3817938"/>
          <p14:tracePt t="11223" x="3476625" y="3973513"/>
          <p14:tracePt t="11228" x="3484563" y="4046538"/>
          <p14:tracePt t="11239" x="3506788" y="4194175"/>
          <p14:tracePt t="11256" x="3521075" y="4313238"/>
          <p14:tracePt t="11276" x="3543300" y="4402138"/>
          <p14:tracePt t="11288" x="3543300" y="4416425"/>
          <p14:tracePt t="11305" x="3573463" y="4519613"/>
          <p14:tracePt t="11308" x="3587750" y="4572000"/>
          <p14:tracePt t="11322" x="3624263" y="4646613"/>
          <p14:tracePt t="11339" x="3646488" y="4713288"/>
          <p14:tracePt t="11357" x="3668713" y="4772025"/>
          <p14:tracePt t="11373" x="3690938" y="4808538"/>
          <p14:tracePt t="11388" x="3729038" y="4852988"/>
          <p14:tracePt t="11406" x="3795713" y="4911725"/>
          <p14:tracePt t="11427" x="3862388" y="4994275"/>
          <p14:tracePt t="11438" x="3906838" y="5030788"/>
          <p14:tracePt t="11456" x="3935413" y="5060950"/>
          <p14:tracePt t="11460" x="3951288" y="5075238"/>
          <p14:tracePt t="11473" x="3979863" y="5089525"/>
          <p14:tracePt t="11489" x="4010025" y="5105400"/>
          <p14:tracePt t="11507" x="4060825" y="5105400"/>
          <p14:tracePt t="11522" x="4083050" y="5105400"/>
          <p14:tracePt t="11539" x="4098925" y="5105400"/>
          <p14:tracePt t="11555" x="4143375" y="5097463"/>
          <p14:tracePt t="11573" x="4179888" y="5083175"/>
          <p14:tracePt t="11578" x="4202113" y="5067300"/>
          <p14:tracePt t="11589" x="4260850" y="5038725"/>
          <p14:tracePt t="11605" x="4321175" y="5008563"/>
          <p14:tracePt t="11624" x="4394200" y="4949825"/>
          <p14:tracePt t="11631" x="4416425" y="4927600"/>
          <p14:tracePt t="11638" x="4438650" y="4911725"/>
          <p14:tracePt t="11656" x="4491038" y="4860925"/>
          <p14:tracePt t="11657" x="4519613" y="4816475"/>
          <p14:tracePt t="11672" x="4594225" y="4705350"/>
          <p14:tracePt t="11690" x="4683125" y="4535488"/>
          <p14:tracePt t="11704" x="4772025" y="4254500"/>
          <p14:tracePt t="11723" x="4860925" y="3810000"/>
          <p14:tracePt t="11728" x="4860925" y="3706813"/>
          <p14:tracePt t="11731" x="4875213" y="3595688"/>
          <p14:tracePt t="11739" x="4883150" y="3484563"/>
          <p14:tracePt t="11756" x="4889500" y="3292475"/>
          <p14:tracePt t="11761" x="4905375" y="3189288"/>
          <p14:tracePt t="11774" x="4911725" y="3092450"/>
          <p14:tracePt t="11789" x="4956175" y="2708275"/>
          <p14:tracePt t="11810" x="5008563" y="2300288"/>
          <p14:tracePt t="11815" x="5030788" y="2138363"/>
          <p14:tracePt t="11826" x="5030788" y="2012950"/>
          <p14:tracePt t="11828" x="5030788" y="1893888"/>
          <p14:tracePt t="11838" x="5030788" y="1768475"/>
          <p14:tracePt t="11858" x="5000625" y="1457325"/>
          <p14:tracePt t="11862" x="4972050" y="1382713"/>
          <p14:tracePt t="11872" x="4949825" y="1323975"/>
          <p14:tracePt t="11893" x="4852988" y="1162050"/>
          <p14:tracePt t="11905" x="4778375" y="1050925"/>
          <p14:tracePt t="11925" x="4683125" y="954088"/>
          <p14:tracePt t="11941" x="4646613" y="917575"/>
          <p14:tracePt t="11946" x="4624388" y="903288"/>
          <p14:tracePt t="11952" x="4608513" y="895350"/>
          <p14:tracePt t="11957" x="4586288" y="881063"/>
          <p14:tracePt t="11972" x="4564063" y="873125"/>
          <p14:tracePt t="11989" x="4549775" y="873125"/>
          <p14:tracePt t="11990" x="4535488" y="873125"/>
          <p14:tracePt t="12005" x="4527550" y="873125"/>
          <p14:tracePt t="12024" x="4513263" y="873125"/>
          <p14:tracePt t="12040" x="4468813" y="895350"/>
          <p14:tracePt t="12056" x="4416425" y="947738"/>
          <p14:tracePt t="12076" x="4268788" y="1095375"/>
          <p14:tracePt t="12083" x="4224338" y="1139825"/>
          <p14:tracePt t="12088" x="4179888" y="1184275"/>
          <p14:tracePt t="12095" x="4143375" y="1228725"/>
          <p14:tracePt t="12101" x="4105275" y="1265238"/>
          <p14:tracePt t="12112" x="4083050" y="1287463"/>
          <p14:tracePt t="12123" x="4046538" y="1331913"/>
          <p14:tracePt t="12139" x="4010025" y="1382713"/>
          <p14:tracePt t="12155" x="3913188" y="1531938"/>
          <p14:tracePt t="12173" x="3824288" y="1679575"/>
          <p14:tracePt t="12177" x="3787775" y="1760538"/>
          <p14:tracePt t="12190" x="3713163" y="1893888"/>
          <p14:tracePt t="12197" x="3690938" y="1946275"/>
          <p14:tracePt t="12206" x="3668713" y="2012950"/>
          <p14:tracePt t="12210" x="3646488" y="2057400"/>
          <p14:tracePt t="12223" x="3632200" y="2093913"/>
          <p14:tracePt t="12227" x="3617913" y="2152650"/>
          <p14:tracePt t="12240" x="3587750" y="2255838"/>
          <p14:tracePt t="12245" x="3573463" y="2308225"/>
          <p14:tracePt t="12255" x="3559175" y="2374900"/>
          <p14:tracePt t="12258" x="3543300" y="2463800"/>
          <p14:tracePt t="12273" x="3514725" y="2647950"/>
          <p14:tracePt t="12290" x="3492500" y="2774950"/>
          <p14:tracePt t="12292" x="3484563" y="2825750"/>
          <p14:tracePt t="12307" x="3470275" y="2922588"/>
          <p14:tracePt t="12323" x="3462338" y="3017838"/>
          <p14:tracePt t="12328" x="3462338" y="3084513"/>
          <p14:tracePt t="12333" x="3454400" y="3144838"/>
          <p14:tracePt t="12340" x="3454400" y="3211513"/>
          <p14:tracePt t="12355" x="3454400" y="3359150"/>
          <p14:tracePt t="12374" x="3454400" y="3595688"/>
          <p14:tracePt t="12388" x="3454400" y="3743325"/>
          <p14:tracePt t="12406" x="3454400" y="3854450"/>
          <p14:tracePt t="12410" x="3454400" y="3913188"/>
          <p14:tracePt t="12422" x="3454400" y="4060825"/>
          <p14:tracePt t="12438" x="3484563" y="4216400"/>
          <p14:tracePt t="12456" x="3506788" y="4408488"/>
          <p14:tracePt t="12472" x="3536950" y="4535488"/>
          <p14:tracePt t="12489" x="3581400" y="4705350"/>
          <p14:tracePt t="12505" x="3603625" y="4786313"/>
          <p14:tracePt t="12522" x="3640138" y="4852988"/>
          <p14:tracePt t="12525" x="3654425" y="4883150"/>
          <p14:tracePt t="12538" x="3698875" y="4941888"/>
          <p14:tracePt t="12555" x="3743325" y="5000625"/>
          <p14:tracePt t="12572" x="3795713" y="5060950"/>
          <p14:tracePt t="12590" x="3832225" y="5089525"/>
          <p14:tracePt t="12592" x="3840163" y="5105400"/>
          <p14:tracePt t="12606" x="3876675" y="5127625"/>
          <p14:tracePt t="12622" x="3929063" y="5141913"/>
          <p14:tracePt t="12627" x="3951288" y="5141913"/>
          <p14:tracePt t="12644" x="4016375" y="5141913"/>
          <p14:tracePt t="12649" x="4068763" y="5127625"/>
          <p14:tracePt t="12656" x="4127500" y="5097463"/>
          <p14:tracePt t="12676" x="4298950" y="4978400"/>
          <p14:tracePt t="12681" x="4365625" y="4897438"/>
          <p14:tracePt t="12689" x="4424363" y="4808538"/>
          <p14:tracePt t="12706" x="4557713" y="4572000"/>
          <p14:tracePt t="12709" x="4616450" y="4430713"/>
          <p14:tracePt t="12722" x="4697413" y="4202113"/>
          <p14:tracePt t="12740" x="4727575" y="3929063"/>
          <p14:tracePt t="12744" x="4727575" y="3795713"/>
          <p14:tracePt t="12761" x="4719638" y="3395663"/>
          <p14:tracePt t="12766" x="4713288" y="3189288"/>
          <p14:tracePt t="12773" x="4697413" y="2959100"/>
          <p14:tracePt t="12778" x="4683125" y="2678113"/>
          <p14:tracePt t="12790" x="4683125" y="2144713"/>
          <p14:tracePt t="12806" x="4652963" y="1657350"/>
          <p14:tracePt t="12824" x="4586288" y="1184275"/>
          <p14:tracePt t="12839" x="4519613" y="947738"/>
          <p14:tracePt t="12856" x="4460875" y="776288"/>
          <p14:tracePt t="12861" x="4424363" y="725488"/>
          <p14:tracePt t="12867" x="4394200" y="687388"/>
          <p14:tracePt t="12873" x="4365625" y="642938"/>
          <p14:tracePt t="12882" x="4335463" y="614363"/>
          <p14:tracePt t="12889" x="4305300" y="592138"/>
          <p14:tracePt t="12905" x="4254500" y="569913"/>
          <p14:tracePt t="12906" x="4224338" y="561975"/>
          <p14:tracePt t="12921" x="4157663" y="561975"/>
          <p14:tracePt t="12939" x="4002088" y="620713"/>
          <p14:tracePt t="12940" x="3898900" y="681038"/>
          <p14:tracePt t="12956" x="3573463" y="976313"/>
          <p14:tracePt t="12971" x="3248025" y="1368425"/>
          <p14:tracePt t="12989" x="2914650" y="2019300"/>
          <p14:tracePt t="13005" x="2797175" y="2338388"/>
          <p14:tracePt t="13024" x="2708275" y="2708275"/>
          <p14:tracePt t="13039" x="2700338" y="2841625"/>
          <p14:tracePt t="13044" x="2708275" y="2892425"/>
          <p14:tracePt t="13057" x="2803525" y="3092450"/>
          <p14:tracePt t="13071" x="2847975" y="3167063"/>
          <p14:tracePt t="13298" x="2722563" y="2959100"/>
          <p14:tracePt t="13304" x="2574925" y="2647950"/>
          <p14:tracePt t="13312" x="2411413" y="2352675"/>
          <p14:tracePt t="13325" x="2108200" y="1871663"/>
          <p14:tracePt t="13331" x="1974850" y="1671638"/>
          <p14:tracePt t="13339" x="1849438" y="1471613"/>
          <p14:tracePt t="13355" x="1671638" y="1250950"/>
          <p14:tracePt t="13357" x="1582738" y="1168400"/>
          <p14:tracePt t="13372" x="1404938" y="1012825"/>
          <p14:tracePt t="13389" x="1243013" y="850900"/>
          <p14:tracePt t="13406" x="1042988" y="665163"/>
          <p14:tracePt t="13424" x="968375" y="598488"/>
          <p14:tracePt t="13428" x="939800" y="569913"/>
          <p14:tracePt t="13434" x="903288" y="547688"/>
          <p14:tracePt t="13444" x="881063" y="525463"/>
          <p14:tracePt t="13455" x="842963" y="495300"/>
          <p14:tracePt t="13484" x="784225" y="422275"/>
          <p14:tracePt t="13489" x="769938" y="406400"/>
          <p14:tracePt t="13495" x="769938" y="384175"/>
          <p14:tracePt t="13504" x="754063" y="355600"/>
          <p14:tracePt t="13509" x="747713" y="325438"/>
          <p14:tracePt t="13522" x="731838" y="288925"/>
          <p14:tracePt t="13539" x="725488" y="250825"/>
          <p14:tracePt t="13544" x="717550" y="228600"/>
          <p14:tracePt t="13549" x="709613" y="214313"/>
          <p14:tracePt t="13556" x="703263" y="192088"/>
          <p14:tracePt t="13573" x="681038" y="133350"/>
          <p14:tracePt t="13576" x="673100" y="96838"/>
          <p14:tracePt t="13581" x="658813" y="36513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457B5D-A4A6-E641-F6D9-C0F1B7C31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37E6C28-4866-2AEB-440B-1BDF761DA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179" y="-1"/>
            <a:ext cx="10526427" cy="1580147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Products that respond exceptionally well or poor to the promotions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420AE2-4F32-4FAC-0020-6387B4D88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368" y="6087577"/>
            <a:ext cx="7904423" cy="425116"/>
          </a:xfrm>
        </p:spPr>
        <p:txBody>
          <a:bodyPr>
            <a:normAutofit fontScale="77500" lnSpcReduction="20000"/>
          </a:bodyPr>
          <a:lstStyle/>
          <a:p>
            <a:r>
              <a:rPr lang="en-IN" dirty="0">
                <a:solidFill>
                  <a:schemeClr val="bg1"/>
                </a:solidFill>
              </a:rPr>
              <a:t>Green colour box performed well where as red colour box performed poorly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28B56C-E43E-87C8-D3CC-839FFB72A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710" y="1230439"/>
            <a:ext cx="9664858" cy="4511831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6C6A532-6976-B720-ADE0-932A293AE642}"/>
              </a:ext>
            </a:extLst>
          </p:cNvPr>
          <p:cNvSpPr/>
          <p:nvPr/>
        </p:nvSpPr>
        <p:spPr>
          <a:xfrm>
            <a:off x="1620253" y="1580146"/>
            <a:ext cx="1884947" cy="505328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FC05D03-932C-88E0-D5E0-2B247054B6B4}"/>
              </a:ext>
            </a:extLst>
          </p:cNvPr>
          <p:cNvSpPr/>
          <p:nvPr/>
        </p:nvSpPr>
        <p:spPr>
          <a:xfrm>
            <a:off x="1386433" y="4588043"/>
            <a:ext cx="2118767" cy="75397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92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72"/>
    </mc:Choice>
    <mc:Fallback xmlns="">
      <p:transition spd="slow" advTm="25172"/>
    </mc:Fallback>
  </mc:AlternateContent>
  <p:extLst>
    <p:ext uri="{3A86A75C-4F4B-4683-9AE1-C65F6400EC91}">
      <p14:laserTraceLst xmlns:p14="http://schemas.microsoft.com/office/powerpoint/2010/main">
        <p14:tracePtLst>
          <p14:tracePt t="11972" x="236538" y="1812925"/>
          <p14:tracePt t="11980" x="303213" y="1797050"/>
          <p14:tracePt t="11985" x="355600" y="1782763"/>
          <p14:tracePt t="11990" x="392113" y="1774825"/>
          <p14:tracePt t="12006" x="450850" y="1768475"/>
          <p14:tracePt t="12023" x="517525" y="1760538"/>
          <p14:tracePt t="12040" x="569913" y="1746250"/>
          <p14:tracePt t="12045" x="584200" y="1738313"/>
          <p14:tracePt t="12051" x="606425" y="1730375"/>
          <p14:tracePt t="12059" x="620713" y="1724025"/>
          <p14:tracePt t="12064" x="642938" y="1709738"/>
          <p14:tracePt t="12072" x="650875" y="1693863"/>
          <p14:tracePt t="12089" x="687388" y="1665288"/>
          <p14:tracePt t="12094" x="703263" y="1649413"/>
          <p14:tracePt t="12099" x="717550" y="1627188"/>
          <p14:tracePt t="12106" x="725488" y="1612900"/>
          <p14:tracePt t="12122" x="747713" y="1590675"/>
          <p14:tracePt t="12140" x="762000" y="1568450"/>
          <p14:tracePt t="12155" x="762000" y="1560513"/>
          <p14:tracePt t="12174" x="762000" y="1554163"/>
          <p14:tracePt t="12188" x="762000" y="1590675"/>
          <p14:tracePt t="12207" x="739775" y="1916113"/>
          <p14:tracePt t="12221" x="739775" y="2079625"/>
          <p14:tracePt t="12225" x="739775" y="2241550"/>
          <p14:tracePt t="12239" x="776288" y="2486025"/>
          <p14:tracePt t="12242" x="806450" y="2589213"/>
          <p14:tracePt t="12257" x="909638" y="2819400"/>
          <p14:tracePt t="12272" x="1079500" y="3055938"/>
          <p14:tracePt t="12291" x="1360488" y="3292475"/>
          <p14:tracePt t="12311" x="1916113" y="3448050"/>
          <p14:tracePt t="12322" x="2182813" y="3476625"/>
          <p14:tracePt t="12326" x="2360613" y="3484563"/>
          <p14:tracePt t="12339" x="2581275" y="3484563"/>
          <p14:tracePt t="12356" x="2722563" y="3470275"/>
          <p14:tracePt t="12607" x="2892425" y="3195638"/>
          <p14:tracePt t="12613" x="3114675" y="2892425"/>
          <p14:tracePt t="12623" x="3314700" y="2574925"/>
          <p14:tracePt t="12629" x="3521075" y="2249488"/>
          <p14:tracePt t="12639" x="3846513" y="1768475"/>
          <p14:tracePt t="12656" x="4024313" y="1449388"/>
          <p14:tracePt t="12660" x="4076700" y="1360488"/>
          <p14:tracePt t="12666" x="4105275" y="1287463"/>
          <p14:tracePt t="12672" x="4113213" y="1235075"/>
          <p14:tracePt t="12688" x="4113213" y="1176338"/>
          <p14:tracePt t="12705" x="4054475" y="1146175"/>
          <p14:tracePt t="12710" x="3987800" y="1131888"/>
          <p14:tracePt t="12722" x="3698875" y="1176338"/>
          <p14:tracePt t="12738" x="3167063" y="1465263"/>
          <p14:tracePt t="12754" x="2344738" y="2100263"/>
          <p14:tracePt t="12772" x="1974850" y="2566988"/>
          <p14:tracePt t="12788" x="1724025" y="3092450"/>
          <p14:tracePt t="12804" x="1687513" y="3381375"/>
          <p14:tracePt t="12821" x="1716088" y="3640138"/>
          <p14:tracePt t="12822" x="1760538" y="3795713"/>
          <p14:tracePt t="12838" x="1924050" y="4046538"/>
          <p14:tracePt t="12855" x="2189163" y="4327525"/>
          <p14:tracePt t="12856" x="2330450" y="4468813"/>
          <p14:tracePt t="12871" x="2708275" y="4705350"/>
          <p14:tracePt t="12888" x="3100388" y="4852988"/>
          <p14:tracePt t="12889" x="3351213" y="4927600"/>
          <p14:tracePt t="12904" x="3787775" y="5008563"/>
          <p14:tracePt t="12921" x="4232275" y="5038725"/>
          <p14:tracePt t="12937" x="4602163" y="5022850"/>
          <p14:tracePt t="12954" x="5016500" y="4941888"/>
          <p14:tracePt t="12977" x="5170488" y="4816475"/>
          <p14:tracePt t="12989" x="5208588" y="4638675"/>
          <p14:tracePt t="12994" x="5208588" y="4483100"/>
          <p14:tracePt t="13008" x="5148263" y="4054475"/>
          <p14:tracePt t="13013" x="5038725" y="3795713"/>
          <p14:tracePt t="13022" x="4875213" y="3498850"/>
          <p14:tracePt t="13038" x="4475163" y="2900363"/>
          <p14:tracePt t="13042" x="4268788" y="2663825"/>
          <p14:tracePt t="13055" x="3846513" y="2182813"/>
          <p14:tracePt t="13072" x="3298825" y="1863725"/>
          <p14:tracePt t="13073" x="2995613" y="1768475"/>
          <p14:tracePt t="13089" x="2366963" y="1693863"/>
          <p14:tracePt t="13105" x="1746250" y="1760538"/>
          <p14:tracePt t="13124" x="850900" y="2166938"/>
          <p14:tracePt t="13138" x="369888" y="2508250"/>
          <p14:tracePt t="13154" x="52388" y="2841625"/>
          <p14:tracePt t="13232" x="303213" y="4513263"/>
          <p14:tracePt t="13239" x="488950" y="4652963"/>
          <p14:tracePt t="13255" x="954088" y="4927600"/>
          <p14:tracePt t="13260" x="1212850" y="5030788"/>
          <p14:tracePt t="13276" x="1760538" y="5156200"/>
          <p14:tracePt t="13280" x="1982788" y="5156200"/>
          <p14:tracePt t="13288" x="2174875" y="5133975"/>
          <p14:tracePt t="13308" x="2655888" y="4897438"/>
          <p14:tracePt t="13314" x="2744788" y="4830763"/>
          <p14:tracePt t="13323" x="2819400" y="4735513"/>
          <p14:tracePt t="13339" x="2900363" y="4475163"/>
          <p14:tracePt t="13342" x="2936875" y="4305300"/>
          <p14:tracePt t="13355" x="2936875" y="3698875"/>
          <p14:tracePt t="13374" x="2878138" y="2981325"/>
          <p14:tracePt t="13378" x="2833688" y="2663825"/>
          <p14:tracePt t="13383" x="2789238" y="2344738"/>
          <p14:tracePt t="13394" x="2678113" y="2063750"/>
          <p14:tracePt t="13404" x="2389188" y="1657350"/>
          <p14:tracePt t="13423" x="1709738" y="1398588"/>
          <p14:tracePt t="13438" x="1273175" y="1412875"/>
          <p14:tracePt t="13455" x="858838" y="1554163"/>
          <p14:tracePt t="13459" x="681038" y="1671638"/>
          <p14:tracePt t="13472" x="361950" y="1924050"/>
          <p14:tracePt t="13479" x="273050" y="2019300"/>
          <p14:tracePt t="13489" x="200025" y="2122488"/>
          <p14:tracePt t="13490" x="155575" y="2233613"/>
          <p14:tracePt t="13506" x="119063" y="2486025"/>
          <p14:tracePt t="13512" x="119063" y="2597150"/>
          <p14:tracePt t="13522" x="133350" y="2708275"/>
          <p14:tracePt t="13538" x="273050" y="3055938"/>
          <p14:tracePt t="13556" x="406400" y="3189288"/>
          <p14:tracePt t="13572" x="576263" y="3276600"/>
          <p14:tracePt t="13573" x="703263" y="3314700"/>
          <p14:tracePt t="13588" x="954088" y="3359150"/>
          <p14:tracePt t="13607" x="1162050" y="3359150"/>
          <p14:tracePt t="13611" x="1265238" y="3359150"/>
          <p14:tracePt t="13622" x="1427163" y="3336925"/>
          <p14:tracePt t="13638" x="1546225" y="3298825"/>
          <p14:tracePt t="13655" x="1643063" y="3240088"/>
          <p14:tracePt t="13673" x="1709738" y="3159125"/>
          <p14:tracePt t="13677" x="1760538" y="3092450"/>
          <p14:tracePt t="13689" x="1835150" y="2922588"/>
          <p14:tracePt t="13705" x="1863725" y="2803525"/>
          <p14:tracePt t="13723" x="1885950" y="2708275"/>
          <p14:tracePt t="13737" x="1885950" y="2663825"/>
          <p14:tracePt t="13760" x="1885950" y="2625725"/>
          <p14:tracePt t="13765" x="1885950" y="2619375"/>
          <p14:tracePt t="13773" x="1885950" y="2611438"/>
          <p14:tracePt t="13789" x="1885950" y="2603500"/>
          <p14:tracePt t="13805" x="1879600" y="2597150"/>
          <p14:tracePt t="14497" x="1879600" y="2589213"/>
          <p14:tracePt t="14503" x="1879600" y="2581275"/>
          <p14:tracePt t="14508" x="1885950" y="2566988"/>
          <p14:tracePt t="14522" x="1901825" y="2544763"/>
          <p14:tracePt t="14539" x="1924050" y="2508250"/>
          <p14:tracePt t="14544" x="1938338" y="2478088"/>
          <p14:tracePt t="14554" x="1946275" y="2455863"/>
          <p14:tracePt t="14571" x="1960563" y="2382838"/>
          <p14:tracePt t="14593" x="1982788" y="2330450"/>
          <p14:tracePt t="14605" x="1990725" y="2308225"/>
          <p14:tracePt t="14622" x="1997075" y="2286000"/>
          <p14:tracePt t="14627" x="1997075" y="2278063"/>
          <p14:tracePt t="14631" x="2005013" y="2263775"/>
          <p14:tracePt t="14638" x="2005013" y="2255838"/>
          <p14:tracePt t="14655" x="2005013" y="2233613"/>
          <p14:tracePt t="14673" x="2005013" y="2219325"/>
          <p14:tracePt t="14688" x="2005013" y="2211388"/>
          <p14:tracePt t="14705" x="2005013" y="2197100"/>
          <p14:tracePt t="14722" x="2012950" y="2197100"/>
          <p14:tracePt t="14738" x="2012950" y="2182813"/>
          <p14:tracePt t="14739" x="2019300" y="2182813"/>
          <p14:tracePt t="14755" x="2019300" y="2174875"/>
          <p14:tracePt t="14772" x="2027238" y="2160588"/>
          <p14:tracePt t="14790" x="2049463" y="2122488"/>
          <p14:tracePt t="14805" x="2057400" y="2093913"/>
          <p14:tracePt t="14825" x="2085975" y="2057400"/>
          <p14:tracePt t="14839" x="2100263" y="2041525"/>
          <p14:tracePt t="14854" x="2116138" y="2019300"/>
          <p14:tracePt t="14855" x="2122488" y="2012950"/>
          <p14:tracePt t="14871" x="2130425" y="2005013"/>
          <p14:tracePt t="14889" x="2130425" y="1997075"/>
          <p14:tracePt t="14893" x="2138363" y="1997075"/>
          <p14:tracePt t="14904" x="2138363" y="1990725"/>
          <p14:tracePt t="14927" x="2122488" y="1990725"/>
          <p14:tracePt t="14939" x="2108200" y="2012950"/>
          <p14:tracePt t="14943" x="2079625" y="2049463"/>
          <p14:tracePt t="14956" x="2012950" y="2166938"/>
          <p14:tracePt t="14960" x="1990725" y="2233613"/>
          <p14:tracePt t="14973" x="1946275" y="2374900"/>
          <p14:tracePt t="14990" x="1930400" y="2492375"/>
          <p14:tracePt t="14994" x="1930400" y="2530475"/>
          <p14:tracePt t="15004" x="1930400" y="2566988"/>
          <p14:tracePt t="15021" x="1938338" y="2633663"/>
          <p14:tracePt t="15039" x="1982788" y="2670175"/>
          <p14:tracePt t="15042" x="2012950" y="2678113"/>
          <p14:tracePt t="15055" x="2071688" y="2700338"/>
          <p14:tracePt t="15058" x="2138363" y="2700338"/>
          <p14:tracePt t="15072" x="2293938" y="2663825"/>
          <p14:tracePt t="15077" x="2382838" y="2633663"/>
          <p14:tracePt t="15090" x="2552700" y="2522538"/>
          <p14:tracePt t="15105" x="2663825" y="2449513"/>
          <p14:tracePt t="15122" x="2714625" y="2397125"/>
          <p14:tracePt t="15127" x="2730500" y="2382838"/>
          <p14:tracePt t="15139" x="2752725" y="2344738"/>
          <p14:tracePt t="15145" x="2752725" y="2330450"/>
          <p14:tracePt t="15156" x="2752725" y="2308225"/>
          <p14:tracePt t="15158" x="2752725" y="2286000"/>
          <p14:tracePt t="15171" x="2722563" y="2205038"/>
          <p14:tracePt t="15189" x="2655888" y="2122488"/>
          <p14:tracePt t="15193" x="2611438" y="2085975"/>
          <p14:tracePt t="15205" x="2559050" y="2063750"/>
          <p14:tracePt t="15206" x="2508250" y="2057400"/>
          <p14:tracePt t="15221" x="2366963" y="2035175"/>
          <p14:tracePt t="15240" x="2063750" y="2085975"/>
          <p14:tracePt t="15255" x="1893888" y="2174875"/>
          <p14:tracePt t="15274" x="1716088" y="2271713"/>
          <p14:tracePt t="15288" x="1665288" y="2308225"/>
          <p14:tracePt t="15306" x="1635125" y="2330450"/>
          <p14:tracePt t="15310" x="1627188" y="2330450"/>
          <p14:tracePt t="15315" x="1620838" y="2338388"/>
          <p14:tracePt t="15322" x="1620838" y="2344738"/>
          <p14:tracePt t="15339" x="1627188" y="2374900"/>
          <p14:tracePt t="15343" x="1649413" y="2397125"/>
          <p14:tracePt t="15359" x="1724025" y="2455863"/>
          <p14:tracePt t="15363" x="1782763" y="2471738"/>
          <p14:tracePt t="15372" x="1841500" y="2492375"/>
          <p14:tracePt t="15393" x="2085975" y="2522538"/>
          <p14:tracePt t="15396" x="2144713" y="2522538"/>
          <p14:tracePt t="15405" x="2197100" y="2500313"/>
          <p14:tracePt t="15411" x="2241550" y="2492375"/>
          <p14:tracePt t="15425" x="2300288" y="2455863"/>
          <p14:tracePt t="15431" x="2344738" y="2427288"/>
          <p14:tracePt t="15443" x="2389188" y="2405063"/>
          <p14:tracePt t="15445" x="2433638" y="2360613"/>
          <p14:tracePt t="15456" x="2478088" y="2316163"/>
          <p14:tracePt t="15460" x="2552700" y="2219325"/>
          <p14:tracePt t="15471" x="2625725" y="2116138"/>
          <p14:tracePt t="15492" x="2774950" y="1746250"/>
          <p14:tracePt t="15506" x="2789238" y="1598613"/>
          <p14:tracePt t="15522" x="2759075" y="1501775"/>
          <p14:tracePt t="15527" x="2722563" y="1457325"/>
          <p14:tracePt t="15541" x="2625725" y="1404938"/>
          <p14:tracePt t="15556" x="2486025" y="1390650"/>
          <p14:tracePt t="15572" x="2300288" y="1427163"/>
          <p14:tracePt t="15575" x="2166938" y="1479550"/>
          <p14:tracePt t="15589" x="1952625" y="1620838"/>
          <p14:tracePt t="15606" x="1841500" y="1724025"/>
          <p14:tracePt t="15608" x="1804988" y="1752600"/>
          <p14:tracePt t="15622" x="1746250" y="1841500"/>
          <p14:tracePt t="15639" x="1724025" y="1924050"/>
          <p14:tracePt t="15641" x="1716088" y="1968500"/>
          <p14:tracePt t="15655" x="1716088" y="1997075"/>
          <p14:tracePt t="15672" x="1724025" y="2071688"/>
          <p14:tracePt t="15690" x="1812925" y="2116138"/>
          <p14:tracePt t="15705" x="1997075" y="2122488"/>
          <p14:tracePt t="15722" x="2316163" y="2012950"/>
          <p14:tracePt t="15727" x="2463800" y="1924050"/>
          <p14:tracePt t="15739" x="2611438" y="1819275"/>
          <p14:tracePt t="15745" x="2655888" y="1782763"/>
          <p14:tracePt t="15755" x="2678113" y="1760538"/>
          <p14:tracePt t="15759" x="2692400" y="1738313"/>
          <p14:tracePt t="15772" x="2708275" y="1701800"/>
          <p14:tracePt t="15789" x="2700338" y="1649413"/>
          <p14:tracePt t="15793" x="2678113" y="1627188"/>
          <p14:tracePt t="15806" x="2625725" y="1582738"/>
          <p14:tracePt t="15822" x="2559050" y="1560513"/>
          <p14:tracePt t="15837" x="2486025" y="1554163"/>
          <p14:tracePt t="15856" x="2411413" y="1590675"/>
          <p14:tracePt t="15872" x="2366963" y="1620838"/>
          <p14:tracePt t="15889" x="2330450" y="1671638"/>
          <p14:tracePt t="15896" x="2330450" y="1679575"/>
          <p14:tracePt t="15901" x="2330450" y="1687513"/>
          <p14:tracePt t="15912" x="2330450" y="1693863"/>
          <p14:tracePt t="15925" x="2330450" y="1701800"/>
          <p14:tracePt t="15939" x="2330450" y="1716088"/>
          <p14:tracePt t="15970" x="2338388" y="1724025"/>
          <p14:tracePt t="16012" x="2344738" y="1724025"/>
          <p14:tracePt t="16033" x="2352675" y="1724025"/>
          <p14:tracePt t="16052" x="2360613" y="1730375"/>
          <p14:tracePt t="16080" x="2366963" y="1730375"/>
          <p14:tracePt t="16094" x="2374900" y="1730375"/>
          <p14:tracePt t="16149" x="2382838" y="1730375"/>
          <p14:tracePt t="16472" x="2382838" y="1738313"/>
          <p14:tracePt t="16517" x="2382838" y="1746250"/>
          <p14:tracePt t="16533" x="2382838" y="1752600"/>
          <p14:tracePt t="16565" x="2382838" y="1760538"/>
          <p14:tracePt t="16570" x="2382838" y="1768475"/>
          <p14:tracePt t="16585" x="2382838" y="1774825"/>
          <p14:tracePt t="16593" x="2382838" y="1782763"/>
          <p14:tracePt t="16607" x="2382838" y="1797050"/>
          <p14:tracePt t="16613" x="2382838" y="1812925"/>
          <p14:tracePt t="16618" x="2374900" y="1819275"/>
          <p14:tracePt t="16627" x="2374900" y="1835150"/>
          <p14:tracePt t="16641" x="2366963" y="1871663"/>
          <p14:tracePt t="16656" x="2352675" y="1893888"/>
          <p14:tracePt t="16661" x="2352675" y="1901825"/>
          <p14:tracePt t="16668" x="2352675" y="1908175"/>
          <p14:tracePt t="16672" x="2344738" y="1916113"/>
          <p14:tracePt t="16688" x="2344738" y="1930400"/>
          <p14:tracePt t="16709" x="2338388" y="1946275"/>
          <p14:tracePt t="16724" x="2330450" y="1952625"/>
          <p14:tracePt t="16730" x="2322513" y="1960563"/>
          <p14:tracePt t="16749" x="2322513" y="1968500"/>
          <p14:tracePt t="16757" x="2322513" y="1974850"/>
          <p14:tracePt t="16772" x="2316163" y="1982788"/>
          <p14:tracePt t="16789" x="2308225" y="1982788"/>
          <p14:tracePt t="16805" x="2308225" y="1990725"/>
          <p14:tracePt t="16822" x="2308225" y="1997075"/>
          <p14:tracePt t="19201" x="2293938" y="2035175"/>
          <p14:tracePt t="19206" x="2278063" y="2116138"/>
          <p14:tracePt t="19222" x="2263775" y="2300288"/>
          <p14:tracePt t="19238" x="2249488" y="2611438"/>
          <p14:tracePt t="19240" x="2255838" y="2797175"/>
          <p14:tracePt t="19255" x="2286000" y="3055938"/>
          <p14:tracePt t="19275" x="2330450" y="3448050"/>
          <p14:tracePt t="19288" x="2338388" y="3521075"/>
          <p14:tracePt t="19290" x="2360613" y="3573463"/>
          <p14:tracePt t="19306" x="2374900" y="3654425"/>
          <p14:tracePt t="19311" x="2382838" y="3698875"/>
          <p14:tracePt t="19324" x="2397125" y="3743325"/>
          <p14:tracePt t="19338" x="2419350" y="3795713"/>
          <p14:tracePt t="19359" x="2478088" y="3890963"/>
          <p14:tracePt t="19365" x="2492375" y="3898900"/>
          <p14:tracePt t="19372" x="2522538" y="3913188"/>
          <p14:tracePt t="19388" x="2589213" y="3935413"/>
          <p14:tracePt t="19406" x="2700338" y="3913188"/>
          <p14:tracePt t="19422" x="2730500" y="3876675"/>
          <p14:tracePt t="19582" x="2655888" y="4024313"/>
          <p14:tracePt t="19590" x="2574925" y="4216400"/>
          <p14:tracePt t="19597" x="2492375" y="4402138"/>
          <p14:tracePt t="19604" x="2433638" y="4557713"/>
          <p14:tracePt t="19622" x="2308225" y="5105400"/>
          <p14:tracePt t="19638" x="2278063" y="5311775"/>
          <p14:tracePt t="19654" x="2255838" y="5414963"/>
          <p14:tracePt t="19671" x="2249488" y="5481638"/>
          <p14:tracePt t="19688" x="2249488" y="5511800"/>
          <p14:tracePt t="19705" x="2255838" y="5556250"/>
          <p14:tracePt t="19722" x="2271713" y="5584825"/>
          <p14:tracePt t="19739" x="2300288" y="5614988"/>
          <p14:tracePt t="19754" x="2322513" y="5637213"/>
          <p14:tracePt t="19774" x="2389188" y="5651500"/>
          <p14:tracePt t="19779" x="2419350" y="5651500"/>
          <p14:tracePt t="19789" x="2441575" y="5645150"/>
          <p14:tracePt t="19809" x="2574925" y="5562600"/>
          <p14:tracePt t="19822" x="2678113" y="5481638"/>
          <p14:tracePt t="19839" x="2744788" y="5408613"/>
          <p14:tracePt t="19844" x="2759075" y="5356225"/>
          <p14:tracePt t="19855" x="2781300" y="5200650"/>
          <p14:tracePt t="19873" x="2759075" y="4978400"/>
          <p14:tracePt t="19878" x="2714625" y="4889500"/>
          <p14:tracePt t="19888" x="2678113" y="4808538"/>
          <p14:tracePt t="19889" x="2641600" y="4741863"/>
          <p14:tracePt t="19905" x="2566988" y="4638675"/>
          <p14:tracePt t="19922" x="2486025" y="4572000"/>
          <p14:tracePt t="19927" x="2433638" y="4541838"/>
          <p14:tracePt t="19938" x="2330450" y="4527550"/>
          <p14:tracePt t="19956" x="2205038" y="4541838"/>
          <p14:tracePt t="19961" x="2122488" y="4579938"/>
          <p14:tracePt t="19972" x="1938338" y="4691063"/>
          <p14:tracePt t="19988" x="1782763" y="4822825"/>
          <p14:tracePt t="19990" x="1724025" y="4889500"/>
          <p14:tracePt t="20005" x="1671638" y="4949825"/>
          <p14:tracePt t="20010" x="1635125" y="5000625"/>
          <p14:tracePt t="20022" x="1582738" y="5097463"/>
          <p14:tracePt t="20027" x="1568450" y="5141913"/>
          <p14:tracePt t="20031" x="1560513" y="5192713"/>
          <p14:tracePt t="20040" x="1560513" y="5230813"/>
          <p14:tracePt t="20055" x="1560513" y="5281613"/>
          <p14:tracePt t="20077" x="1612900" y="5341938"/>
          <p14:tracePt t="20088" x="1774825" y="5370513"/>
          <p14:tracePt t="20110" x="2508250" y="5237163"/>
          <p14:tracePt t="20114" x="2736850" y="5164138"/>
          <p14:tracePt t="20123" x="2900363" y="5089525"/>
          <p14:tracePt t="20142" x="3314700" y="4867275"/>
          <p14:tracePt t="20155" x="3409950" y="4808538"/>
          <p14:tracePt t="20172" x="3440113" y="4786313"/>
          <p14:tracePt t="20177" x="3440113" y="4778375"/>
          <p14:tracePt t="20190" x="3440113" y="4757738"/>
          <p14:tracePt t="20206" x="3381375" y="4691063"/>
          <p14:tracePt t="20211" x="3321050" y="4652963"/>
          <p14:tracePt t="20222" x="3233738" y="4594225"/>
          <p14:tracePt t="20226" x="3114675" y="4549775"/>
          <p14:tracePt t="20231" x="3017838" y="4519613"/>
          <p14:tracePt t="20239" x="2914650" y="4505325"/>
          <p14:tracePt t="20260" x="2647950" y="4549775"/>
          <p14:tracePt t="20272" x="2508250" y="4638675"/>
          <p14:tracePt t="20290" x="2360613" y="4816475"/>
          <p14:tracePt t="20294" x="2278063" y="4949825"/>
          <p14:tracePt t="20306" x="2189163" y="5156200"/>
          <p14:tracePt t="20322" x="2138363" y="5311775"/>
          <p14:tracePt t="20345" x="2116138" y="5445125"/>
          <p14:tracePt t="20348" x="2116138" y="5475288"/>
          <p14:tracePt t="20352" x="2116138" y="5489575"/>
          <p14:tracePt t="20361" x="2116138" y="5503863"/>
          <p14:tracePt t="20372" x="2122488" y="5511800"/>
          <p14:tracePt t="20376" x="2130425" y="5526088"/>
          <p14:tracePt t="20381" x="2152650" y="5526088"/>
          <p14:tracePt t="20388" x="2182813" y="5526088"/>
          <p14:tracePt t="20405" x="2271713" y="5526088"/>
          <p14:tracePt t="20407" x="2293938" y="5526088"/>
          <p14:tracePt t="20422" x="2366963" y="5511800"/>
          <p14:tracePt t="20438" x="2411413" y="5497513"/>
          <p14:tracePt t="20444" x="2441575" y="5489575"/>
          <p14:tracePt t="20455" x="2478088" y="5467350"/>
          <p14:tracePt t="20472" x="2492375" y="5445125"/>
          <p14:tracePt t="20477" x="2500313" y="5445125"/>
          <p14:tracePt t="20483" x="2514600" y="5430838"/>
          <p14:tracePt t="20498" x="2514600" y="5422900"/>
          <p14:tracePt t="20505" x="2522538" y="5422900"/>
          <p14:tracePt t="20523" x="2530475" y="5408613"/>
          <p14:tracePt t="20545" x="2536825" y="5408613"/>
          <p14:tracePt t="20555" x="2536825" y="5400675"/>
          <p14:tracePt t="23111" x="2544763" y="5392738"/>
          <p14:tracePt t="23117" x="2552700" y="5386388"/>
          <p14:tracePt t="23126" x="2559050" y="5370513"/>
          <p14:tracePt t="23138" x="2566988" y="5348288"/>
          <p14:tracePt t="23154" x="2589213" y="5326063"/>
          <p14:tracePt t="23172" x="2589213" y="5319713"/>
          <p14:tracePt t="23187" x="2603500" y="5297488"/>
          <p14:tracePt t="23204" x="2611438" y="5275263"/>
          <p14:tracePt t="23221" x="2611438" y="5259388"/>
          <p14:tracePt t="23238" x="2619375" y="5245100"/>
          <p14:tracePt t="23255" x="2633663" y="5214938"/>
          <p14:tracePt t="23272" x="2633663" y="5192713"/>
          <p14:tracePt t="23288" x="2647950" y="5178425"/>
          <p14:tracePt t="23289" x="2655888" y="5164138"/>
          <p14:tracePt t="23304" x="2663825" y="5148263"/>
          <p14:tracePt t="23321" x="2678113" y="5119688"/>
          <p14:tracePt t="23322" x="2678113" y="5111750"/>
          <p14:tracePt t="23339" x="2692400" y="5083175"/>
          <p14:tracePt t="23355" x="2708275" y="5045075"/>
          <p14:tracePt t="23358" x="2722563" y="5016500"/>
          <p14:tracePt t="23371" x="2736850" y="4964113"/>
          <p14:tracePt t="23389" x="2774950" y="4883150"/>
          <p14:tracePt t="23394" x="2781300" y="4830763"/>
          <p14:tracePt t="23399" x="2789238" y="4786313"/>
          <p14:tracePt t="23406" x="2797175" y="4735513"/>
          <p14:tracePt t="23422" x="2803525" y="4675188"/>
          <p14:tracePt t="23427" x="2803525" y="4646613"/>
          <p14:tracePt t="23440" x="2803525" y="4557713"/>
          <p14:tracePt t="23455" x="2803525" y="4416425"/>
          <p14:tracePt t="23474" x="2744788" y="4157663"/>
          <p14:tracePt t="23489" x="2692400" y="3943350"/>
          <p14:tracePt t="23495" x="2663825" y="3832225"/>
          <p14:tracePt t="23510" x="2589213" y="3640138"/>
          <p14:tracePt t="23516" x="2566988" y="3573463"/>
          <p14:tracePt t="23521" x="2544763" y="3506788"/>
          <p14:tracePt t="23532" x="2514600" y="3454400"/>
          <p14:tracePt t="23540" x="2492375" y="3343275"/>
          <p14:tracePt t="23558" x="2463800" y="3233738"/>
          <p14:tracePt t="23573" x="2463800" y="3114675"/>
          <p14:tracePt t="23589" x="2463800" y="3092450"/>
          <p14:tracePt t="23918" x="2455863" y="2855913"/>
          <p14:tracePt t="23925" x="2427288" y="2597150"/>
          <p14:tracePt t="23938" x="2322513" y="2108200"/>
          <p14:tracePt t="23955" x="2138363" y="1568450"/>
          <p14:tracePt t="23972" x="1946275" y="962025"/>
          <p14:tracePt t="23973" x="1841500" y="703263"/>
          <p14:tracePt t="23989" x="1649413" y="228600"/>
          <p14:tracePt t="23993" x="1546225" y="14288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457B5D-A4A6-E641-F6D9-C0F1B7C31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37E6C28-4866-2AEB-440B-1BDF761DA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330" y="-951770"/>
            <a:ext cx="10721340" cy="141489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Correlation between product category &amp; promotion type effectiveness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5A36F2A-B2AE-6FDC-6C6C-A5C3ACC0F9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" y="765822"/>
            <a:ext cx="4573393" cy="285186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4AEB017-D1C5-4B7A-10FB-C651807EEA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861" y="765822"/>
            <a:ext cx="4573393" cy="299968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A4684A6-F14A-19DD-5FA8-766D5B792B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918" y="765822"/>
            <a:ext cx="3962400" cy="299968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7AFAC22-74C6-4282-4964-D5ABCC54E5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73" y="3858315"/>
            <a:ext cx="5011200" cy="299968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C3FED8A-06C2-0438-AB8E-70FE8BE7D8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01" y="3858315"/>
            <a:ext cx="5077320" cy="299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1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302"/>
    </mc:Choice>
    <mc:Fallback xmlns="">
      <p:transition spd="slow" advTm="147302"/>
    </mc:Fallback>
  </mc:AlternateContent>
  <p:extLst>
    <p:ext uri="{3A86A75C-4F4B-4683-9AE1-C65F6400EC91}">
      <p14:laserTraceLst xmlns:p14="http://schemas.microsoft.com/office/powerpoint/2010/main">
        <p14:tracePtLst>
          <p14:tracePt t="16851" x="169863" y="2686050"/>
          <p14:tracePt t="16854" x="280988" y="2714625"/>
          <p14:tracePt t="16860" x="369888" y="2722563"/>
          <p14:tracePt t="16868" x="444500" y="2736850"/>
          <p14:tracePt t="16882" x="584200" y="2736850"/>
          <p14:tracePt t="16902" x="769938" y="2736850"/>
          <p14:tracePt t="16915" x="814388" y="2736850"/>
          <p14:tracePt t="16932" x="836613" y="2736850"/>
          <p14:tracePt t="16949" x="842963" y="2730500"/>
          <p14:tracePt t="16966" x="850900" y="2722563"/>
          <p14:tracePt t="16984" x="850900" y="2714625"/>
          <p14:tracePt t="16999" x="842963" y="2692400"/>
          <p14:tracePt t="17005" x="828675" y="2670175"/>
          <p14:tracePt t="17010" x="806450" y="2647950"/>
          <p14:tracePt t="17020" x="762000" y="2603500"/>
          <p14:tracePt t="17032" x="614363" y="2500313"/>
          <p14:tracePt t="17052" x="333375" y="2405063"/>
          <p14:tracePt t="17059" x="258763" y="2397125"/>
          <p14:tracePt t="17065" x="185738" y="2382838"/>
          <p14:tracePt t="17072" x="133350" y="2382838"/>
          <p14:tracePt t="17079" x="96838" y="2382838"/>
          <p14:tracePt t="17086" x="66675" y="2382838"/>
          <p14:tracePt t="17103" x="44450" y="2382838"/>
          <p14:tracePt t="17105" x="30163" y="2382838"/>
          <p14:tracePt t="17120" x="22225" y="2382838"/>
          <p14:tracePt t="17132" x="14288" y="2382838"/>
          <p14:tracePt t="17149" x="14288" y="2389188"/>
          <p14:tracePt t="17153" x="14288" y="2397125"/>
          <p14:tracePt t="17168" x="14288" y="2411413"/>
          <p14:tracePt t="17182" x="14288" y="2441575"/>
          <p14:tracePt t="17202" x="44450" y="2514600"/>
          <p14:tracePt t="17208" x="66675" y="2530475"/>
          <p14:tracePt t="17222" x="141288" y="2574925"/>
          <p14:tracePt t="17233" x="192088" y="2597150"/>
          <p14:tracePt t="17235" x="258763" y="2611438"/>
          <p14:tracePt t="17249" x="400050" y="2633663"/>
          <p14:tracePt t="17266" x="584200" y="2619375"/>
          <p14:tracePt t="17270" x="681038" y="2611438"/>
          <p14:tracePt t="17283" x="814388" y="2574925"/>
          <p14:tracePt t="17299" x="873125" y="2552700"/>
          <p14:tracePt t="17304" x="887413" y="2544763"/>
          <p14:tracePt t="17320" x="903288" y="2530475"/>
          <p14:tracePt t="17331" x="909638" y="2530475"/>
          <p14:tracePt t="17349" x="917575" y="2530475"/>
          <p14:tracePt t="17366" x="909638" y="2522538"/>
          <p14:tracePt t="17384" x="842963" y="2514600"/>
          <p14:tracePt t="17399" x="695325" y="2522538"/>
          <p14:tracePt t="17406" x="592138" y="2544763"/>
          <p14:tracePt t="17412" x="473075" y="2574925"/>
          <p14:tracePt t="17421" x="347663" y="2603500"/>
          <p14:tracePt t="17433" x="147638" y="2641600"/>
          <p14:tracePt t="17449" x="66675" y="2655888"/>
          <p14:tracePt t="17454" x="44450" y="2655888"/>
          <p14:tracePt t="17467" x="22225" y="2655888"/>
          <p14:tracePt t="17474" x="14288" y="2655888"/>
          <p14:tracePt t="17482" x="7938" y="2655888"/>
          <p14:tracePt t="17502" x="0" y="2655888"/>
          <p14:tracePt t="18602" x="22225" y="2182813"/>
          <p14:tracePt t="18615" x="36513" y="2166938"/>
          <p14:tracePt t="18620" x="44450" y="2160588"/>
          <p14:tracePt t="18634" x="58738" y="2152650"/>
          <p14:tracePt t="18649" x="66675" y="2144713"/>
          <p14:tracePt t="18666" x="74613" y="2122488"/>
          <p14:tracePt t="18684" x="88900" y="2093913"/>
          <p14:tracePt t="18690" x="88900" y="2079625"/>
          <p14:tracePt t="18699" x="96838" y="2049463"/>
          <p14:tracePt t="18703" x="96838" y="2019300"/>
          <p14:tracePt t="18724" x="96838" y="1857375"/>
          <p14:tracePt t="18730" x="88900" y="1746250"/>
          <p14:tracePt t="18739" x="66675" y="1590675"/>
          <p14:tracePt t="18749" x="7938" y="1368425"/>
          <p14:tracePt t="20574" x="762000" y="58738"/>
          <p14:tracePt t="20577" x="917575" y="58738"/>
          <p14:tracePt t="20581" x="1050925" y="58738"/>
          <p14:tracePt t="20590" x="1176338" y="52388"/>
          <p14:tracePt t="20602" x="1220788" y="44450"/>
          <p14:tracePt t="20846" x="1295400" y="119063"/>
          <p14:tracePt t="20853" x="1404938" y="228600"/>
          <p14:tracePt t="20860" x="1501775" y="317500"/>
          <p14:tracePt t="20868" x="1590675" y="406400"/>
          <p14:tracePt t="20885" x="1797050" y="503238"/>
          <p14:tracePt t="20902" x="2027238" y="576263"/>
          <p14:tracePt t="20925" x="2116138" y="598488"/>
          <p14:tracePt t="20931" x="2130425" y="598488"/>
          <p14:tracePt t="20936" x="2138363" y="598488"/>
          <p14:tracePt t="20952" x="2152650" y="598488"/>
          <p14:tracePt t="20971" x="2160588" y="598488"/>
          <p14:tracePt t="21005" x="2160588" y="606425"/>
          <p14:tracePt t="21011" x="2138363" y="620713"/>
          <p14:tracePt t="21020" x="2100263" y="636588"/>
          <p14:tracePt t="21025" x="2027238" y="673100"/>
          <p14:tracePt t="21036" x="1901825" y="754063"/>
          <p14:tracePt t="21042" x="1797050" y="820738"/>
          <p14:tracePt t="21052" x="1612900" y="968375"/>
          <p14:tracePt t="21069" x="1443038" y="1101725"/>
          <p14:tracePt t="21074" x="1382713" y="1146175"/>
          <p14:tracePt t="21079" x="1323975" y="1206500"/>
          <p14:tracePt t="21087" x="1287463" y="1257300"/>
          <p14:tracePt t="21103" x="1228725" y="1346200"/>
          <p14:tracePt t="21106" x="1206500" y="1390650"/>
          <p14:tracePt t="21123" x="1198563" y="1449388"/>
          <p14:tracePt t="21135" x="1198563" y="1487488"/>
          <p14:tracePt t="21154" x="1198563" y="1531938"/>
          <p14:tracePt t="21170" x="1212850" y="1560513"/>
          <p14:tracePt t="21176" x="1243013" y="1582738"/>
          <p14:tracePt t="21186" x="1279525" y="1604963"/>
          <p14:tracePt t="21206" x="1404938" y="1657350"/>
          <p14:tracePt t="21212" x="1427163" y="1665288"/>
          <p14:tracePt t="21218" x="1471613" y="1671638"/>
          <p14:tracePt t="21225" x="1524000" y="1679575"/>
          <p14:tracePt t="21231" x="1582738" y="1679575"/>
          <p14:tracePt t="21240" x="1671638" y="1679575"/>
          <p14:tracePt t="21252" x="1857375" y="1665288"/>
          <p14:tracePt t="21256" x="1924050" y="1657350"/>
          <p14:tracePt t="21274" x="1990725" y="1635125"/>
          <p14:tracePt t="21280" x="2019300" y="1620838"/>
          <p14:tracePt t="21283" x="2041525" y="1612900"/>
          <p14:tracePt t="21291" x="2063750" y="1604963"/>
          <p14:tracePt t="21302" x="2079625" y="1598613"/>
          <p14:tracePt t="21307" x="2085975" y="1582738"/>
          <p14:tracePt t="21312" x="2100263" y="1582738"/>
          <p14:tracePt t="21317" x="2108200" y="1576388"/>
          <p14:tracePt t="21325" x="2116138" y="1560513"/>
          <p14:tracePt t="21335" x="2122488" y="1560513"/>
          <p14:tracePt t="21352" x="2138363" y="1546225"/>
          <p14:tracePt t="21370" x="2138363" y="1538288"/>
          <p14:tracePt t="21374" x="2138363" y="1531938"/>
          <p14:tracePt t="21386" x="2138363" y="1524000"/>
          <p14:tracePt t="21422" x="2130425" y="1524000"/>
          <p14:tracePt t="21427" x="2122488" y="1524000"/>
          <p14:tracePt t="21441" x="2116138" y="1524000"/>
          <p14:tracePt t="21454" x="2108200" y="1531938"/>
          <p14:tracePt t="21471" x="2100263" y="1531938"/>
          <p14:tracePt t="21474" x="2093913" y="1538288"/>
          <p14:tracePt t="21485" x="2085975" y="1546225"/>
          <p14:tracePt t="21502" x="2085975" y="1554163"/>
          <p14:tracePt t="21524" x="2079625" y="1554163"/>
          <p14:tracePt t="21549" x="2085975" y="1554163"/>
          <p14:tracePt t="21557" x="2093913" y="1554163"/>
          <p14:tracePt t="21572" x="2152650" y="1546225"/>
          <p14:tracePt t="21578" x="2189163" y="1538288"/>
          <p14:tracePt t="21589" x="2219325" y="1531938"/>
          <p14:tracePt t="21593" x="2249488" y="1531938"/>
          <p14:tracePt t="21597" x="2263775" y="1531938"/>
          <p14:tracePt t="21604" x="2271713" y="1524000"/>
          <p14:tracePt t="21619" x="2293938" y="1516063"/>
          <p14:tracePt t="21636" x="2308225" y="1509713"/>
          <p14:tracePt t="21652" x="2316163" y="1501775"/>
          <p14:tracePt t="21670" x="2322513" y="1501775"/>
          <p14:tracePt t="21708" x="2308225" y="1501775"/>
          <p14:tracePt t="21713" x="2286000" y="1509713"/>
          <p14:tracePt t="21721" x="2271713" y="1509713"/>
          <p14:tracePt t="21737" x="2211388" y="1516063"/>
          <p14:tracePt t="21756" x="2130425" y="1516063"/>
          <p14:tracePt t="21770" x="2035175" y="1516063"/>
          <p14:tracePt t="21777" x="1990725" y="1516063"/>
          <p14:tracePt t="21785" x="1952625" y="1516063"/>
          <p14:tracePt t="21802" x="1863725" y="1531938"/>
          <p14:tracePt t="21820" x="1841500" y="1531938"/>
          <p14:tracePt t="21825" x="1835150" y="1531938"/>
          <p14:tracePt t="21837" x="1827213" y="1531938"/>
          <p14:tracePt t="21854" x="1819275" y="1531938"/>
          <p14:tracePt t="21858" x="1812925" y="1531938"/>
          <p14:tracePt t="21872" x="1804988" y="1531938"/>
          <p14:tracePt t="21886" x="1797050" y="1531938"/>
          <p14:tracePt t="21920" x="1790700" y="1531938"/>
          <p14:tracePt t="21941" x="1782763" y="1531938"/>
          <p14:tracePt t="22003" x="1790700" y="1531938"/>
          <p14:tracePt t="22008" x="1790700" y="1524000"/>
          <p14:tracePt t="22020" x="1797050" y="1524000"/>
          <p14:tracePt t="22037" x="1819275" y="1516063"/>
          <p14:tracePt t="22044" x="1841500" y="1509713"/>
          <p14:tracePt t="22052" x="1857375" y="1509713"/>
          <p14:tracePt t="22055" x="1871663" y="1501775"/>
          <p14:tracePt t="22070" x="1908175" y="1501775"/>
          <p14:tracePt t="22086" x="1938338" y="1501775"/>
          <p14:tracePt t="22090" x="1952625" y="1501775"/>
          <p14:tracePt t="22104" x="1982788" y="1501775"/>
          <p14:tracePt t="22120" x="1997075" y="1501775"/>
          <p14:tracePt t="22125" x="2005013" y="1501775"/>
          <p14:tracePt t="22130" x="2012950" y="1501775"/>
          <p14:tracePt t="22136" x="2019300" y="1501775"/>
          <p14:tracePt t="22153" x="2027238" y="1501775"/>
          <p14:tracePt t="22158" x="2035175" y="1501775"/>
          <p14:tracePt t="22178" x="2041525" y="1501775"/>
          <p14:tracePt t="22199" x="2049463" y="1501775"/>
          <p14:tracePt t="22281" x="2041525" y="1501775"/>
          <p14:tracePt t="22289" x="2035175" y="1493838"/>
          <p14:tracePt t="22302" x="1982788" y="1457325"/>
          <p14:tracePt t="22319" x="1879600" y="1404938"/>
          <p14:tracePt t="22323" x="1841500" y="1382713"/>
          <p14:tracePt t="22336" x="1768475" y="1338263"/>
          <p14:tracePt t="22351" x="1724025" y="1317625"/>
          <p14:tracePt t="22369" x="1693863" y="1309688"/>
          <p14:tracePt t="22385" x="1687513" y="1301750"/>
          <p14:tracePt t="22402" x="1671638" y="1295400"/>
          <p14:tracePt t="22419" x="1665288" y="1287463"/>
          <p14:tracePt t="22436" x="1665288" y="1273175"/>
          <p14:tracePt t="22452" x="1657350" y="1265238"/>
          <p14:tracePt t="22469" x="1649413" y="1257300"/>
          <p14:tracePt t="22485" x="1649413" y="1235075"/>
          <p14:tracePt t="22505" x="1649413" y="1228725"/>
          <p14:tracePt t="22518" x="1649413" y="1220788"/>
          <p14:tracePt t="22537" x="1649413" y="1206500"/>
          <p14:tracePt t="22541" x="1657350" y="1198563"/>
          <p14:tracePt t="22560" x="1657350" y="1190625"/>
          <p14:tracePt t="22574" x="1657350" y="1184275"/>
          <p14:tracePt t="22594" x="1665288" y="1184275"/>
          <p14:tracePt t="22608" x="1671638" y="1176338"/>
          <p14:tracePt t="22620" x="1679575" y="1176338"/>
          <p14:tracePt t="22637" x="1679575" y="1168400"/>
          <p14:tracePt t="22657" x="1687513" y="1168400"/>
          <p14:tracePt t="22670" x="1693863" y="1168400"/>
          <p14:tracePt t="22691" x="1693863" y="1162050"/>
          <p14:tracePt t="22705" x="1709738" y="1162050"/>
          <p14:tracePt t="22719" x="1724025" y="1146175"/>
          <p14:tracePt t="22725" x="1738313" y="1146175"/>
          <p14:tracePt t="22735" x="1746250" y="1131888"/>
          <p14:tracePt t="22740" x="1768475" y="1131888"/>
          <p14:tracePt t="22744" x="1790700" y="1131888"/>
          <p14:tracePt t="22752" x="1812925" y="1123950"/>
          <p14:tracePt t="22769" x="1841500" y="1109663"/>
          <p14:tracePt t="22774" x="1857375" y="1101725"/>
          <p14:tracePt t="22779" x="1863725" y="1101725"/>
          <p14:tracePt t="22786" x="1871663" y="1101725"/>
          <p14:tracePt t="22802" x="1885950" y="1095375"/>
          <p14:tracePt t="22807" x="1893888" y="1087438"/>
          <p14:tracePt t="22822" x="1908175" y="1087438"/>
          <p14:tracePt t="22902" x="1893888" y="1087438"/>
          <p14:tracePt t="22909" x="1885950" y="1087438"/>
          <p14:tracePt t="22919" x="1857375" y="1087438"/>
          <p14:tracePt t="22921" x="1835150" y="1095375"/>
          <p14:tracePt t="22930" x="1797050" y="1101725"/>
          <p14:tracePt t="22937" x="1752600" y="1123950"/>
          <p14:tracePt t="22960" x="1679575" y="1139825"/>
          <p14:tracePt t="22964" x="1665288" y="1139825"/>
          <p14:tracePt t="22975" x="1657350" y="1139825"/>
          <p14:tracePt t="22985" x="1635125" y="1146175"/>
          <p14:tracePt t="23004" x="1627188" y="1146175"/>
          <p14:tracePt t="23020" x="1620838" y="1146175"/>
          <p14:tracePt t="23067" x="1627188" y="1146175"/>
          <p14:tracePt t="23076" x="1657350" y="1146175"/>
          <p14:tracePt t="23087" x="1752600" y="1146175"/>
          <p14:tracePt t="23103" x="1863725" y="1162050"/>
          <p14:tracePt t="23120" x="1968500" y="1176338"/>
          <p14:tracePt t="23137" x="2005013" y="1176338"/>
          <p14:tracePt t="23142" x="2019300" y="1176338"/>
          <p14:tracePt t="23146" x="2027238" y="1176338"/>
          <p14:tracePt t="23154" x="2035175" y="1176338"/>
          <p14:tracePt t="23170" x="2041525" y="1176338"/>
          <p14:tracePt t="23186" x="2057400" y="1176338"/>
          <p14:tracePt t="23190" x="2063750" y="1176338"/>
          <p14:tracePt t="23263" x="2071688" y="1176338"/>
          <p14:tracePt t="24404" x="2144713" y="1176338"/>
          <p14:tracePt t="24410" x="2219325" y="1168400"/>
          <p14:tracePt t="24418" x="2271713" y="1162050"/>
          <p14:tracePt t="24435" x="2338388" y="1154113"/>
          <p14:tracePt t="24439" x="2366963" y="1154113"/>
          <p14:tracePt t="24452" x="2419350" y="1146175"/>
          <p14:tracePt t="24471" x="2552700" y="1139825"/>
          <p14:tracePt t="24493" x="2736850" y="1139825"/>
          <p14:tracePt t="24498" x="2803525" y="1139825"/>
          <p14:tracePt t="24506" x="2862263" y="1139825"/>
          <p14:tracePt t="24519" x="3033713" y="1139825"/>
          <p14:tracePt t="24535" x="3195638" y="1146175"/>
          <p14:tracePt t="24552" x="3276600" y="1168400"/>
          <p14:tracePt t="24553" x="3306763" y="1176338"/>
          <p14:tracePt t="24569" x="3343275" y="1184275"/>
          <p14:tracePt t="24587" x="3359150" y="1184275"/>
          <p14:tracePt t="24603" x="3373438" y="1184275"/>
          <p14:tracePt t="24618" x="3381375" y="1184275"/>
          <p14:tracePt t="24635" x="3387725" y="1184275"/>
          <p14:tracePt t="24676" x="3365500" y="1184275"/>
          <p14:tracePt t="24682" x="3343275" y="1168400"/>
          <p14:tracePt t="24691" x="3306763" y="1146175"/>
          <p14:tracePt t="24709" x="3211513" y="1101725"/>
          <p14:tracePt t="24711" x="3167063" y="1079500"/>
          <p14:tracePt t="24719" x="3128963" y="1073150"/>
          <p14:tracePt t="24737" x="3048000" y="1057275"/>
          <p14:tracePt t="24752" x="3025775" y="1057275"/>
          <p14:tracePt t="24770" x="3011488" y="1057275"/>
          <p14:tracePt t="24786" x="2995613" y="1057275"/>
          <p14:tracePt t="24803" x="2989263" y="1057275"/>
          <p14:tracePt t="24820" x="2981325" y="1057275"/>
          <p14:tracePt t="24867" x="2989263" y="1057275"/>
          <p14:tracePt t="24874" x="3017838" y="1057275"/>
          <p14:tracePt t="24890" x="3106738" y="1057275"/>
          <p14:tracePt t="24896" x="3173413" y="1073150"/>
          <p14:tracePt t="24907" x="3211513" y="1073150"/>
          <p14:tracePt t="24919" x="3276600" y="1079500"/>
          <p14:tracePt t="24924" x="3298825" y="1079500"/>
          <p14:tracePt t="24936" x="3328988" y="1079500"/>
          <p14:tracePt t="24952" x="3343275" y="1079500"/>
          <p14:tracePt t="24957" x="3351213" y="1079500"/>
          <p14:tracePt t="24970" x="3359150" y="1079500"/>
          <p14:tracePt t="24987" x="3365500" y="1079500"/>
          <p14:tracePt t="25004" x="3373438" y="1079500"/>
          <p14:tracePt t="25031" x="3365500" y="1079500"/>
          <p14:tracePt t="25037" x="3359150" y="1079500"/>
          <p14:tracePt t="25053" x="3336925" y="1079500"/>
          <p14:tracePt t="25069" x="3298825" y="1087438"/>
          <p14:tracePt t="25072" x="3276600" y="1087438"/>
          <p14:tracePt t="25086" x="3248025" y="1101725"/>
          <p14:tracePt t="25103" x="3233738" y="1109663"/>
          <p14:tracePt t="25107" x="3225800" y="1109663"/>
          <p14:tracePt t="25121" x="3211513" y="1117600"/>
          <p14:tracePt t="28165" x="3033713" y="1050925"/>
          <p14:tracePt t="28170" x="2736850" y="865188"/>
          <p14:tracePt t="28188" x="2160588" y="488950"/>
          <p14:tracePt t="28201" x="1546225" y="30163"/>
          <p14:tracePt t="30706" x="406400" y="141288"/>
          <p14:tracePt t="30716" x="517525" y="244475"/>
          <p14:tracePt t="30720" x="614363" y="317500"/>
          <p14:tracePt t="30725" x="703263" y="384175"/>
          <p14:tracePt t="30730" x="784225" y="436563"/>
          <p14:tracePt t="30745" x="917575" y="511175"/>
          <p14:tracePt t="30765" x="1073150" y="606425"/>
          <p14:tracePt t="30771" x="1101725" y="628650"/>
          <p14:tracePt t="30778" x="1123950" y="642938"/>
          <p14:tracePt t="30794" x="1168400" y="681038"/>
          <p14:tracePt t="30811" x="1257300" y="731838"/>
          <p14:tracePt t="30817" x="1309688" y="769938"/>
          <p14:tracePt t="30821" x="1390650" y="814388"/>
          <p14:tracePt t="30828" x="1479550" y="865188"/>
          <p14:tracePt t="30845" x="1612900" y="939800"/>
          <p14:tracePt t="30846" x="1657350" y="954088"/>
          <p14:tracePt t="30861" x="1693863" y="976313"/>
          <p14:tracePt t="30879" x="1738313" y="998538"/>
          <p14:tracePt t="30895" x="1752600" y="998538"/>
          <p14:tracePt t="30912" x="1760538" y="1006475"/>
          <p14:tracePt t="30928" x="1774825" y="1006475"/>
          <p14:tracePt t="30961" x="1774825" y="998538"/>
          <p14:tracePt t="31126" x="1782763" y="1212850"/>
          <p14:tracePt t="31133" x="1812925" y="1546225"/>
          <p14:tracePt t="31147" x="1930400" y="2182813"/>
          <p14:tracePt t="31162" x="2071688" y="2774950"/>
          <p14:tracePt t="31167" x="2108200" y="2995613"/>
          <p14:tracePt t="31180" x="2174875" y="3359150"/>
          <p14:tracePt t="31196" x="2211388" y="3536950"/>
          <p14:tracePt t="31215" x="2227263" y="3624263"/>
          <p14:tracePt t="31229" x="2241550" y="3654425"/>
          <p14:tracePt t="31245" x="2249488" y="3684588"/>
          <p14:tracePt t="31250" x="2255838" y="3690938"/>
          <p14:tracePt t="31262" x="2263775" y="3706813"/>
          <p14:tracePt t="31279" x="2271713" y="3706813"/>
          <p14:tracePt t="31283" x="2271713" y="3713163"/>
          <p14:tracePt t="31301" x="2278063" y="3713163"/>
          <p14:tracePt t="31312" x="2293938" y="3713163"/>
          <p14:tracePt t="31330" x="2344738" y="3662363"/>
          <p14:tracePt t="31345" x="2530475" y="3462338"/>
          <p14:tracePt t="31362" x="2855913" y="3106738"/>
          <p14:tracePt t="31366" x="2995613" y="2981325"/>
          <p14:tracePt t="31371" x="3114675" y="2878138"/>
          <p14:tracePt t="31380" x="3195638" y="2767013"/>
          <p14:tracePt t="31395" x="3336925" y="2574925"/>
          <p14:tracePt t="31399" x="3365500" y="2486025"/>
          <p14:tracePt t="31412" x="3409950" y="2366963"/>
          <p14:tracePt t="31429" x="3417888" y="2263775"/>
          <p14:tracePt t="31447" x="3425825" y="2100263"/>
          <p14:tracePt t="31462" x="3403600" y="1968500"/>
          <p14:tracePt t="31478" x="3381375" y="1885950"/>
          <p14:tracePt t="31495" x="3343275" y="1827213"/>
          <p14:tracePt t="31512" x="3314700" y="1790700"/>
          <p14:tracePt t="31528" x="3254375" y="1738313"/>
          <p14:tracePt t="31529" x="3203575" y="1687513"/>
          <p14:tracePt t="31546" x="3114675" y="1627188"/>
          <p14:tracePt t="31550" x="3070225" y="1590675"/>
          <p14:tracePt t="31569" x="3011488" y="1554163"/>
          <p14:tracePt t="31579" x="2989263" y="1554163"/>
          <p14:tracePt t="31598" x="2862263" y="1604963"/>
          <p14:tracePt t="31603" x="2797175" y="1635125"/>
          <p14:tracePt t="31612" x="2730500" y="1693863"/>
          <p14:tracePt t="31618" x="2670175" y="1746250"/>
          <p14:tracePt t="31631" x="2589213" y="1841500"/>
          <p14:tracePt t="31645" x="2530475" y="1916113"/>
          <p14:tracePt t="31663" x="2486025" y="1990725"/>
          <p14:tracePt t="31667" x="2471738" y="2019300"/>
          <p14:tracePt t="31678" x="2441575" y="2079625"/>
          <p14:tracePt t="31681" x="2419350" y="2116138"/>
          <p14:tracePt t="31686" x="2389188" y="2160588"/>
          <p14:tracePt t="31696" x="2374900" y="2189163"/>
          <p14:tracePt t="31699" x="2352675" y="2227263"/>
          <p14:tracePt t="31714" x="2330450" y="2255838"/>
          <p14:tracePt t="31729" x="2322513" y="2271713"/>
          <p14:tracePt t="31749" x="2308225" y="2286000"/>
          <p14:tracePt t="31763" x="2308225" y="2293938"/>
          <p14:tracePt t="31768" x="2300288" y="2293938"/>
          <p14:tracePt t="31795" x="2308225" y="2293938"/>
          <p14:tracePt t="31801" x="2338388" y="2293938"/>
          <p14:tracePt t="31812" x="2389188" y="2278063"/>
          <p14:tracePt t="31818" x="2471738" y="2249488"/>
          <p14:tracePt t="31823" x="2603500" y="2197100"/>
          <p14:tracePt t="31829" x="2767013" y="2100263"/>
          <p14:tracePt t="31836" x="2892425" y="2027238"/>
          <p14:tracePt t="31845" x="2973388" y="1960563"/>
          <p14:tracePt t="31850" x="3017838" y="1916113"/>
          <p14:tracePt t="31864" x="3070225" y="1871663"/>
          <p14:tracePt t="31879" x="3084513" y="1849438"/>
          <p14:tracePt t="31894" x="3084513" y="1835150"/>
          <p14:tracePt t="31912" x="3084513" y="1812925"/>
          <p14:tracePt t="31929" x="3040063" y="1804988"/>
          <p14:tracePt t="31930" x="2981325" y="1797050"/>
          <p14:tracePt t="31944" x="2906713" y="1797050"/>
          <p14:tracePt t="31962" x="2366963" y="2012950"/>
          <p14:tracePt t="31966" x="2166938" y="2122488"/>
          <p14:tracePt t="31979" x="1849438" y="2316163"/>
          <p14:tracePt t="31986" x="1724025" y="2382838"/>
          <p14:tracePt t="31996" x="1635125" y="2427288"/>
          <p14:tracePt t="32000" x="1560513" y="2455863"/>
          <p14:tracePt t="32014" x="1487488" y="2486025"/>
          <p14:tracePt t="32030" x="1465263" y="2492375"/>
          <p14:tracePt t="32035" x="1457325" y="2492375"/>
          <p14:tracePt t="32046" x="1449388" y="2492375"/>
          <p14:tracePt t="32063" x="1443038" y="2492375"/>
          <p14:tracePt t="32079" x="1427163" y="2463800"/>
          <p14:tracePt t="32097" x="1404938" y="2389188"/>
          <p14:tracePt t="32341" x="1265238" y="2144713"/>
          <p14:tracePt t="32342" x="1146175" y="1901825"/>
          <p14:tracePt t="32347" x="1042988" y="1730375"/>
          <p14:tracePt t="32361" x="865188" y="1435100"/>
          <p14:tracePt t="32378" x="739775" y="1212850"/>
          <p14:tracePt t="32394" x="620713" y="1050925"/>
          <p14:tracePt t="32395" x="576263" y="990600"/>
          <p14:tracePt t="32411" x="495300" y="873125"/>
          <p14:tracePt t="32428" x="436563" y="747713"/>
          <p14:tracePt t="32429" x="406400" y="687388"/>
          <p14:tracePt t="32444" x="361950" y="576263"/>
          <p14:tracePt t="32461" x="325438" y="503238"/>
          <p14:tracePt t="32479" x="288925" y="444500"/>
          <p14:tracePt t="32498" x="250825" y="392113"/>
          <p14:tracePt t="32512" x="222250" y="355600"/>
          <p14:tracePt t="32530" x="200025" y="317500"/>
          <p14:tracePt t="32531" x="177800" y="295275"/>
          <p14:tracePt t="32545" x="141288" y="266700"/>
          <p14:tracePt t="32563" x="103188" y="228600"/>
          <p14:tracePt t="32568" x="80963" y="206375"/>
          <p14:tracePt t="32579" x="74613" y="185738"/>
          <p14:tracePt t="32581" x="52388" y="169863"/>
          <p14:tracePt t="32595" x="14288" y="125413"/>
          <p14:tracePt t="36736" x="250825" y="850900"/>
          <p14:tracePt t="36743" x="384175" y="954088"/>
          <p14:tracePt t="36761" x="620713" y="1139825"/>
          <p14:tracePt t="36776" x="725488" y="1220788"/>
          <p14:tracePt t="36794" x="836613" y="1295400"/>
          <p14:tracePt t="36798" x="887413" y="1323975"/>
          <p14:tracePt t="36809" x="954088" y="1346200"/>
          <p14:tracePt t="36827" x="1035050" y="1382713"/>
          <p14:tracePt t="37065" x="1287463" y="1368425"/>
          <p14:tracePt t="37073" x="1568450" y="1338263"/>
          <p14:tracePt t="37079" x="1812925" y="1295400"/>
          <p14:tracePt t="37094" x="2166938" y="1250950"/>
          <p14:tracePt t="37098" x="2271713" y="1235075"/>
          <p14:tracePt t="37104" x="2322513" y="1220788"/>
          <p14:tracePt t="37113" x="2344738" y="1220788"/>
          <p14:tracePt t="37127" x="2352675" y="1212850"/>
          <p14:tracePt t="37132" x="2360613" y="1212850"/>
          <p14:tracePt t="37145" x="2360613" y="1206500"/>
          <p14:tracePt t="37160" x="2360613" y="1162050"/>
          <p14:tracePt t="37166" x="2360613" y="1131888"/>
          <p14:tracePt t="37177" x="2360613" y="1095375"/>
          <p14:tracePt t="37182" x="2360613" y="1079500"/>
          <p14:tracePt t="37193" x="2352675" y="1042988"/>
          <p14:tracePt t="37212" x="2344738" y="1028700"/>
          <p14:tracePt t="37226" x="2344738" y="1020763"/>
          <p14:tracePt t="37262" x="2344738" y="1035050"/>
          <p14:tracePt t="37269" x="2344738" y="1065213"/>
          <p14:tracePt t="37276" x="2344738" y="1131888"/>
          <p14:tracePt t="37302" x="2338388" y="1768475"/>
          <p14:tracePt t="37308" x="2338388" y="1901825"/>
          <p14:tracePt t="37315" x="2330450" y="2012950"/>
          <p14:tracePt t="37324" x="2330450" y="2085975"/>
          <p14:tracePt t="37327" x="2322513" y="2152650"/>
          <p14:tracePt t="37335" x="2316163" y="2189163"/>
          <p14:tracePt t="37343" x="2308225" y="2249488"/>
          <p14:tracePt t="37362" x="2286000" y="2389188"/>
          <p14:tracePt t="37376" x="2286000" y="2433638"/>
          <p14:tracePt t="37378" x="2286000" y="2486025"/>
          <p14:tracePt t="37393" x="2293938" y="2603500"/>
          <p14:tracePt t="37397" x="2293938" y="2663825"/>
          <p14:tracePt t="37410" x="2308225" y="2803525"/>
          <p14:tracePt t="37426" x="2322513" y="2892425"/>
          <p14:tracePt t="37443" x="2330450" y="2944813"/>
          <p14:tracePt t="37448" x="2338388" y="2967038"/>
          <p14:tracePt t="37460" x="2344738" y="2981325"/>
          <p14:tracePt t="37480" x="2352675" y="2995613"/>
          <p14:tracePt t="37494" x="2352675" y="3003550"/>
          <p14:tracePt t="37512" x="2360613" y="3011488"/>
          <p14:tracePt t="37529" x="2366963" y="3011488"/>
          <p14:tracePt t="37561" x="2366963" y="2981325"/>
          <p14:tracePt t="37569" x="2360613" y="2922588"/>
          <p14:tracePt t="37578" x="2308225" y="2759075"/>
          <p14:tracePt t="37583" x="2227263" y="2522538"/>
          <p14:tracePt t="37595" x="2085975" y="2093913"/>
          <p14:tracePt t="37610" x="1990725" y="1863725"/>
          <p14:tracePt t="37628" x="1916113" y="1716088"/>
          <p14:tracePt t="37644" x="1863725" y="1612900"/>
          <p14:tracePt t="37660" x="1812925" y="1516063"/>
          <p14:tracePt t="37665" x="1790700" y="1479550"/>
          <p14:tracePt t="37670" x="1768475" y="1443038"/>
          <p14:tracePt t="37677" x="1760538" y="1412875"/>
          <p14:tracePt t="37694" x="1730375" y="1382713"/>
          <p14:tracePt t="37699" x="1724025" y="1368425"/>
          <p14:tracePt t="37704" x="1716088" y="1346200"/>
          <p14:tracePt t="37716" x="1701800" y="1338263"/>
          <p14:tracePt t="37719" x="1687513" y="1331913"/>
          <p14:tracePt t="37726" x="1679575" y="1323975"/>
          <p14:tracePt t="37747" x="1657350" y="1309688"/>
          <p14:tracePt t="37760" x="1635125" y="1301750"/>
          <p14:tracePt t="37776" x="1627188" y="1295400"/>
          <p14:tracePt t="37793" x="1612900" y="1295400"/>
          <p14:tracePt t="37810" x="1604963" y="1295400"/>
          <p14:tracePt t="37829" x="1598613" y="1295400"/>
          <p14:tracePt t="37844" x="1590675" y="1323975"/>
          <p14:tracePt t="37859" x="1590675" y="1435100"/>
          <p14:tracePt t="37863" x="1598613" y="1524000"/>
          <p14:tracePt t="37876" x="1604963" y="1657350"/>
          <p14:tracePt t="37895" x="1643063" y="1804988"/>
          <p14:tracePt t="37909" x="1657350" y="1885950"/>
          <p14:tracePt t="37926" x="1679575" y="1952625"/>
          <p14:tracePt t="37930" x="1687513" y="1982788"/>
          <p14:tracePt t="37942" x="1709738" y="2041525"/>
          <p14:tracePt t="37959" x="1730375" y="2085975"/>
          <p14:tracePt t="37963" x="1738313" y="2100263"/>
          <p14:tracePt t="37976" x="1746250" y="2130425"/>
          <p14:tracePt t="37993" x="1752600" y="2138363"/>
          <p14:tracePt t="37998" x="1752600" y="2144713"/>
          <p14:tracePt t="38004" x="1752600" y="2152650"/>
          <p14:tracePt t="38016" x="1760538" y="2152650"/>
          <p14:tracePt t="38027" x="1768475" y="2160588"/>
          <p14:tracePt t="38044" x="1768475" y="2166938"/>
          <p14:tracePt t="38525" x="1774825" y="2166938"/>
          <p14:tracePt t="38530" x="1774825" y="2160588"/>
          <p14:tracePt t="38542" x="1782763" y="2152650"/>
          <p14:tracePt t="38543" x="1782763" y="2144713"/>
          <p14:tracePt t="38562" x="1790700" y="2122488"/>
          <p14:tracePt t="38566" x="1797050" y="2108200"/>
          <p14:tracePt t="38579" x="1812925" y="2079625"/>
          <p14:tracePt t="38593" x="1827213" y="2019300"/>
          <p14:tracePt t="38613" x="1841500" y="1938338"/>
          <p14:tracePt t="38618" x="1849438" y="1908175"/>
          <p14:tracePt t="38627" x="1857375" y="1879600"/>
          <p14:tracePt t="38648" x="1857375" y="1827213"/>
          <p14:tracePt t="38653" x="1863725" y="1812925"/>
          <p14:tracePt t="38664" x="1863725" y="1804988"/>
          <p14:tracePt t="38668" x="1871663" y="1790700"/>
          <p14:tracePt t="38672" x="1871663" y="1774825"/>
          <p14:tracePt t="38678" x="1871663" y="1760538"/>
          <p14:tracePt t="38693" x="1871663" y="1746250"/>
          <p14:tracePt t="38697" x="1871663" y="1730375"/>
          <p14:tracePt t="38711" x="1871663" y="1687513"/>
          <p14:tracePt t="38715" x="1871663" y="1657350"/>
          <p14:tracePt t="38727" x="1871663" y="1598613"/>
          <p14:tracePt t="38743" x="1871663" y="1516063"/>
          <p14:tracePt t="38761" x="1871663" y="1435100"/>
          <p14:tracePt t="38776" x="1863725" y="1398588"/>
          <p14:tracePt t="38793" x="1857375" y="1368425"/>
          <p14:tracePt t="38798" x="1857375" y="1354138"/>
          <p14:tracePt t="38810" x="1857375" y="1331913"/>
          <p14:tracePt t="38826" x="1857375" y="1301750"/>
          <p14:tracePt t="38844" x="1857375" y="1206500"/>
          <p14:tracePt t="38859" x="1857375" y="1184275"/>
          <p14:tracePt t="39095" x="1797050" y="1154113"/>
          <p14:tracePt t="39102" x="1738313" y="1139825"/>
          <p14:tracePt t="39110" x="1679575" y="1117600"/>
          <p14:tracePt t="39126" x="1598613" y="1095375"/>
          <p14:tracePt t="39146" x="1531938" y="1095375"/>
          <p14:tracePt t="39160" x="1509713" y="1095375"/>
          <p14:tracePt t="39164" x="1501775" y="1095375"/>
          <p14:tracePt t="39178" x="1493838" y="1095375"/>
          <p14:tracePt t="39193" x="1479550" y="1095375"/>
          <p14:tracePt t="39211" x="1471613" y="1095375"/>
          <p14:tracePt t="39230" x="1465263" y="1101725"/>
          <p14:tracePt t="39234" x="1465263" y="1109663"/>
          <p14:tracePt t="39244" x="1465263" y="1117600"/>
          <p14:tracePt t="39247" x="1465263" y="1123950"/>
          <p14:tracePt t="39259" x="1465263" y="1139825"/>
          <p14:tracePt t="39277" x="1465263" y="1154113"/>
          <p14:tracePt t="39293" x="1471613" y="1176338"/>
          <p14:tracePt t="39293" x="1479550" y="1176338"/>
          <p14:tracePt t="39310" x="1501775" y="1198563"/>
          <p14:tracePt t="39327" x="1546225" y="1220788"/>
          <p14:tracePt t="39333" x="1582738" y="1228725"/>
          <p14:tracePt t="39336" x="1627188" y="1235075"/>
          <p14:tracePt t="39343" x="1679575" y="1250950"/>
          <p14:tracePt t="39363" x="1885950" y="1295400"/>
          <p14:tracePt t="39375" x="1908175" y="1301750"/>
          <p14:tracePt t="39378" x="1952625" y="1323975"/>
          <p14:tracePt t="39394" x="1997075" y="1338263"/>
          <p14:tracePt t="39397" x="2012950" y="1346200"/>
          <p14:tracePt t="39410" x="2041525" y="1360488"/>
          <p14:tracePt t="39426" x="2063750" y="1376363"/>
          <p14:tracePt t="39445" x="2093913" y="1382713"/>
          <p14:tracePt t="39454" x="2100263" y="1390650"/>
          <p14:tracePt t="39464" x="2108200" y="1390650"/>
          <p14:tracePt t="39471" x="2116138" y="1398588"/>
          <p14:tracePt t="39478" x="2122488" y="1398588"/>
          <p14:tracePt t="39494" x="2130425" y="1398588"/>
          <p14:tracePt t="39510" x="2130425" y="1404938"/>
          <p14:tracePt t="39513" x="2130425" y="1412875"/>
          <p14:tracePt t="39535" x="2130425" y="1420813"/>
          <p14:tracePt t="39542" x="2130425" y="1427163"/>
          <p14:tracePt t="39547" x="2130425" y="1449388"/>
          <p14:tracePt t="39560" x="2108200" y="1501775"/>
          <p14:tracePt t="39576" x="2071688" y="1560513"/>
          <p14:tracePt t="39582" x="2057400" y="1590675"/>
          <p14:tracePt t="39594" x="2019300" y="1649413"/>
          <p14:tracePt t="39609" x="1990725" y="1701800"/>
          <p14:tracePt t="39629" x="1952625" y="1760538"/>
          <p14:tracePt t="39642" x="1916113" y="1782763"/>
          <p14:tracePt t="39661" x="1893888" y="1804988"/>
          <p14:tracePt t="40203" x="1885950" y="1797050"/>
          <p14:tracePt t="40212" x="1885950" y="1782763"/>
          <p14:tracePt t="40224" x="1885950" y="1774825"/>
          <p14:tracePt t="40229" x="1885950" y="1760538"/>
          <p14:tracePt t="40246" x="1885950" y="1752600"/>
          <p14:tracePt t="40260" x="1885950" y="1746250"/>
          <p14:tracePt t="40279" x="1885950" y="1730375"/>
          <p14:tracePt t="40293" x="1885950" y="1724025"/>
          <p14:tracePt t="40310" x="1885950" y="1716088"/>
          <p14:tracePt t="40327" x="1885950" y="1709738"/>
          <p14:tracePt t="40393" x="1885950" y="1701800"/>
          <p14:tracePt t="40406" x="1885950" y="1693863"/>
          <p14:tracePt t="40415" x="1879600" y="1693863"/>
          <p14:tracePt t="40435" x="1871663" y="1693863"/>
          <p14:tracePt t="40454" x="1871663" y="1687513"/>
          <p14:tracePt t="40462" x="1863725" y="1687513"/>
          <p14:tracePt t="40481" x="1849438" y="1671638"/>
          <p14:tracePt t="40483" x="1835150" y="1665288"/>
          <p14:tracePt t="40493" x="1819275" y="1657350"/>
          <p14:tracePt t="40497" x="1804988" y="1649413"/>
          <p14:tracePt t="40509" x="1774825" y="1627188"/>
          <p14:tracePt t="40526" x="1760538" y="1620838"/>
          <p14:tracePt t="40531" x="1746250" y="1620838"/>
          <p14:tracePt t="40544" x="1730375" y="1612900"/>
          <p14:tracePt t="40560" x="1716088" y="1612900"/>
          <p14:tracePt t="40565" x="1709738" y="1612900"/>
          <p14:tracePt t="40580" x="1701800" y="1612900"/>
          <p14:tracePt t="40598" x="1693863" y="1612900"/>
          <p14:tracePt t="40689" x="1701800" y="1612900"/>
          <p14:tracePt t="40701" x="1716088" y="1612900"/>
          <p14:tracePt t="40710" x="1730375" y="1612900"/>
          <p14:tracePt t="40715" x="1738313" y="1620838"/>
          <p14:tracePt t="40728" x="1774825" y="1635125"/>
          <p14:tracePt t="40743" x="1790700" y="1643063"/>
          <p14:tracePt t="40761" x="1827213" y="1665288"/>
          <p14:tracePt t="40776" x="1849438" y="1671638"/>
          <p14:tracePt t="40793" x="1871663" y="1671638"/>
          <p14:tracePt t="40810" x="1908175" y="1679575"/>
          <p14:tracePt t="40826" x="1930400" y="1687513"/>
          <p14:tracePt t="40844" x="1974850" y="1687513"/>
          <p14:tracePt t="40859" x="1997075" y="1687513"/>
          <p14:tracePt t="40876" x="2027238" y="1687513"/>
          <p14:tracePt t="40879" x="2041525" y="1679575"/>
          <p14:tracePt t="40893" x="2057400" y="1679575"/>
          <p14:tracePt t="40912" x="2071688" y="1679575"/>
          <p14:tracePt t="40927" x="2085975" y="1679575"/>
          <p14:tracePt t="40943" x="2093913" y="1679575"/>
          <p14:tracePt t="40967" x="2100263" y="1679575"/>
          <p14:tracePt t="41043" x="2108200" y="1679575"/>
          <p14:tracePt t="41315" x="2063750" y="1679575"/>
          <p14:tracePt t="41321" x="2005013" y="1679575"/>
          <p14:tracePt t="41327" x="1930400" y="1679575"/>
          <p14:tracePt t="41343" x="1827213" y="1679575"/>
          <p14:tracePt t="41359" x="1760538" y="1679575"/>
          <p14:tracePt t="41364" x="1738313" y="1679575"/>
          <p14:tracePt t="41376" x="1724025" y="1679575"/>
          <p14:tracePt t="41381" x="1701800" y="1679575"/>
          <p14:tracePt t="41384" x="1687513" y="1687513"/>
          <p14:tracePt t="41393" x="1679575" y="1687513"/>
          <p14:tracePt t="41396" x="1657350" y="1693863"/>
          <p14:tracePt t="41411" x="1627188" y="1693863"/>
          <p14:tracePt t="41426" x="1568450" y="1709738"/>
          <p14:tracePt t="41444" x="1493838" y="1724025"/>
          <p14:tracePt t="41459" x="1449388" y="1730375"/>
          <p14:tracePt t="41478" x="1404938" y="1738313"/>
          <p14:tracePt t="41492" x="1398588" y="1738313"/>
          <p14:tracePt t="41493" x="1390650" y="1738313"/>
          <p14:tracePt t="41510" x="1376363" y="1738313"/>
          <p14:tracePt t="41514" x="1368425" y="1738313"/>
          <p14:tracePt t="41527" x="1360488" y="1738313"/>
          <p14:tracePt t="41542" x="1354138" y="1738313"/>
          <p14:tracePt t="41656" x="1354138" y="1730375"/>
          <p14:tracePt t="41683" x="1360488" y="1730375"/>
          <p14:tracePt t="41697" x="1368425" y="1730375"/>
          <p14:tracePt t="41710" x="1376363" y="1730375"/>
          <p14:tracePt t="41717" x="1382713" y="1730375"/>
          <p14:tracePt t="41739" x="1398588" y="1730375"/>
          <p14:tracePt t="41744" x="1404938" y="1730375"/>
          <p14:tracePt t="41760" x="1420813" y="1730375"/>
          <p14:tracePt t="41776" x="1435100" y="1730375"/>
          <p14:tracePt t="41779" x="1443038" y="1730375"/>
          <p14:tracePt t="41793" x="1465263" y="1730375"/>
          <p14:tracePt t="41810" x="1479550" y="1730375"/>
          <p14:tracePt t="41813" x="1493838" y="1730375"/>
          <p14:tracePt t="41827" x="1509713" y="1738313"/>
          <p14:tracePt t="41844" x="1524000" y="1738313"/>
          <p14:tracePt t="41863" x="1538288" y="1738313"/>
          <p14:tracePt t="41877" x="1546225" y="1738313"/>
          <p14:tracePt t="41897" x="1554163" y="1738313"/>
          <p14:tracePt t="41910" x="1560513" y="1738313"/>
          <p14:tracePt t="42041" x="1560513" y="1746250"/>
          <p14:tracePt t="42068" x="1568450" y="1746250"/>
          <p14:tracePt t="42202" x="1576388" y="1746250"/>
          <p14:tracePt t="42287" x="1582738" y="1746250"/>
          <p14:tracePt t="42567" x="1582738" y="1738313"/>
          <p14:tracePt t="42689" x="1590675" y="1738313"/>
          <p14:tracePt t="42709" x="1598613" y="1738313"/>
          <p14:tracePt t="42745" x="1604963" y="1738313"/>
          <p14:tracePt t="42754" x="1612900" y="1738313"/>
          <p14:tracePt t="42762" x="1620838" y="1738313"/>
          <p14:tracePt t="42776" x="1627188" y="1738313"/>
          <p14:tracePt t="42794" x="1635125" y="1738313"/>
          <p14:tracePt t="42798" x="1643063" y="1738313"/>
          <p14:tracePt t="42810" x="1649413" y="1738313"/>
          <p14:tracePt t="42833" x="1657350" y="1738313"/>
          <p14:tracePt t="42907" x="1665288" y="1738313"/>
          <p14:tracePt t="42928" x="1671638" y="1738313"/>
          <p14:tracePt t="42954" x="1679575" y="1738313"/>
          <p14:tracePt t="42975" x="1687513" y="1738313"/>
          <p14:tracePt t="42988" x="1693863" y="1738313"/>
          <p14:tracePt t="43024" x="1701800" y="1738313"/>
          <p14:tracePt t="43051" x="1709738" y="1738313"/>
          <p14:tracePt t="43808" x="1709738" y="1730375"/>
          <p14:tracePt t="43815" x="1701800" y="1730375"/>
          <p14:tracePt t="43834" x="1693863" y="1724025"/>
          <p14:tracePt t="43843" x="1687513" y="1724025"/>
          <p14:tracePt t="43860" x="1679575" y="1724025"/>
          <p14:tracePt t="43865" x="1671638" y="1724025"/>
          <p14:tracePt t="43876" x="1665288" y="1724025"/>
          <p14:tracePt t="43893" x="1657350" y="1724025"/>
          <p14:tracePt t="43909" x="1643063" y="1724025"/>
          <p14:tracePt t="43931" x="1635125" y="1724025"/>
          <p14:tracePt t="43991" x="1635125" y="1716088"/>
          <p14:tracePt t="44032" x="1635125" y="1709738"/>
          <p14:tracePt t="44055" x="1643063" y="1701800"/>
          <p14:tracePt t="44068" x="1649413" y="1701800"/>
          <p14:tracePt t="44076" x="1657350" y="1701800"/>
          <p14:tracePt t="44094" x="1671638" y="1701800"/>
          <p14:tracePt t="44111" x="1687513" y="1701800"/>
          <p14:tracePt t="44116" x="1693863" y="1701800"/>
          <p14:tracePt t="44125" x="1701800" y="1701800"/>
          <p14:tracePt t="44142" x="1724025" y="1701800"/>
          <p14:tracePt t="44162" x="1746250" y="1701800"/>
          <p14:tracePt t="44178" x="1760538" y="1701800"/>
          <p14:tracePt t="44193" x="1760538" y="1709738"/>
          <p14:tracePt t="44197" x="1768475" y="1709738"/>
          <p14:tracePt t="44210" x="1774825" y="1709738"/>
          <p14:tracePt t="44228" x="1790700" y="1709738"/>
          <p14:tracePt t="44232" x="1797050" y="1709738"/>
          <p14:tracePt t="44244" x="1804988" y="1709738"/>
          <p14:tracePt t="44260" x="1812925" y="1709738"/>
          <p14:tracePt t="44266" x="1819275" y="1709738"/>
          <p14:tracePt t="44271" x="1835150" y="1709738"/>
          <p14:tracePt t="44284" x="1841500" y="1709738"/>
          <p14:tracePt t="44292" x="1849438" y="1709738"/>
          <p14:tracePt t="44310" x="1863725" y="1709738"/>
          <p14:tracePt t="44315" x="1871663" y="1709738"/>
          <p14:tracePt t="44318" x="1879600" y="1709738"/>
          <p14:tracePt t="44327" x="1885950" y="1709738"/>
          <p14:tracePt t="44343" x="1893888" y="1709738"/>
          <p14:tracePt t="44347" x="1901825" y="1709738"/>
          <p14:tracePt t="44359" x="1908175" y="1709738"/>
          <p14:tracePt t="44377" x="1924050" y="1709738"/>
          <p14:tracePt t="44381" x="1930400" y="1709738"/>
          <p14:tracePt t="44416" x="1938338" y="1709738"/>
          <p14:tracePt t="44427" x="1946275" y="1709738"/>
          <p14:tracePt t="44470" x="1952625" y="1716088"/>
          <p14:tracePt t="44483" x="1960563" y="1716088"/>
          <p14:tracePt t="44490" x="1968500" y="1716088"/>
          <p14:tracePt t="44518" x="1974850" y="1716088"/>
          <p14:tracePt t="44532" x="1982788" y="1716088"/>
          <p14:tracePt t="44580" x="1990725" y="1716088"/>
          <p14:tracePt t="44591" x="1997075" y="1716088"/>
          <p14:tracePt t="44887" x="1952625" y="1752600"/>
          <p14:tracePt t="44894" x="1885950" y="1804988"/>
          <p14:tracePt t="44911" x="1760538" y="1885950"/>
          <p14:tracePt t="44914" x="1701800" y="1924050"/>
          <p14:tracePt t="44920" x="1665288" y="1952625"/>
          <p14:tracePt t="44927" x="1620838" y="1974850"/>
          <p14:tracePt t="44942" x="1554163" y="2019300"/>
          <p14:tracePt t="44961" x="1493838" y="2057400"/>
          <p14:tracePt t="44976" x="1465263" y="2085975"/>
          <p14:tracePt t="44992" x="1449388" y="2108200"/>
          <p14:tracePt t="44996" x="1435100" y="2116138"/>
          <p14:tracePt t="45010" x="1420813" y="2138363"/>
          <p14:tracePt t="45026" x="1404938" y="2160588"/>
          <p14:tracePt t="45043" x="1376363" y="2197100"/>
          <p14:tracePt t="45060" x="1360488" y="2233613"/>
          <p14:tracePt t="45077" x="1346200" y="2263775"/>
          <p14:tracePt t="45093" x="1338263" y="2271713"/>
          <p14:tracePt t="45113" x="1338263" y="2286000"/>
          <p14:tracePt t="45133" x="1346200" y="2286000"/>
          <p14:tracePt t="45145" x="1360488" y="2293938"/>
          <p14:tracePt t="45159" x="1382713" y="2300288"/>
          <p14:tracePt t="45177" x="1420813" y="2308225"/>
          <p14:tracePt t="45182" x="1435100" y="2308225"/>
          <p14:tracePt t="45188" x="1465263" y="2316163"/>
          <p14:tracePt t="45194" x="1493838" y="2316163"/>
          <p14:tracePt t="45210" x="1560513" y="2322513"/>
          <p14:tracePt t="45215" x="1590675" y="2322513"/>
          <p14:tracePt t="45221" x="1612900" y="2322513"/>
          <p14:tracePt t="45228" x="1665288" y="2322513"/>
          <p14:tracePt t="45243" x="1760538" y="2322513"/>
          <p14:tracePt t="45258" x="1849438" y="2322513"/>
          <p14:tracePt t="45277" x="1924050" y="2308225"/>
          <p14:tracePt t="45284" x="1938338" y="2308225"/>
          <p14:tracePt t="45293" x="1946275" y="2300288"/>
          <p14:tracePt t="45311" x="1974850" y="2293938"/>
          <p14:tracePt t="45317" x="1982788" y="2293938"/>
          <p14:tracePt t="45327" x="1990725" y="2293938"/>
          <p14:tracePt t="45331" x="1997075" y="2293938"/>
          <p14:tracePt t="45336" x="2005013" y="2286000"/>
          <p14:tracePt t="45344" x="2012950" y="2286000"/>
          <p14:tracePt t="45359" x="2019300" y="2286000"/>
          <p14:tracePt t="45370" x="2027238" y="2286000"/>
          <p14:tracePt t="45384" x="2035175" y="2286000"/>
          <p14:tracePt t="45399" x="2041525" y="2286000"/>
          <p14:tracePt t="45432" x="2049463" y="2286000"/>
          <p14:tracePt t="45692" x="2035175" y="2271713"/>
          <p14:tracePt t="45698" x="1990725" y="2255838"/>
          <p14:tracePt t="45709" x="1960563" y="2241550"/>
          <p14:tracePt t="45727" x="1879600" y="2205038"/>
          <p14:tracePt t="45743" x="1841500" y="2182813"/>
          <p14:tracePt t="45760" x="1812925" y="2174875"/>
          <p14:tracePt t="45777" x="1804988" y="2174875"/>
          <p14:tracePt t="45782" x="1797050" y="2174875"/>
          <p14:tracePt t="45800" x="1790700" y="2174875"/>
          <p14:tracePt t="45814" x="1782763" y="2174875"/>
          <p14:tracePt t="45828" x="1774825" y="2174875"/>
          <p14:tracePt t="45913" x="1790700" y="2174875"/>
          <p14:tracePt t="45922" x="1804988" y="2174875"/>
          <p14:tracePt t="45929" x="1819275" y="2174875"/>
          <p14:tracePt t="45943" x="1835150" y="2174875"/>
          <p14:tracePt t="45959" x="1857375" y="2174875"/>
          <p14:tracePt t="45976" x="1879600" y="2174875"/>
          <p14:tracePt t="45976" x="1901825" y="2174875"/>
          <p14:tracePt t="45992" x="1924050" y="2174875"/>
          <p14:tracePt t="46009" x="1946275" y="2174875"/>
          <p14:tracePt t="46027" x="1974850" y="2174875"/>
          <p14:tracePt t="46043" x="1990725" y="2174875"/>
          <p14:tracePt t="46060" x="2019300" y="2174875"/>
          <p14:tracePt t="46077" x="2049463" y="2166938"/>
          <p14:tracePt t="46083" x="2063750" y="2166938"/>
          <p14:tracePt t="46087" x="2079625" y="2160588"/>
          <p14:tracePt t="46094" x="2093913" y="2152650"/>
          <p14:tracePt t="46110" x="2122488" y="2144713"/>
          <p14:tracePt t="46128" x="2160588" y="2130425"/>
          <p14:tracePt t="46143" x="2189163" y="2116138"/>
          <p14:tracePt t="46165" x="2211388" y="2100263"/>
          <p14:tracePt t="46171" x="2219325" y="2100263"/>
          <p14:tracePt t="46176" x="2227263" y="2100263"/>
          <p14:tracePt t="46194" x="2233613" y="2100263"/>
          <p14:tracePt t="46196" x="2233613" y="2093913"/>
          <p14:tracePt t="46209" x="2241550" y="2093913"/>
          <p14:tracePt t="46213" x="2241550" y="2085975"/>
          <p14:tracePt t="46217" x="2249488" y="2085975"/>
          <p14:tracePt t="46227" x="2255838" y="2085975"/>
          <p14:tracePt t="46244" x="2263775" y="2079625"/>
          <p14:tracePt t="46260" x="2271713" y="2079625"/>
          <p14:tracePt t="46294" x="2278063" y="2079625"/>
          <p14:tracePt t="46306" x="2286000" y="2079625"/>
          <p14:tracePt t="46320" x="2293938" y="2079625"/>
          <p14:tracePt t="46329" x="2293938" y="2071688"/>
          <p14:tracePt t="46343" x="2293938" y="2063750"/>
          <p14:tracePt t="46361" x="2308225" y="2063750"/>
          <p14:tracePt t="46377" x="2316163" y="2063750"/>
          <p14:tracePt t="46382" x="2322513" y="2057400"/>
          <p14:tracePt t="46396" x="2330450" y="2049463"/>
          <p14:tracePt t="46410" x="2344738" y="2049463"/>
          <p14:tracePt t="46428" x="2360613" y="2049463"/>
          <p14:tracePt t="46449" x="2366963" y="2049463"/>
          <p14:tracePt t="46459" x="2374900" y="2049463"/>
          <p14:tracePt t="46464" x="2382838" y="2049463"/>
          <p14:tracePt t="46478" x="2389188" y="2049463"/>
          <p14:tracePt t="46493" x="2397125" y="2041525"/>
          <p14:tracePt t="46511" x="2411413" y="2041525"/>
          <p14:tracePt t="46527" x="2419350" y="2041525"/>
          <p14:tracePt t="46551" x="2427288" y="2041525"/>
          <p14:tracePt t="46572" x="2433638" y="2041525"/>
          <p14:tracePt t="46982" x="2397125" y="2041525"/>
          <p14:tracePt t="46988" x="2338388" y="2041525"/>
          <p14:tracePt t="46997" x="2271713" y="2041525"/>
          <p14:tracePt t="47002" x="2197100" y="2049463"/>
          <p14:tracePt t="47009" x="2138363" y="2049463"/>
          <p14:tracePt t="47030" x="1946275" y="2079625"/>
          <p14:tracePt t="47038" x="1893888" y="2085975"/>
          <p14:tracePt t="47044" x="1841500" y="2093913"/>
          <p14:tracePt t="47054" x="1790700" y="2100263"/>
          <p14:tracePt t="47060" x="1760538" y="2108200"/>
          <p14:tracePt t="47082" x="1679575" y="2130425"/>
          <p14:tracePt t="47093" x="1657350" y="2138363"/>
          <p14:tracePt t="47111" x="1620838" y="2144713"/>
          <p14:tracePt t="47127" x="1612900" y="2152650"/>
          <p14:tracePt t="47132" x="1604963" y="2152650"/>
          <p14:tracePt t="47143" x="1590675" y="2152650"/>
          <p14:tracePt t="47160" x="1576388" y="2160588"/>
          <p14:tracePt t="47176" x="1568450" y="2166938"/>
          <p14:tracePt t="47178" x="1560513" y="2174875"/>
          <p14:tracePt t="47430" x="1546225" y="2174875"/>
          <p14:tracePt t="47440" x="1531938" y="2189163"/>
          <p14:tracePt t="47448" x="1516063" y="2197100"/>
          <p14:tracePt t="47453" x="1509713" y="2197100"/>
          <p14:tracePt t="47459" x="1509713" y="2205038"/>
          <p14:tracePt t="47477" x="1487488" y="2211388"/>
          <p14:tracePt t="47494" x="1471613" y="2219325"/>
          <p14:tracePt t="47514" x="1471613" y="2227263"/>
          <p14:tracePt t="47529" x="1465263" y="2227263"/>
          <p14:tracePt t="47657" x="1465263" y="2219325"/>
          <p14:tracePt t="47671" x="1465263" y="2211388"/>
          <p14:tracePt t="47677" x="1471613" y="2211388"/>
          <p14:tracePt t="47692" x="1471613" y="2205038"/>
          <p14:tracePt t="47709" x="1479550" y="2205038"/>
          <p14:tracePt t="47732" x="1487488" y="2197100"/>
          <p14:tracePt t="47746" x="1493838" y="2189163"/>
          <p14:tracePt t="47795" x="1493838" y="2182813"/>
          <p14:tracePt t="47821" x="1501775" y="2182813"/>
          <p14:tracePt t="47843" x="1509713" y="2182813"/>
          <p14:tracePt t="47856" x="1516063" y="2182813"/>
          <p14:tracePt t="47868" x="1516063" y="2174875"/>
          <p14:tracePt t="47882" x="1516063" y="2166938"/>
          <p14:tracePt t="47895" x="1524000" y="2166938"/>
          <p14:tracePt t="47910" x="1531938" y="2166938"/>
          <p14:tracePt t="47938" x="1538288" y="2166938"/>
          <p14:tracePt t="47952" x="1546225" y="2166938"/>
          <p14:tracePt t="47984" x="1554163" y="2166938"/>
          <p14:tracePt t="48012" x="1560513" y="2166938"/>
          <p14:tracePt t="48034" x="1568450" y="2166938"/>
          <p14:tracePt t="48088" x="1576388" y="2166938"/>
          <p14:tracePt t="48116" x="1582738" y="2166938"/>
          <p14:tracePt t="48128" x="1590675" y="2166938"/>
          <p14:tracePt t="48156" x="1598613" y="2166938"/>
          <p14:tracePt t="48176" x="1604963" y="2166938"/>
          <p14:tracePt t="48211" x="1612900" y="2166938"/>
          <p14:tracePt t="48253" x="1620838" y="2166938"/>
          <p14:tracePt t="48266" x="1627188" y="2166938"/>
          <p14:tracePt t="48381" x="1635125" y="2166938"/>
          <p14:tracePt t="48408" x="1643063" y="2166938"/>
          <p14:tracePt t="48437" x="1649413" y="2166938"/>
          <p14:tracePt t="48443" x="1665288" y="2166938"/>
          <p14:tracePt t="48458" x="1671638" y="2166938"/>
          <p14:tracePt t="48464" x="1687513" y="2166938"/>
          <p14:tracePt t="48477" x="1693863" y="2166938"/>
          <p14:tracePt t="48494" x="1709738" y="2166938"/>
          <p14:tracePt t="48499" x="1716088" y="2166938"/>
          <p14:tracePt t="48507" x="1724025" y="2160588"/>
          <p14:tracePt t="48517" x="1730375" y="2160588"/>
          <p14:tracePt t="48526" x="1738313" y="2160588"/>
          <p14:tracePt t="48544" x="1746250" y="2160588"/>
          <p14:tracePt t="48560" x="1752600" y="2160588"/>
          <p14:tracePt t="48575" x="1760538" y="2160588"/>
          <p14:tracePt t="48667" x="1752600" y="2160588"/>
          <p14:tracePt t="48689" x="1746250" y="2160588"/>
          <p14:tracePt t="48716" x="1738313" y="2160588"/>
          <p14:tracePt t="48722" x="1730375" y="2160588"/>
          <p14:tracePt t="48737" x="1724025" y="2160588"/>
          <p14:tracePt t="48751" x="1716088" y="2160588"/>
          <p14:tracePt t="48762" x="1709738" y="2166938"/>
          <p14:tracePt t="48766" x="1701800" y="2166938"/>
          <p14:tracePt t="48776" x="1693863" y="2174875"/>
          <p14:tracePt t="48792" x="1679575" y="2174875"/>
          <p14:tracePt t="48810" x="1665288" y="2182813"/>
          <p14:tracePt t="48827" x="1657350" y="2182813"/>
          <p14:tracePt t="48832" x="1649413" y="2189163"/>
          <p14:tracePt t="48843" x="1643063" y="2189163"/>
          <p14:tracePt t="48861" x="1635125" y="2197100"/>
          <p14:tracePt t="48869" x="1627188" y="2197100"/>
          <p14:tracePt t="48872" x="1620838" y="2197100"/>
          <p14:tracePt t="48878" x="1620838" y="2205038"/>
          <p14:tracePt t="48893" x="1604963" y="2205038"/>
          <p14:tracePt t="48911" x="1598613" y="2211388"/>
          <p14:tracePt t="48927" x="1590675" y="2211388"/>
          <p14:tracePt t="48944" x="1582738" y="2211388"/>
          <p14:tracePt t="49029" x="1582738" y="2205038"/>
          <p14:tracePt t="49071" x="1590675" y="2205038"/>
          <p14:tracePt t="49077" x="1590675" y="2197100"/>
          <p14:tracePt t="49106" x="1590675" y="2189163"/>
          <p14:tracePt t="49118" x="1598613" y="2189163"/>
          <p14:tracePt t="49140" x="1598613" y="2182813"/>
          <p14:tracePt t="49145" x="1604963" y="2182813"/>
          <p14:tracePt t="49175" x="1612900" y="2182813"/>
          <p14:tracePt t="49222" x="1620838" y="2182813"/>
          <p14:tracePt t="49234" x="1627188" y="2182813"/>
          <p14:tracePt t="49244" x="1627188" y="2174875"/>
          <p14:tracePt t="49549" x="1635125" y="2174875"/>
          <p14:tracePt t="49605" x="1643063" y="2174875"/>
          <p14:tracePt t="49651" x="1649413" y="2174875"/>
          <p14:tracePt t="49691" x="1657350" y="2174875"/>
          <p14:tracePt t="49705" x="1665288" y="2174875"/>
          <p14:tracePt t="49740" x="1671638" y="2174875"/>
          <p14:tracePt t="49758" x="1679575" y="2174875"/>
          <p14:tracePt t="49767" x="1687513" y="2174875"/>
          <p14:tracePt t="49781" x="1693863" y="2174875"/>
          <p14:tracePt t="49795" x="1709738" y="2174875"/>
          <p14:tracePt t="49800" x="1716088" y="2174875"/>
          <p14:tracePt t="49809" x="1724025" y="2174875"/>
          <p14:tracePt t="49830" x="1746250" y="2174875"/>
          <p14:tracePt t="49842" x="1752600" y="2174875"/>
          <p14:tracePt t="49861" x="1760538" y="2174875"/>
          <p14:tracePt t="49876" x="1768475" y="2174875"/>
          <p14:tracePt t="49893" x="1774825" y="2174875"/>
          <p14:tracePt t="49909" x="1782763" y="2174875"/>
          <p14:tracePt t="49931" x="1790700" y="2174875"/>
          <p14:tracePt t="49944" x="1797050" y="2174875"/>
          <p14:tracePt t="49959" x="1812925" y="2174875"/>
          <p14:tracePt t="49977" x="1819275" y="2166938"/>
          <p14:tracePt t="49992" x="1835150" y="2166938"/>
          <p14:tracePt t="50011" x="1841500" y="2166938"/>
          <p14:tracePt t="50026" x="1857375" y="2160588"/>
          <p14:tracePt t="50043" x="1857375" y="2152650"/>
          <p14:tracePt t="50048" x="1863725" y="2152650"/>
          <p14:tracePt t="50060" x="1879600" y="2144713"/>
          <p14:tracePt t="50076" x="1893888" y="2144713"/>
          <p14:tracePt t="50095" x="1916113" y="2138363"/>
          <p14:tracePt t="50103" x="1924050" y="2130425"/>
          <p14:tracePt t="50109" x="1930400" y="2130425"/>
          <p14:tracePt t="50121" x="1938338" y="2130425"/>
          <p14:tracePt t="50128" x="1946275" y="2130425"/>
          <p14:tracePt t="50143" x="1952625" y="2130425"/>
          <p14:tracePt t="50164" x="1960563" y="2130425"/>
          <p14:tracePt t="50176" x="1968500" y="2130425"/>
          <p14:tracePt t="50193" x="1974850" y="2122488"/>
          <p14:tracePt t="50217" x="1982788" y="2122488"/>
          <p14:tracePt t="50232" x="1990725" y="2122488"/>
          <p14:tracePt t="50245" x="1997075" y="2122488"/>
          <p14:tracePt t="50265" x="2005013" y="2122488"/>
          <p14:tracePt t="50292" x="2012950" y="2122488"/>
          <p14:tracePt t="50298" x="2027238" y="2122488"/>
          <p14:tracePt t="50310" x="2027238" y="2116138"/>
          <p14:tracePt t="50773" x="2005013" y="2130425"/>
          <p14:tracePt t="50780" x="1974850" y="2144713"/>
          <p14:tracePt t="50793" x="1908175" y="2189163"/>
          <p14:tracePt t="50798" x="1871663" y="2219325"/>
          <p14:tracePt t="50812" x="1768475" y="2271713"/>
          <p14:tracePt t="50826" x="1665288" y="2322513"/>
          <p14:tracePt t="50843" x="1576388" y="2360613"/>
          <p14:tracePt t="50844" x="1538288" y="2374900"/>
          <p14:tracePt t="50860" x="1465263" y="2405063"/>
          <p14:tracePt t="50867" x="1420813" y="2427288"/>
          <p14:tracePt t="50878" x="1360488" y="2455863"/>
          <p14:tracePt t="50892" x="1331913" y="2463800"/>
          <p14:tracePt t="50911" x="1287463" y="2486025"/>
          <p14:tracePt t="50915" x="1273175" y="2492375"/>
          <p14:tracePt t="50926" x="1250950" y="2508250"/>
          <p14:tracePt t="50942" x="1228725" y="2514600"/>
          <p14:tracePt t="50963" x="1206500" y="2544763"/>
          <p14:tracePt t="50976" x="1198563" y="2544763"/>
          <p14:tracePt t="50992" x="1184275" y="2559050"/>
          <p14:tracePt t="51010" x="1176338" y="2566988"/>
          <p14:tracePt t="51028" x="1168400" y="2574925"/>
          <p14:tracePt t="51042" x="1168400" y="2581275"/>
          <p14:tracePt t="51090" x="1176338" y="2581275"/>
          <p14:tracePt t="51111" x="1184275" y="2581275"/>
          <p14:tracePt t="51119" x="1190625" y="2581275"/>
          <p14:tracePt t="51132" x="1206500" y="2589213"/>
          <p14:tracePt t="51142" x="1220788" y="2589213"/>
          <p14:tracePt t="51160" x="1287463" y="2589213"/>
          <p14:tracePt t="51177" x="1331913" y="2589213"/>
          <p14:tracePt t="51181" x="1354138" y="2589213"/>
          <p14:tracePt t="51192" x="1390650" y="2589213"/>
          <p14:tracePt t="51210" x="1412875" y="2589213"/>
          <p14:tracePt t="51215" x="1427163" y="2589213"/>
          <p14:tracePt t="51220" x="1435100" y="2589213"/>
          <p14:tracePt t="51228" x="1443038" y="2589213"/>
          <p14:tracePt t="51242" x="1457325" y="2589213"/>
          <p14:tracePt t="51265" x="1479550" y="2589213"/>
          <p14:tracePt t="51276" x="1493838" y="2581275"/>
          <p14:tracePt t="51282" x="1501775" y="2581275"/>
          <p14:tracePt t="51292" x="1524000" y="2574925"/>
          <p14:tracePt t="51310" x="1560513" y="2566988"/>
          <p14:tracePt t="51327" x="1576388" y="2566988"/>
          <p14:tracePt t="51331" x="1582738" y="2566988"/>
          <p14:tracePt t="51343" x="1598613" y="2559050"/>
          <p14:tracePt t="51360" x="1604963" y="2559050"/>
          <p14:tracePt t="51365" x="1612900" y="2559050"/>
          <p14:tracePt t="51391" x="1620838" y="2559050"/>
          <p14:tracePt t="51480" x="1612900" y="2559050"/>
          <p14:tracePt t="51493" x="1604963" y="2559050"/>
          <p14:tracePt t="51529" x="1598613" y="2559050"/>
          <p14:tracePt t="51539" x="1598613" y="2566988"/>
          <p14:tracePt t="51544" x="1590675" y="2566988"/>
          <p14:tracePt t="51559" x="1590675" y="2574925"/>
          <p14:tracePt t="51579" x="1590675" y="2581275"/>
          <p14:tracePt t="51610" x="1598613" y="2589213"/>
          <p14:tracePt t="51618" x="1604963" y="2597150"/>
          <p14:tracePt t="51626" x="1620838" y="2603500"/>
          <p14:tracePt t="51630" x="1627188" y="2611438"/>
          <p14:tracePt t="51644" x="1643063" y="2625725"/>
          <p14:tracePt t="51661" x="1649413" y="2633663"/>
          <p14:tracePt t="51665" x="1657350" y="2633663"/>
          <p14:tracePt t="51678" x="1671638" y="2641600"/>
          <p14:tracePt t="51692" x="1671638" y="2647950"/>
          <p14:tracePt t="51710" x="1687513" y="2647950"/>
          <p14:tracePt t="51726" x="1701800" y="2647950"/>
          <p14:tracePt t="51743" x="1709738" y="2647950"/>
          <p14:tracePt t="52004" x="1701800" y="2647950"/>
          <p14:tracePt t="52012" x="1679575" y="2633663"/>
          <p14:tracePt t="52018" x="1657350" y="2619375"/>
          <p14:tracePt t="52025" x="1627188" y="2603500"/>
          <p14:tracePt t="52042" x="1590675" y="2581275"/>
          <p14:tracePt t="52059" x="1560513" y="2559050"/>
          <p14:tracePt t="52060" x="1554163" y="2559050"/>
          <p14:tracePt t="52075" x="1531938" y="2552700"/>
          <p14:tracePt t="52092" x="1524000" y="2544763"/>
          <p14:tracePt t="52108" x="1509713" y="2544763"/>
          <p14:tracePt t="52133" x="1501775" y="2544763"/>
          <p14:tracePt t="52147" x="1493838" y="2544763"/>
          <p14:tracePt t="52161" x="1487488" y="2544763"/>
          <p14:tracePt t="52334" x="1493838" y="2544763"/>
          <p14:tracePt t="52348" x="1501775" y="2544763"/>
          <p14:tracePt t="52382" x="1509713" y="2536825"/>
          <p14:tracePt t="52395" x="1516063" y="2536825"/>
          <p14:tracePt t="52431" x="1524000" y="2536825"/>
          <p14:tracePt t="52443" x="1531938" y="2536825"/>
          <p14:tracePt t="52465" x="1538288" y="2536825"/>
          <p14:tracePt t="52491" x="1546225" y="2536825"/>
          <p14:tracePt t="52504" x="1554163" y="2536825"/>
          <p14:tracePt t="52540" x="1560513" y="2536825"/>
          <p14:tracePt t="52574" x="1568450" y="2536825"/>
          <p14:tracePt t="52613" x="1576388" y="2536825"/>
          <p14:tracePt t="52683" x="1582738" y="2536825"/>
          <p14:tracePt t="52703" x="1590675" y="2536825"/>
          <p14:tracePt t="52716" x="1598613" y="2536825"/>
          <p14:tracePt t="52731" x="1604963" y="2536825"/>
          <p14:tracePt t="52737" x="1612900" y="2536825"/>
          <p14:tracePt t="52749" x="1620838" y="2536825"/>
          <p14:tracePt t="52764" x="1627188" y="2536825"/>
          <p14:tracePt t="52785" x="1635125" y="2536825"/>
          <p14:tracePt t="52804" x="1643063" y="2536825"/>
          <p14:tracePt t="52811" x="1643063" y="2530475"/>
          <p14:tracePt t="52828" x="1649413" y="2530475"/>
          <p14:tracePt t="52833" x="1657350" y="2530475"/>
          <p14:tracePt t="52839" x="1665288" y="2530475"/>
          <p14:tracePt t="52846" x="1665288" y="2522538"/>
          <p14:tracePt t="52860" x="1679575" y="2522538"/>
          <p14:tracePt t="52878" x="1687513" y="2522538"/>
          <p14:tracePt t="52883" x="1693863" y="2522538"/>
          <p14:tracePt t="52895" x="1701800" y="2522538"/>
          <p14:tracePt t="52910" x="1709738" y="2522538"/>
          <p14:tracePt t="52926" x="1724025" y="2522538"/>
          <p14:tracePt t="52944" x="1730375" y="2522538"/>
          <p14:tracePt t="52950" x="1738313" y="2522538"/>
          <p14:tracePt t="52961" x="1746250" y="2522538"/>
          <p14:tracePt t="52975" x="1752600" y="2522538"/>
          <p14:tracePt t="52996" x="1774825" y="2522538"/>
          <p14:tracePt t="53009" x="1790700" y="2522538"/>
          <p14:tracePt t="53027" x="1797050" y="2522538"/>
          <p14:tracePt t="53029" x="1804988" y="2514600"/>
          <p14:tracePt t="53043" x="1812925" y="2514600"/>
          <p14:tracePt t="53059" x="1819275" y="2514600"/>
          <p14:tracePt t="53077" x="1827213" y="2514600"/>
          <p14:tracePt t="53093" x="1835150" y="2508250"/>
          <p14:tracePt t="53364" x="1857375" y="2508250"/>
          <p14:tracePt t="53371" x="1863725" y="2500313"/>
          <p14:tracePt t="53378" x="1879600" y="2500313"/>
          <p14:tracePt t="53394" x="1901825" y="2492375"/>
          <p14:tracePt t="53398" x="1908175" y="2492375"/>
          <p14:tracePt t="53410" x="1924050" y="2492375"/>
          <p14:tracePt t="53414" x="1938338" y="2492375"/>
          <p14:tracePt t="53426" x="1952625" y="2492375"/>
          <p14:tracePt t="53444" x="1974850" y="2492375"/>
          <p14:tracePt t="53445" x="1990725" y="2492375"/>
          <p14:tracePt t="53460" x="1997075" y="2492375"/>
          <p14:tracePt t="53477" x="2019300" y="2492375"/>
          <p14:tracePt t="53481" x="2027238" y="2492375"/>
          <p14:tracePt t="53494" x="2041525" y="2492375"/>
          <p14:tracePt t="53509" x="2063750" y="2492375"/>
          <p14:tracePt t="53532" x="2085975" y="2492375"/>
          <p14:tracePt t="53544" x="2108200" y="2492375"/>
          <p14:tracePt t="53548" x="2116138" y="2492375"/>
          <p14:tracePt t="53559" x="2130425" y="2492375"/>
          <p14:tracePt t="53576" x="2189163" y="2486025"/>
          <p14:tracePt t="53598" x="2227263" y="2486025"/>
          <p14:tracePt t="53609" x="2233613" y="2486025"/>
          <p14:tracePt t="53610" x="2241550" y="2486025"/>
          <p14:tracePt t="53626" x="2249488" y="2486025"/>
          <p14:tracePt t="53644" x="2263775" y="2486025"/>
          <p14:tracePt t="53659" x="2271713" y="2486025"/>
          <p14:tracePt t="53678" x="2278063" y="2486025"/>
          <p14:tracePt t="53719" x="2286000" y="2486025"/>
          <p14:tracePt t="53970" x="2249488" y="2486025"/>
          <p14:tracePt t="53977" x="2197100" y="2492375"/>
          <p14:tracePt t="53985" x="2138363" y="2500313"/>
          <p14:tracePt t="53993" x="2071688" y="2508250"/>
          <p14:tracePt t="54009" x="1968500" y="2514600"/>
          <p14:tracePt t="54026" x="1901825" y="2522538"/>
          <p14:tracePt t="54026" x="1871663" y="2530475"/>
          <p14:tracePt t="54044" x="1835150" y="2536825"/>
          <p14:tracePt t="54046" x="1812925" y="2536825"/>
          <p14:tracePt t="54058" x="1804988" y="2544763"/>
          <p14:tracePt t="54059" x="1782763" y="2544763"/>
          <p14:tracePt t="54075" x="1738313" y="2552700"/>
          <p14:tracePt t="54081" x="1724025" y="2559050"/>
          <p14:tracePt t="54094" x="1679575" y="2559050"/>
          <p14:tracePt t="54109" x="1643063" y="2566988"/>
          <p14:tracePt t="54126" x="1612900" y="2566988"/>
          <p14:tracePt t="54127" x="1598613" y="2566988"/>
          <p14:tracePt t="54143" x="1576388" y="2566988"/>
          <p14:tracePt t="54160" x="1554163" y="2566988"/>
          <p14:tracePt t="54165" x="1546225" y="2566988"/>
          <p14:tracePt t="54169" x="1538288" y="2566988"/>
          <p14:tracePt t="54177" x="1531938" y="2566988"/>
          <p14:tracePt t="54197" x="1516063" y="2566988"/>
          <p14:tracePt t="54212" x="1509713" y="2566988"/>
          <p14:tracePt t="54225" x="1501775" y="2566988"/>
          <p14:tracePt t="54244" x="1493838" y="2566988"/>
          <p14:tracePt t="54265" x="1487488" y="2566988"/>
          <p14:tracePt t="54277" x="1479550" y="2566988"/>
          <p14:tracePt t="54314" x="1471613" y="2566988"/>
          <p14:tracePt t="54320" x="1471613" y="2574925"/>
          <p14:tracePt t="54327" x="1465263" y="2574925"/>
          <p14:tracePt t="54410" x="1465263" y="2581275"/>
          <p14:tracePt t="54579" x="1471613" y="2581275"/>
          <p14:tracePt t="54627" x="1479550" y="2581275"/>
          <p14:tracePt t="54640" x="1487488" y="2581275"/>
          <p14:tracePt t="54668" x="1487488" y="2589213"/>
          <p14:tracePt t="54674" x="1493838" y="2589213"/>
          <p14:tracePt t="54682" x="1501775" y="2589213"/>
          <p14:tracePt t="54694" x="1509713" y="2589213"/>
          <p14:tracePt t="54710" x="1516063" y="2597150"/>
          <p14:tracePt t="54729" x="1531938" y="2603500"/>
          <p14:tracePt t="54744" x="1538288" y="2611438"/>
          <p14:tracePt t="54765" x="1546225" y="2611438"/>
          <p14:tracePt t="54784" x="1554163" y="2619375"/>
          <p14:tracePt t="54794" x="1560513" y="2619375"/>
          <p14:tracePt t="54812" x="1568450" y="2619375"/>
          <p14:tracePt t="54826" x="1576388" y="2625725"/>
          <p14:tracePt t="54831" x="1582738" y="2625725"/>
          <p14:tracePt t="54858" x="1590675" y="2625725"/>
          <p14:tracePt t="54880" x="1598613" y="2625725"/>
          <p14:tracePt t="54908" x="1604963" y="2625725"/>
          <p14:tracePt t="54928" x="1612900" y="2625725"/>
          <p14:tracePt t="54941" x="1620838" y="2625725"/>
          <p14:tracePt t="55030" x="1627188" y="2625725"/>
          <p14:tracePt t="55052" x="1635125" y="2625725"/>
          <p14:tracePt t="55108" x="1635125" y="2619375"/>
          <p14:tracePt t="55125" x="1643063" y="2619375"/>
          <p14:tracePt t="55133" x="1643063" y="2611438"/>
          <p14:tracePt t="55147" x="1649413" y="2611438"/>
          <p14:tracePt t="55161" x="1657350" y="2611438"/>
          <p14:tracePt t="55180" x="1657350" y="2597150"/>
          <p14:tracePt t="55189" x="1665288" y="2597150"/>
          <p14:tracePt t="55201" x="1671638" y="2597150"/>
          <p14:tracePt t="55214" x="1679575" y="2589213"/>
          <p14:tracePt t="55227" x="1693863" y="2581275"/>
          <p14:tracePt t="55243" x="1701800" y="2581275"/>
          <p14:tracePt t="55248" x="1709738" y="2574925"/>
          <p14:tracePt t="55263" x="1716088" y="2574925"/>
          <p14:tracePt t="55275" x="1724025" y="2566988"/>
          <p14:tracePt t="55295" x="1738313" y="2566988"/>
          <p14:tracePt t="55311" x="1746250" y="2559050"/>
          <p14:tracePt t="55318" x="1752600" y="2559050"/>
          <p14:tracePt t="55325" x="1760538" y="2559050"/>
          <p14:tracePt t="55359" x="1768475" y="2559050"/>
          <p14:tracePt t="55408" x="1768475" y="2552700"/>
          <p14:tracePt t="55448" x="1768475" y="2544763"/>
          <p14:tracePt t="55456" x="1760538" y="2544763"/>
          <p14:tracePt t="55465" x="1752600" y="2544763"/>
          <p14:tracePt t="55476" x="1746250" y="2544763"/>
          <p14:tracePt t="55480" x="1730375" y="2544763"/>
          <p14:tracePt t="55495" x="1724025" y="2544763"/>
          <p14:tracePt t="55509" x="1709738" y="2544763"/>
          <p14:tracePt t="55527" x="1687513" y="2544763"/>
          <p14:tracePt t="55543" x="1671638" y="2544763"/>
          <p14:tracePt t="55548" x="1665288" y="2552700"/>
          <p14:tracePt t="55561" x="1657350" y="2552700"/>
          <p14:tracePt t="55577" x="1649413" y="2559050"/>
          <p14:tracePt t="55596" x="1643063" y="2566988"/>
          <p14:tracePt t="55610" x="1635125" y="2566988"/>
          <p14:tracePt t="55626" x="1635125" y="2574925"/>
          <p14:tracePt t="55712" x="1643063" y="2574925"/>
          <p14:tracePt t="55726" x="1649413" y="2574925"/>
          <p14:tracePt t="55731" x="1657350" y="2574925"/>
          <p14:tracePt t="55742" x="1665288" y="2574925"/>
          <p14:tracePt t="55760" x="1679575" y="2574925"/>
          <p14:tracePt t="55775" x="1693863" y="2574925"/>
          <p14:tracePt t="55794" x="1709738" y="2574925"/>
          <p14:tracePt t="55811" x="1716088" y="2574925"/>
          <p14:tracePt t="55825" x="1738313" y="2574925"/>
          <p14:tracePt t="55843" x="1774825" y="2574925"/>
          <p14:tracePt t="55859" x="1797050" y="2574925"/>
          <p14:tracePt t="55876" x="1835150" y="2574925"/>
          <p14:tracePt t="55898" x="1871663" y="2574925"/>
          <p14:tracePt t="55910" x="1893888" y="2574925"/>
          <p14:tracePt t="55918" x="1908175" y="2574925"/>
          <p14:tracePt t="55926" x="1916113" y="2574925"/>
          <p14:tracePt t="55931" x="1924050" y="2574925"/>
          <p14:tracePt t="55944" x="1960563" y="2574925"/>
          <p14:tracePt t="55960" x="1982788" y="2574925"/>
          <p14:tracePt t="55965" x="1990725" y="2574925"/>
          <p14:tracePt t="55975" x="2005013" y="2574925"/>
          <p14:tracePt t="55993" x="2035175" y="2574925"/>
          <p14:tracePt t="56011" x="2049463" y="2574925"/>
          <p14:tracePt t="56016" x="2063750" y="2574925"/>
          <p14:tracePt t="56026" x="2079625" y="2574925"/>
          <p14:tracePt t="56047" x="2130425" y="2566988"/>
          <p14:tracePt t="56062" x="2160588" y="2559050"/>
          <p14:tracePt t="56489" x="2108200" y="2574925"/>
          <p14:tracePt t="56497" x="2041525" y="2611438"/>
          <p14:tracePt t="56509" x="1901825" y="2692400"/>
          <p14:tracePt t="56525" x="1790700" y="2744788"/>
          <p14:tracePt t="56542" x="1716088" y="2789238"/>
          <p14:tracePt t="56559" x="1635125" y="2825750"/>
          <p14:tracePt t="56578" x="1560513" y="2855913"/>
          <p14:tracePt t="56593" x="1524000" y="2878138"/>
          <p14:tracePt t="56610" x="1479550" y="2892425"/>
          <p14:tracePt t="56613" x="1449388" y="2906713"/>
          <p14:tracePt t="56627" x="1404938" y="2922588"/>
          <p14:tracePt t="56643" x="1360488" y="2936875"/>
          <p14:tracePt t="56660" x="1301750" y="2951163"/>
          <p14:tracePt t="56676" x="1279525" y="2959100"/>
          <p14:tracePt t="56693" x="1250950" y="2967038"/>
          <p14:tracePt t="56711" x="1228725" y="2973388"/>
          <p14:tracePt t="56727" x="1220788" y="2973388"/>
          <p14:tracePt t="56733" x="1212850" y="2973388"/>
          <p14:tracePt t="56742" x="1206500" y="2973388"/>
          <p14:tracePt t="56743" x="1198563" y="2973388"/>
          <p14:tracePt t="56760" x="1184275" y="2973388"/>
          <p14:tracePt t="56763" x="1176338" y="2973388"/>
          <p14:tracePt t="56777" x="1168400" y="2973388"/>
          <p14:tracePt t="56793" x="1154113" y="2973388"/>
          <p14:tracePt t="56908" x="1154113" y="2967038"/>
          <p14:tracePt t="56936" x="1162050" y="2967038"/>
          <p14:tracePt t="56941" x="1162050" y="2959100"/>
          <p14:tracePt t="56948" x="1168400" y="2959100"/>
          <p14:tracePt t="56961" x="1184275" y="2951163"/>
          <p14:tracePt t="56977" x="1198563" y="2944813"/>
          <p14:tracePt t="56982" x="1206500" y="2944813"/>
          <p14:tracePt t="56996" x="1212850" y="2944813"/>
          <p14:tracePt t="57010" x="1220788" y="2944813"/>
          <p14:tracePt t="57027" x="1243013" y="2944813"/>
          <p14:tracePt t="57043" x="1265238" y="2944813"/>
          <p14:tracePt t="57059" x="1279525" y="2944813"/>
          <p14:tracePt t="57064" x="1287463" y="2944813"/>
          <p14:tracePt t="57077" x="1295400" y="2944813"/>
          <p14:tracePt t="57093" x="1301750" y="2944813"/>
          <p14:tracePt t="57099" x="1309688" y="2944813"/>
          <p14:tracePt t="57111" x="1317625" y="2944813"/>
          <p14:tracePt t="57125" x="1323975" y="2944813"/>
          <p14:tracePt t="57144" x="1331913" y="2944813"/>
          <p14:tracePt t="57159" x="1338263" y="2944813"/>
          <p14:tracePt t="57176" x="1346200" y="2944813"/>
          <p14:tracePt t="57192" x="1360488" y="2951163"/>
          <p14:tracePt t="57193" x="1368425" y="2951163"/>
          <p14:tracePt t="57209" x="1376363" y="2959100"/>
          <p14:tracePt t="57227" x="1398588" y="2959100"/>
          <p14:tracePt t="57243" x="1404938" y="2959100"/>
          <p14:tracePt t="57259" x="1412875" y="2959100"/>
          <p14:tracePt t="57275" x="1427163" y="2959100"/>
          <p14:tracePt t="57292" x="1435100" y="2967038"/>
          <p14:tracePt t="57309" x="1465263" y="2973388"/>
          <p14:tracePt t="57325" x="1487488" y="2973388"/>
          <p14:tracePt t="57344" x="1516063" y="2981325"/>
          <p14:tracePt t="57360" x="1531938" y="2981325"/>
          <p14:tracePt t="57364" x="1538288" y="2981325"/>
          <p14:tracePt t="57372" x="1554163" y="2981325"/>
          <p14:tracePt t="57384" x="1560513" y="2981325"/>
          <p14:tracePt t="57393" x="1568450" y="2981325"/>
          <p14:tracePt t="57398" x="1576388" y="2981325"/>
          <p14:tracePt t="57412" x="1590675" y="2981325"/>
          <p14:tracePt t="57428" x="1612900" y="2981325"/>
          <p14:tracePt t="57432" x="1643063" y="2981325"/>
          <p14:tracePt t="57442" x="1671638" y="2973388"/>
          <p14:tracePt t="57728" x="1657350" y="2973388"/>
          <p14:tracePt t="57734" x="1635125" y="2973388"/>
          <p14:tracePt t="57743" x="1620838" y="2973388"/>
          <p14:tracePt t="57744" x="1604963" y="2973388"/>
          <p14:tracePt t="57760" x="1576388" y="2973388"/>
          <p14:tracePt t="57777" x="1560513" y="2973388"/>
          <p14:tracePt t="57781" x="1554163" y="2981325"/>
          <p14:tracePt t="57794" x="1538288" y="2989263"/>
          <p14:tracePt t="57800" x="1531938" y="2989263"/>
          <p14:tracePt t="57810" x="1524000" y="2989263"/>
          <p14:tracePt t="57830" x="1516063" y="2989263"/>
          <p14:tracePt t="57835" x="1509713" y="2989263"/>
          <p14:tracePt t="57855" x="1501775" y="2989263"/>
          <p14:tracePt t="57868" x="1493838" y="2995613"/>
          <p14:tracePt t="57951" x="1501775" y="2995613"/>
          <p14:tracePt t="57973" x="1509713" y="2995613"/>
          <p14:tracePt t="58000" x="1516063" y="2995613"/>
          <p14:tracePt t="58007" x="1524000" y="2995613"/>
          <p14:tracePt t="58021" x="1531938" y="2995613"/>
          <p14:tracePt t="58034" x="1538288" y="2995613"/>
          <p14:tracePt t="58043" x="1546225" y="2995613"/>
          <p14:tracePt t="58060" x="1554163" y="2995613"/>
          <p14:tracePt t="58076" x="1560513" y="2995613"/>
          <p14:tracePt t="58101" x="1568450" y="2989263"/>
          <p14:tracePt t="58183" x="1576388" y="2989263"/>
          <p14:tracePt t="58273" x="1582738" y="2989263"/>
          <p14:tracePt t="58395" x="1582738" y="2981325"/>
          <p14:tracePt t="58450" x="1590675" y="2981325"/>
          <p14:tracePt t="58463" x="1598613" y="2981325"/>
          <p14:tracePt t="58470" x="1598613" y="2973388"/>
          <p14:tracePt t="58484" x="1604963" y="2973388"/>
          <p14:tracePt t="58494" x="1620838" y="2973388"/>
          <p14:tracePt t="58498" x="1627188" y="2973388"/>
          <p14:tracePt t="58504" x="1643063" y="2973388"/>
          <p14:tracePt t="58513" x="1657350" y="2973388"/>
          <p14:tracePt t="58526" x="1671638" y="2973388"/>
          <p14:tracePt t="58547" x="1701800" y="2973388"/>
          <p14:tracePt t="58553" x="1709738" y="2973388"/>
          <p14:tracePt t="58557" x="1724025" y="2973388"/>
          <p14:tracePt t="58566" x="1730375" y="2973388"/>
          <p14:tracePt t="58577" x="1746250" y="2973388"/>
          <p14:tracePt t="58582" x="1760538" y="2967038"/>
          <p14:tracePt t="58593" x="1782763" y="2967038"/>
          <p14:tracePt t="58609" x="1804988" y="2959100"/>
          <p14:tracePt t="58614" x="1819275" y="2959100"/>
          <p14:tracePt t="58626" x="1827213" y="2951163"/>
          <p14:tracePt t="58627" x="1841500" y="2951163"/>
          <p14:tracePt t="58643" x="1863725" y="2944813"/>
          <p14:tracePt t="58663" x="1901825" y="2936875"/>
          <p14:tracePt t="58675" x="1908175" y="2936875"/>
          <p14:tracePt t="58692" x="1924050" y="2936875"/>
          <p14:tracePt t="58693" x="1930400" y="2928938"/>
          <p14:tracePt t="58715" x="1938338" y="2928938"/>
          <p14:tracePt t="58729" x="1946275" y="2928938"/>
          <p14:tracePt t="59208" x="1908175" y="2928938"/>
          <p14:tracePt t="59214" x="1827213" y="2936875"/>
          <p14:tracePt t="59228" x="1709738" y="2973388"/>
          <p14:tracePt t="59245" x="1627188" y="2995613"/>
          <p14:tracePt t="59249" x="1598613" y="3003550"/>
          <p14:tracePt t="59255" x="1582738" y="3003550"/>
          <p14:tracePt t="59263" x="1568450" y="3011488"/>
          <p14:tracePt t="59276" x="1546225" y="3017838"/>
          <p14:tracePt t="59298" x="1524000" y="3025775"/>
          <p14:tracePt t="59301" x="1509713" y="3033713"/>
          <p14:tracePt t="59308" x="1501775" y="3033713"/>
          <p14:tracePt t="59327" x="1487488" y="3040063"/>
          <p14:tracePt t="59330" x="1479550" y="3048000"/>
          <p14:tracePt t="59343" x="1449388" y="3062288"/>
          <p14:tracePt t="59359" x="1435100" y="3062288"/>
          <p14:tracePt t="59377" x="1412875" y="3078163"/>
          <p14:tracePt t="59396" x="1404938" y="3084513"/>
          <p14:tracePt t="59409" x="1398588" y="3084513"/>
          <p14:tracePt t="59528" x="1404938" y="3084513"/>
          <p14:tracePt t="59557" x="1412875" y="3084513"/>
          <p14:tracePt t="59568" x="1412875" y="3078163"/>
          <p14:tracePt t="59576" x="1420813" y="3078163"/>
          <p14:tracePt t="59596" x="1427163" y="3078163"/>
          <p14:tracePt t="59610" x="1443038" y="3070225"/>
          <p14:tracePt t="59631" x="1449388" y="3070225"/>
          <p14:tracePt t="59647" x="1465263" y="3070225"/>
          <p14:tracePt t="59665" x="1471613" y="3070225"/>
          <p14:tracePt t="59678" x="1479550" y="3070225"/>
          <p14:tracePt t="59713" x="1487488" y="3070225"/>
          <p14:tracePt t="59725" x="1493838" y="3070225"/>
          <p14:tracePt t="59732" x="1493838" y="3062288"/>
          <p14:tracePt t="59753" x="1501775" y="3062288"/>
          <p14:tracePt t="59801" x="1501775" y="3055938"/>
          <p14:tracePt t="60907" x="1509713" y="3055938"/>
          <p14:tracePt t="60913" x="1516063" y="3055938"/>
          <p14:tracePt t="60934" x="1524000" y="3055938"/>
          <p14:tracePt t="60942" x="1531938" y="3055938"/>
          <p14:tracePt t="60962" x="1538288" y="3055938"/>
          <p14:tracePt t="60975" x="1546225" y="3055938"/>
          <p14:tracePt t="60993" x="1554163" y="3055938"/>
          <p14:tracePt t="61017" x="1560513" y="3055938"/>
          <p14:tracePt t="61036" x="1568450" y="3055938"/>
          <p14:tracePt t="61051" x="1576388" y="3055938"/>
          <p14:tracePt t="61071" x="1576388" y="3048000"/>
          <p14:tracePt t="61084" x="1576388" y="3040063"/>
          <p14:tracePt t="61093" x="1582738" y="3040063"/>
          <p14:tracePt t="61104" x="1590675" y="3033713"/>
          <p14:tracePt t="61118" x="1598613" y="3033713"/>
          <p14:tracePt t="61126" x="1604963" y="3033713"/>
          <p14:tracePt t="61148" x="1620838" y="3033713"/>
          <p14:tracePt t="61152" x="1627188" y="3033713"/>
          <p14:tracePt t="61173" x="1635125" y="3033713"/>
          <p14:tracePt t="61187" x="1643063" y="3033713"/>
          <p14:tracePt t="61223" x="1649413" y="3025775"/>
          <p14:tracePt t="61236" x="1657350" y="3025775"/>
          <p14:tracePt t="61243" x="1665288" y="3017838"/>
          <p14:tracePt t="61264" x="1679575" y="3017838"/>
          <p14:tracePt t="61284" x="1687513" y="3017838"/>
          <p14:tracePt t="61297" x="1693863" y="3017838"/>
          <p14:tracePt t="61309" x="1693863" y="3011488"/>
          <p14:tracePt t="61330" x="1701800" y="3011488"/>
          <p14:tracePt t="61413" x="1701800" y="3003550"/>
          <p14:tracePt t="61426" x="1693863" y="3003550"/>
          <p14:tracePt t="61434" x="1687513" y="3003550"/>
          <p14:tracePt t="61448" x="1679575" y="3003550"/>
          <p14:tracePt t="61460" x="1671638" y="3003550"/>
          <p14:tracePt t="61465" x="1671638" y="2995613"/>
          <p14:tracePt t="61476" x="1657350" y="2995613"/>
          <p14:tracePt t="61480" x="1649413" y="2995613"/>
          <p14:tracePt t="61501" x="1643063" y="2995613"/>
          <p14:tracePt t="61509" x="1635125" y="2995613"/>
          <p14:tracePt t="61535" x="1627188" y="2995613"/>
          <p14:tracePt t="61550" x="1620838" y="2995613"/>
          <p14:tracePt t="61577" x="1620838" y="3003550"/>
          <p14:tracePt t="61589" x="1620838" y="3011488"/>
          <p14:tracePt t="61611" x="1620838" y="3017838"/>
          <p14:tracePt t="61619" x="1612900" y="3025775"/>
          <p14:tracePt t="61637" x="1612900" y="3033713"/>
          <p14:tracePt t="61651" x="1612900" y="3040063"/>
          <p14:tracePt t="61665" x="1612900" y="3048000"/>
          <p14:tracePt t="61879" x="1620838" y="3048000"/>
          <p14:tracePt t="61891" x="1620838" y="3040063"/>
          <p14:tracePt t="61913" x="1627188" y="3040063"/>
          <p14:tracePt t="61944" x="1627188" y="3033713"/>
          <p14:tracePt t="62119" x="1635125" y="3033713"/>
          <p14:tracePt t="62137" x="1643063" y="3033713"/>
          <p14:tracePt t="62171" x="1649413" y="3033713"/>
          <p14:tracePt t="62177" x="1657350" y="3033713"/>
          <p14:tracePt t="62195" x="1665288" y="3033713"/>
          <p14:tracePt t="62216" x="1679575" y="3033713"/>
          <p14:tracePt t="62245" x="1687513" y="3033713"/>
          <p14:tracePt t="62251" x="1687513" y="3025775"/>
          <p14:tracePt t="62260" x="1693863" y="3025775"/>
          <p14:tracePt t="62278" x="1693863" y="3017838"/>
          <p14:tracePt t="62293" x="1701800" y="3017838"/>
          <p14:tracePt t="62319" x="1709738" y="3017838"/>
          <p14:tracePt t="62326" x="1716088" y="3017838"/>
          <p14:tracePt t="62347" x="1724025" y="3017838"/>
          <p14:tracePt t="62361" x="1738313" y="3011488"/>
          <p14:tracePt t="62375" x="1746250" y="3011488"/>
          <p14:tracePt t="62392" x="1760538" y="3011488"/>
          <p14:tracePt t="62409" x="1797050" y="3011488"/>
          <p14:tracePt t="62426" x="1804988" y="3011488"/>
          <p14:tracePt t="62427" x="1812925" y="3011488"/>
          <p14:tracePt t="62442" x="1827213" y="3003550"/>
          <p14:tracePt t="62459" x="1835150" y="3003550"/>
          <p14:tracePt t="62476" x="1841500" y="3003550"/>
          <p14:tracePt t="62477" x="1849438" y="3003550"/>
          <p14:tracePt t="62492" x="1863725" y="3003550"/>
          <p14:tracePt t="62509" x="1871663" y="3003550"/>
          <p14:tracePt t="62510" x="1885950" y="2995613"/>
          <p14:tracePt t="62525" x="1901825" y="2995613"/>
          <p14:tracePt t="62543" x="1938338" y="2989263"/>
          <p14:tracePt t="62559" x="1946275" y="2981325"/>
          <p14:tracePt t="62578" x="1960563" y="2973388"/>
          <p14:tracePt t="62581" x="1968500" y="2973388"/>
          <p14:tracePt t="62594" x="1974850" y="2973388"/>
          <p14:tracePt t="62609" x="1982788" y="2967038"/>
          <p14:tracePt t="62613" x="1990725" y="2967038"/>
          <p14:tracePt t="62627" x="1997075" y="2959100"/>
          <p14:tracePt t="62643" x="2019300" y="2951163"/>
          <p14:tracePt t="62663" x="2049463" y="2951163"/>
          <p14:tracePt t="62669" x="2063750" y="2944813"/>
          <p14:tracePt t="62675" x="2079625" y="2944813"/>
          <p14:tracePt t="62684" x="2085975" y="2936875"/>
          <p14:tracePt t="62692" x="2108200" y="2936875"/>
          <p14:tracePt t="62710" x="2144713" y="2928938"/>
          <p14:tracePt t="62727" x="2166938" y="2928938"/>
          <p14:tracePt t="62733" x="2182813" y="2928938"/>
          <p14:tracePt t="62743" x="2197100" y="2928938"/>
          <p14:tracePt t="62749" x="2211388" y="2928938"/>
          <p14:tracePt t="62752" x="2227263" y="2928938"/>
          <p14:tracePt t="62766" x="2249488" y="2928938"/>
          <p14:tracePt t="62771" x="2263775" y="2928938"/>
          <p14:tracePt t="62778" x="2271713" y="2936875"/>
          <p14:tracePt t="62793" x="2286000" y="2936875"/>
          <p14:tracePt t="63127" x="2271713" y="2936875"/>
          <p14:tracePt t="63132" x="2241550" y="2936875"/>
          <p14:tracePt t="63142" x="2227263" y="2936875"/>
          <p14:tracePt t="63159" x="2166938" y="2928938"/>
          <p14:tracePt t="63160" x="2138363" y="2922588"/>
          <p14:tracePt t="63176" x="2085975" y="2914650"/>
          <p14:tracePt t="63192" x="2027238" y="2914650"/>
          <p14:tracePt t="63193" x="1997075" y="2906713"/>
          <p14:tracePt t="63209" x="1952625" y="2900363"/>
          <p14:tracePt t="63214" x="1924050" y="2900363"/>
          <p14:tracePt t="63227" x="1871663" y="2892425"/>
          <p14:tracePt t="63242" x="1819275" y="2884488"/>
          <p14:tracePt t="63263" x="1752600" y="2878138"/>
          <p14:tracePt t="63269" x="1730375" y="2870200"/>
          <p14:tracePt t="63276" x="1724025" y="2870200"/>
          <p14:tracePt t="63292" x="1693863" y="2870200"/>
          <p14:tracePt t="63310" x="1665288" y="2870200"/>
          <p14:tracePt t="63316" x="1649413" y="2870200"/>
          <p14:tracePt t="63328" x="1635125" y="2870200"/>
          <p14:tracePt t="63333" x="1627188" y="2870200"/>
          <p14:tracePt t="63335" x="1604963" y="2870200"/>
          <p14:tracePt t="63344" x="1598613" y="2870200"/>
          <p14:tracePt t="63360" x="1560513" y="2870200"/>
          <p14:tracePt t="63366" x="1554163" y="2870200"/>
          <p14:tracePt t="63372" x="1538288" y="2870200"/>
          <p14:tracePt t="63377" x="1524000" y="2870200"/>
          <p14:tracePt t="63385" x="1516063" y="2878138"/>
          <p14:tracePt t="63393" x="1501775" y="2878138"/>
          <p14:tracePt t="63411" x="1479550" y="2884488"/>
          <p14:tracePt t="63427" x="1465263" y="2892425"/>
          <p14:tracePt t="63444" x="1449388" y="2892425"/>
          <p14:tracePt t="63448" x="1443038" y="2900363"/>
          <p14:tracePt t="63465" x="1427163" y="2914650"/>
          <p14:tracePt t="63468" x="1420813" y="2914650"/>
          <p14:tracePt t="63476" x="1412875" y="2922588"/>
          <p14:tracePt t="63495" x="1390650" y="2928938"/>
          <p14:tracePt t="63500" x="1382713" y="2936875"/>
          <p14:tracePt t="63509" x="1382713" y="2944813"/>
          <p14:tracePt t="63527" x="1360488" y="2967038"/>
          <p14:tracePt t="63543" x="1354138" y="2981325"/>
          <p14:tracePt t="63563" x="1346200" y="2995613"/>
          <p14:tracePt t="63576" x="1338263" y="3003550"/>
          <p14:tracePt t="63594" x="1338263" y="3017838"/>
          <p14:tracePt t="63598" x="1331913" y="3025775"/>
          <p14:tracePt t="63609" x="1331913" y="3040063"/>
          <p14:tracePt t="63627" x="1323975" y="3055938"/>
          <p14:tracePt t="63632" x="1323975" y="3062288"/>
          <p14:tracePt t="63644" x="1323975" y="3078163"/>
          <p14:tracePt t="63660" x="1323975" y="3084513"/>
          <p14:tracePt t="63665" x="1323975" y="3100388"/>
          <p14:tracePt t="63676" x="1323975" y="3106738"/>
          <p14:tracePt t="63694" x="1317625" y="3136900"/>
          <p14:tracePt t="63709" x="1317625" y="3159125"/>
          <p14:tracePt t="63727" x="1317625" y="3189288"/>
          <p14:tracePt t="63746" x="1317625" y="3211513"/>
          <p14:tracePt t="63760" x="1317625" y="3225800"/>
          <p14:tracePt t="63767" x="1317625" y="3233738"/>
          <p14:tracePt t="63781" x="1317625" y="3240088"/>
          <p14:tracePt t="63793" x="1317625" y="3248025"/>
          <p14:tracePt t="63810" x="1317625" y="3262313"/>
          <p14:tracePt t="63815" x="1317625" y="3270250"/>
          <p14:tracePt t="63826" x="1317625" y="3276600"/>
          <p14:tracePt t="63831" x="1317625" y="3284538"/>
          <p14:tracePt t="63849" x="1323975" y="3292475"/>
          <p14:tracePt t="63860" x="1323975" y="3298825"/>
          <p14:tracePt t="63877" x="1323975" y="3314700"/>
          <p14:tracePt t="63883" x="1331913" y="3321050"/>
          <p14:tracePt t="63898" x="1331913" y="3328988"/>
          <p14:tracePt t="63914" x="1338263" y="3343275"/>
          <p14:tracePt t="63919" x="1338263" y="3351213"/>
          <p14:tracePt t="63924" x="1338263" y="3359150"/>
          <p14:tracePt t="63938" x="1346200" y="3365500"/>
          <p14:tracePt t="63943" x="1346200" y="3373438"/>
          <p14:tracePt t="63960" x="1354138" y="3373438"/>
          <p14:tracePt t="63965" x="1354138" y="3381375"/>
          <p14:tracePt t="63976" x="1354138" y="3387725"/>
          <p14:tracePt t="63980" x="1354138" y="3395663"/>
          <p14:tracePt t="63992" x="1360488" y="3395663"/>
          <p14:tracePt t="64010" x="1368425" y="3409950"/>
          <p14:tracePt t="64026" x="1382713" y="3425825"/>
          <p14:tracePt t="64044" x="1390650" y="3432175"/>
          <p14:tracePt t="64045" x="1398588" y="3432175"/>
          <p14:tracePt t="64062" x="1420813" y="3448050"/>
          <p14:tracePt t="64067" x="1443038" y="3454400"/>
          <p14:tracePt t="64076" x="1457325" y="3462338"/>
          <p14:tracePt t="64082" x="1471613" y="3470275"/>
          <p14:tracePt t="64088" x="1487488" y="3470275"/>
          <p14:tracePt t="64096" x="1501775" y="3470275"/>
          <p14:tracePt t="64110" x="1509713" y="3476625"/>
          <p14:tracePt t="64116" x="1524000" y="3484563"/>
          <p14:tracePt t="64130" x="1531938" y="3492500"/>
          <p14:tracePt t="64136" x="1538288" y="3492500"/>
          <p14:tracePt t="64143" x="1546225" y="3492500"/>
          <p14:tracePt t="64164" x="1554163" y="3492500"/>
          <p14:tracePt t="64178" x="1560513" y="3492500"/>
          <p14:tracePt t="64195" x="1576388" y="3492500"/>
          <p14:tracePt t="64199" x="1582738" y="3492500"/>
          <p14:tracePt t="64213" x="1590675" y="3492500"/>
          <p14:tracePt t="64228" x="1598613" y="3492500"/>
          <p14:tracePt t="64233" x="1604963" y="3492500"/>
          <p14:tracePt t="64239" x="1612900" y="3492500"/>
          <p14:tracePt t="64248" x="1620838" y="3492500"/>
          <p14:tracePt t="64252" x="1627188" y="3492500"/>
          <p14:tracePt t="64260" x="1635125" y="3492500"/>
          <p14:tracePt t="64276" x="1649413" y="3492500"/>
          <p14:tracePt t="64281" x="1657350" y="3492500"/>
          <p14:tracePt t="64285" x="1665288" y="3492500"/>
          <p14:tracePt t="64293" x="1679575" y="3484563"/>
          <p14:tracePt t="64308" x="1701800" y="3476625"/>
          <p14:tracePt t="64327" x="1730375" y="3476625"/>
          <p14:tracePt t="64342" x="1746250" y="3470275"/>
          <p14:tracePt t="64359" x="1752600" y="3470275"/>
          <p14:tracePt t="64361" x="1760538" y="3470275"/>
          <p14:tracePt t="64376" x="1768475" y="3470275"/>
          <p14:tracePt t="64382" x="1774825" y="3470275"/>
          <p14:tracePt t="64395" x="1782763" y="3462338"/>
          <p14:tracePt t="64408" x="1790700" y="3462338"/>
          <p14:tracePt t="64426" x="1797050" y="3462338"/>
          <p14:tracePt t="64430" x="1804988" y="3454400"/>
          <p14:tracePt t="64443" x="1812925" y="3454400"/>
          <p14:tracePt t="64461" x="1819275" y="3454400"/>
          <p14:tracePt t="64461" x="1827213" y="3454400"/>
          <p14:tracePt t="64477" x="1835150" y="3454400"/>
          <p14:tracePt t="64492" x="1835150" y="3448050"/>
          <p14:tracePt t="64757" x="1819275" y="3448050"/>
          <p14:tracePt t="64765" x="1790700" y="3448050"/>
          <p14:tracePt t="64778" x="1738313" y="3448050"/>
          <p14:tracePt t="64786" x="1701800" y="3448050"/>
          <p14:tracePt t="64798" x="1671638" y="3448050"/>
          <p14:tracePt t="64801" x="1643063" y="3448050"/>
          <p14:tracePt t="64809" x="1627188" y="3448050"/>
          <p14:tracePt t="64815" x="1604963" y="3448050"/>
          <p14:tracePt t="64820" x="1582738" y="3448050"/>
          <p14:tracePt t="64827" x="1576388" y="3448050"/>
          <p14:tracePt t="64832" x="1560513" y="3448050"/>
          <p14:tracePt t="64838" x="1554163" y="3448050"/>
          <p14:tracePt t="64848" x="1546225" y="3448050"/>
          <p14:tracePt t="64860" x="1538288" y="3448050"/>
          <p14:tracePt t="64877" x="1524000" y="3448050"/>
          <p14:tracePt t="64883" x="1516063" y="3448050"/>
          <p14:tracePt t="64902" x="1509713" y="3448050"/>
          <p14:tracePt t="64915" x="1501775" y="3448050"/>
          <p14:tracePt t="65050" x="1501775" y="3440113"/>
          <p14:tracePt t="65073" x="1501775" y="3432175"/>
          <p14:tracePt t="65100" x="1509713" y="3432175"/>
          <p14:tracePt t="65126" x="1509713" y="3425825"/>
          <p14:tracePt t="65139" x="1516063" y="3425825"/>
          <p14:tracePt t="65145" x="1524000" y="3425825"/>
          <p14:tracePt t="65159" x="1531938" y="3417888"/>
          <p14:tracePt t="65177" x="1554163" y="3409950"/>
          <p14:tracePt t="65181" x="1560513" y="3409950"/>
          <p14:tracePt t="65193" x="1582738" y="3403600"/>
          <p14:tracePt t="65208" x="1604963" y="3403600"/>
          <p14:tracePt t="65226" x="1627188" y="3403600"/>
          <p14:tracePt t="65248" x="1635125" y="3403600"/>
          <p14:tracePt t="65258" x="1643063" y="3403600"/>
          <p14:tracePt t="65276" x="1649413" y="3403600"/>
          <p14:tracePt t="65294" x="1665288" y="3403600"/>
          <p14:tracePt t="65317" x="1671638" y="3403600"/>
          <p14:tracePt t="65331" x="1679575" y="3403600"/>
          <p14:tracePt t="65344" x="1687513" y="3403600"/>
          <p14:tracePt t="65360" x="1693863" y="3403600"/>
          <p14:tracePt t="65378" x="1709738" y="3403600"/>
          <p14:tracePt t="65394" x="1716088" y="3403600"/>
          <p14:tracePt t="65399" x="1724025" y="3403600"/>
          <p14:tracePt t="65411" x="1730375" y="3403600"/>
          <p14:tracePt t="65426" x="1738313" y="3403600"/>
          <p14:tracePt t="65444" x="1752600" y="3403600"/>
          <p14:tracePt t="65467" x="1760538" y="3403600"/>
          <p14:tracePt t="65488" x="1768475" y="3403600"/>
          <p14:tracePt t="65501" x="1774825" y="3403600"/>
          <p14:tracePt t="65531" x="1782763" y="3403600"/>
          <p14:tracePt t="65562" x="1790700" y="3403600"/>
          <p14:tracePt t="65591" x="1790700" y="3395663"/>
          <p14:tracePt t="65646" x="1797050" y="3395663"/>
          <p14:tracePt t="65706" x="1804988" y="3395663"/>
          <p14:tracePt t="65775" x="1812925" y="3395663"/>
          <p14:tracePt t="65814" x="1819275" y="3395663"/>
          <p14:tracePt t="65821" x="1819275" y="3387725"/>
          <p14:tracePt t="65828" x="1827213" y="3387725"/>
          <p14:tracePt t="65844" x="1827213" y="3381375"/>
          <p14:tracePt t="65860" x="1835150" y="3381375"/>
          <p14:tracePt t="65864" x="1841500" y="3381375"/>
          <p14:tracePt t="65877" x="1849438" y="3373438"/>
          <p14:tracePt t="65894" x="1879600" y="3365500"/>
          <p14:tracePt t="65899" x="1879600" y="3359150"/>
          <p14:tracePt t="66253" x="1893888" y="3359150"/>
          <p14:tracePt t="66266" x="1908175" y="3359150"/>
          <p14:tracePt t="66272" x="1916113" y="3359150"/>
          <p14:tracePt t="66277" x="1924050" y="3365500"/>
          <p14:tracePt t="66293" x="1938338" y="3373438"/>
          <p14:tracePt t="66301" x="1946275" y="3381375"/>
          <p14:tracePt t="66306" x="1960563" y="3381375"/>
          <p14:tracePt t="66314" x="1974850" y="3381375"/>
          <p14:tracePt t="66325" x="1990725" y="3395663"/>
          <p14:tracePt t="66344" x="2005013" y="3403600"/>
          <p14:tracePt t="66349" x="2012950" y="3403600"/>
          <p14:tracePt t="66361" x="2019300" y="3409950"/>
          <p14:tracePt t="66377" x="2035175" y="3409950"/>
          <p14:tracePt t="66383" x="2035175" y="3417888"/>
          <p14:tracePt t="66388" x="2041525" y="3417888"/>
          <p14:tracePt t="66396" x="2049463" y="3417888"/>
          <p14:tracePt t="66417" x="2057400" y="3417888"/>
          <p14:tracePt t="66436" x="2063750" y="3417888"/>
          <p14:tracePt t="66450" x="2071688" y="3417888"/>
          <p14:tracePt t="66470" x="2079625" y="3417888"/>
          <p14:tracePt t="66477" x="2085975" y="3417888"/>
          <p14:tracePt t="66494" x="2093913" y="3417888"/>
          <p14:tracePt t="66498" x="2100263" y="3417888"/>
          <p14:tracePt t="66511" x="2108200" y="3417888"/>
          <p14:tracePt t="66547" x="2116138" y="3417888"/>
          <p14:tracePt t="66580" x="2122488" y="3417888"/>
          <p14:tracePt t="67071" x="2093913" y="3417888"/>
          <p14:tracePt t="67076" x="2041525" y="3425825"/>
          <p14:tracePt t="67095" x="1908175" y="3454400"/>
          <p14:tracePt t="67097" x="1857375" y="3462338"/>
          <p14:tracePt t="67111" x="1752600" y="3476625"/>
          <p14:tracePt t="67125" x="1716088" y="3484563"/>
          <p14:tracePt t="67148" x="1671638" y="3492500"/>
          <p14:tracePt t="67159" x="1657350" y="3498850"/>
          <p14:tracePt t="67176" x="1635125" y="3498850"/>
          <p14:tracePt t="67182" x="1635125" y="3506788"/>
          <p14:tracePt t="67188" x="1627188" y="3506788"/>
          <p14:tracePt t="67197" x="1620838" y="3506788"/>
          <p14:tracePt t="67209" x="1604963" y="3506788"/>
          <p14:tracePt t="67227" x="1582738" y="3506788"/>
          <p14:tracePt t="67243" x="1568450" y="3506788"/>
          <p14:tracePt t="67265" x="1554163" y="3506788"/>
          <p14:tracePt t="67269" x="1546225" y="3506788"/>
          <p14:tracePt t="67278" x="1538288" y="3506788"/>
          <p14:tracePt t="67296" x="1531938" y="3506788"/>
          <p14:tracePt t="67309" x="1524000" y="3506788"/>
          <p14:tracePt t="67325" x="1516063" y="3506788"/>
          <p14:tracePt t="67385" x="1516063" y="3498850"/>
          <p14:tracePt t="67418" x="1516063" y="3492500"/>
          <p14:tracePt t="67466" x="1516063" y="3484563"/>
          <p14:tracePt t="67540" x="1516063" y="3476625"/>
          <p14:tracePt t="67796" x="1524000" y="3476625"/>
          <p14:tracePt t="67864" x="1531938" y="3476625"/>
          <p14:tracePt t="67906" x="1538288" y="3476625"/>
          <p14:tracePt t="67919" x="1546225" y="3476625"/>
          <p14:tracePt t="67953" x="1554163" y="3476625"/>
          <p14:tracePt t="67966" x="1560513" y="3476625"/>
          <p14:tracePt t="67978" x="1568450" y="3476625"/>
          <p14:tracePt t="67993" x="1576388" y="3476625"/>
          <p14:tracePt t="68015" x="1582738" y="3476625"/>
          <p14:tracePt t="68027" x="1590675" y="3476625"/>
          <p14:tracePt t="68048" x="1598613" y="3476625"/>
          <p14:tracePt t="68062" x="1604963" y="3476625"/>
          <p14:tracePt t="68157" x="1604963" y="3484563"/>
          <p14:tracePt t="68878" x="1612900" y="3484563"/>
          <p14:tracePt t="68887" x="1620838" y="3484563"/>
          <p14:tracePt t="68894" x="1627188" y="3484563"/>
          <p14:tracePt t="68912" x="1643063" y="3484563"/>
          <p14:tracePt t="68918" x="1649413" y="3484563"/>
          <p14:tracePt t="68923" x="1657350" y="3484563"/>
          <p14:tracePt t="68928" x="1665288" y="3484563"/>
          <p14:tracePt t="68956" x="1671638" y="3484563"/>
          <p14:tracePt t="68969" x="1679575" y="3484563"/>
          <p14:tracePt t="69084" x="1687513" y="3484563"/>
          <p14:tracePt t="69446" x="1687513" y="3476625"/>
          <p14:tracePt t="69462" x="1679575" y="3476625"/>
          <p14:tracePt t="69474" x="1671638" y="3470275"/>
          <p14:tracePt t="69494" x="1671638" y="3462338"/>
          <p14:tracePt t="69500" x="1665288" y="3462338"/>
          <p14:tracePt t="69555" x="1665288" y="3454400"/>
          <p14:tracePt t="69616" x="1671638" y="3448050"/>
          <p14:tracePt t="69637" x="1679575" y="3448050"/>
          <p14:tracePt t="69651" x="1687513" y="3448050"/>
          <p14:tracePt t="69665" x="1693863" y="3448050"/>
          <p14:tracePt t="69670" x="1701800" y="3448050"/>
          <p14:tracePt t="69692" x="1709738" y="3448050"/>
          <p14:tracePt t="69699" x="1716088" y="3448050"/>
          <p14:tracePt t="69714" x="1730375" y="3448050"/>
          <p14:tracePt t="69727" x="1738313" y="3440113"/>
          <p14:tracePt t="69743" x="1746250" y="3440113"/>
          <p14:tracePt t="69747" x="1752600" y="3440113"/>
          <p14:tracePt t="69762" x="1760538" y="3440113"/>
          <p14:tracePt t="69767" x="1768475" y="3440113"/>
          <p14:tracePt t="69776" x="1774825" y="3440113"/>
          <p14:tracePt t="69793" x="1782763" y="3432175"/>
          <p14:tracePt t="69810" x="1797050" y="3432175"/>
          <p14:tracePt t="69815" x="1797050" y="3425825"/>
          <p14:tracePt t="69826" x="1804988" y="3425825"/>
          <p14:tracePt t="69842" x="1812925" y="3425825"/>
          <p14:tracePt t="69864" x="1835150" y="3417888"/>
          <p14:tracePt t="69885" x="1841500" y="3409950"/>
          <p14:tracePt t="69892" x="1849438" y="3409950"/>
          <p14:tracePt t="69916" x="1871663" y="3403600"/>
          <p14:tracePt t="70142" x="1746250" y="3078163"/>
          <p14:tracePt t="70150" x="1560513" y="2574925"/>
          <p14:tracePt t="70160" x="1368425" y="2041525"/>
          <p14:tracePt t="70164" x="1206500" y="1538288"/>
          <p14:tracePt t="70170" x="1042988" y="1109663"/>
          <p14:tracePt t="70180" x="881063" y="673100"/>
          <p14:tracePt t="70193" x="592138" y="7938"/>
          <p14:tracePt t="71390" x="4046538" y="206375"/>
          <p14:tracePt t="71390" x="4224338" y="325438"/>
          <p14:tracePt t="71390" x="4394200" y="436563"/>
          <p14:tracePt t="71390" x="4608513" y="642938"/>
          <p14:tracePt t="71390" x="4875213" y="598488"/>
          <p14:tracePt t="71390" x="5245100" y="547688"/>
          <p14:tracePt t="71390" x="5822950" y="473075"/>
          <p14:tracePt t="71390" x="6029325" y="458788"/>
          <p14:tracePt t="71390" x="6237288" y="444500"/>
          <p14:tracePt t="71390" x="6369050" y="444500"/>
          <p14:tracePt t="71390" x="6510338" y="436563"/>
          <p14:tracePt t="71390" x="6680200" y="422275"/>
          <p14:tracePt t="71390" x="5303838" y="481013"/>
          <p14:tracePt t="71390" x="5275263" y="481013"/>
          <p14:tracePt t="71390" x="5245100" y="473075"/>
          <p14:tracePt t="71390" x="5208588" y="458788"/>
          <p14:tracePt t="71390" x="5164138" y="450850"/>
          <p14:tracePt t="71390" x="5111750" y="428625"/>
          <p14:tracePt t="71390" x="4194175" y="288925"/>
          <p14:tracePt t="71390" x="3943350" y="288925"/>
          <p14:tracePt t="71390" x="3654425" y="258763"/>
          <p14:tracePt t="71390" x="3011488" y="192088"/>
          <p14:tracePt t="71390" x="2286000" y="111125"/>
          <p14:tracePt t="71390" x="1184275" y="30163"/>
          <p14:tracePt t="71390" x="458788" y="30163"/>
          <p14:tracePt t="71390" x="96838" y="58738"/>
          <p14:tracePt t="71390" x="58738" y="58738"/>
          <p14:tracePt t="71390" x="30163" y="44450"/>
          <p14:tracePt t="71390" x="0" y="22225"/>
          <p14:tracePt t="82074" x="1028700" y="333375"/>
          <p14:tracePt t="82079" x="925513" y="569913"/>
          <p14:tracePt t="82085" x="850900" y="731838"/>
          <p14:tracePt t="82101" x="754063" y="1035050"/>
          <p14:tracePt t="82115" x="717550" y="1235075"/>
          <p14:tracePt t="82134" x="695325" y="1390650"/>
          <p14:tracePt t="82150" x="709613" y="1465263"/>
          <p14:tracePt t="82155" x="725488" y="1501775"/>
          <p14:tracePt t="82169" x="776288" y="1590675"/>
          <p14:tracePt t="82184" x="909638" y="1709738"/>
          <p14:tracePt t="82189" x="1006475" y="1746250"/>
          <p14:tracePt t="82207" x="1184275" y="1790700"/>
          <p14:tracePt t="82217" x="1206500" y="1790700"/>
          <p14:tracePt t="82450" x="1235075" y="1782763"/>
          <p14:tracePt t="82459" x="1257300" y="1768475"/>
          <p14:tracePt t="82468" x="1323975" y="1752600"/>
          <p14:tracePt t="82485" x="1390650" y="1752600"/>
          <p14:tracePt t="82503" x="1516063" y="1760538"/>
          <p14:tracePt t="82508" x="1546225" y="1768475"/>
          <p14:tracePt t="82516" x="1568450" y="1768475"/>
          <p14:tracePt t="82534" x="1604963" y="1782763"/>
          <p14:tracePt t="82554" x="1635125" y="1790700"/>
          <p14:tracePt t="82558" x="1643063" y="1790700"/>
          <p14:tracePt t="82565" x="1649413" y="1790700"/>
          <p14:tracePt t="82585" x="1657350" y="1790700"/>
          <p14:tracePt t="82602" x="1665288" y="1790700"/>
          <p14:tracePt t="82619" x="1671638" y="1797050"/>
          <p14:tracePt t="82681" x="1671638" y="1804988"/>
          <p14:tracePt t="82709" x="1657350" y="1804988"/>
          <p14:tracePt t="82721" x="1649413" y="1804988"/>
          <p14:tracePt t="82737" x="1635125" y="1812925"/>
          <p14:tracePt t="82751" x="1620838" y="1812925"/>
          <p14:tracePt t="82798" x="1643063" y="1804988"/>
          <p14:tracePt t="82805" x="1671638" y="1790700"/>
          <p14:tracePt t="82818" x="1746250" y="1760538"/>
          <p14:tracePt t="82827" x="1774825" y="1730375"/>
          <p14:tracePt t="82829" x="1804988" y="1716088"/>
          <p14:tracePt t="82837" x="1835150" y="1701800"/>
          <p14:tracePt t="82855" x="1879600" y="1687513"/>
          <p14:tracePt t="82858" x="1885950" y="1687513"/>
          <p14:tracePt t="82863" x="1901825" y="1679575"/>
          <p14:tracePt t="82870" x="1908175" y="1679575"/>
          <p14:tracePt t="82887" x="1916113" y="1679575"/>
          <p14:tracePt t="82901" x="1930400" y="1679575"/>
          <p14:tracePt t="82939" x="1916113" y="1679575"/>
          <p14:tracePt t="82946" x="1893888" y="1679575"/>
          <p14:tracePt t="82954" x="1871663" y="1687513"/>
          <p14:tracePt t="82967" x="1835150" y="1687513"/>
          <p14:tracePt t="82972" x="1790700" y="1693863"/>
          <p14:tracePt t="82975" x="1746250" y="1693863"/>
          <p14:tracePt t="82984" x="1693863" y="1701800"/>
          <p14:tracePt t="82988" x="1665288" y="1701800"/>
          <p14:tracePt t="83001" x="1604963" y="1709738"/>
          <p14:tracePt t="83017" x="1582738" y="1716088"/>
          <p14:tracePt t="83037" x="1554163" y="1716088"/>
          <p14:tracePt t="83043" x="1546225" y="1716088"/>
          <p14:tracePt t="83090" x="1568450" y="1716088"/>
          <p14:tracePt t="83098" x="1604963" y="1724025"/>
          <p14:tracePt t="83108" x="1657350" y="1724025"/>
          <p14:tracePt t="83117" x="1752600" y="1730375"/>
          <p14:tracePt t="83134" x="1857375" y="1730375"/>
          <p14:tracePt t="83139" x="1908175" y="1730375"/>
          <p14:tracePt t="83147" x="1960563" y="1730375"/>
          <p14:tracePt t="83154" x="2012950" y="1730375"/>
          <p14:tracePt t="83159" x="2035175" y="1724025"/>
          <p14:tracePt t="83164" x="2079625" y="1716088"/>
          <p14:tracePt t="83173" x="2093913" y="1716088"/>
          <p14:tracePt t="83185" x="2122488" y="1709738"/>
          <p14:tracePt t="83200" x="2130425" y="1701800"/>
          <p14:tracePt t="83217" x="2144713" y="1701800"/>
          <p14:tracePt t="83239" x="2152650" y="1701800"/>
          <p14:tracePt t="83260" x="2160588" y="1701800"/>
          <p14:tracePt t="83288" x="2166938" y="1701800"/>
          <p14:tracePt t="85029" x="2189163" y="1701800"/>
          <p14:tracePt t="85034" x="2211388" y="1701800"/>
          <p14:tracePt t="85050" x="2271713" y="1687513"/>
          <p14:tracePt t="85067" x="2360613" y="1671638"/>
          <p14:tracePt t="85070" x="2427288" y="1671638"/>
          <p14:tracePt t="85084" x="2514600" y="1657350"/>
          <p14:tracePt t="85101" x="2574925" y="1657350"/>
          <p14:tracePt t="85106" x="2597150" y="1657350"/>
          <p14:tracePt t="85118" x="2641600" y="1649413"/>
          <p14:tracePt t="85125" x="2655888" y="1649413"/>
          <p14:tracePt t="85134" x="2670175" y="1649413"/>
          <p14:tracePt t="85139" x="2692400" y="1649413"/>
          <p14:tracePt t="85144" x="2700338" y="1649413"/>
          <p14:tracePt t="85152" x="2714625" y="1649413"/>
          <p14:tracePt t="85168" x="2736850" y="1649413"/>
          <p14:tracePt t="85173" x="2759075" y="1649413"/>
          <p14:tracePt t="85183" x="2781300" y="1649413"/>
          <p14:tracePt t="85201" x="2803525" y="1649413"/>
          <p14:tracePt t="85207" x="2819400" y="1649413"/>
          <p14:tracePt t="85212" x="2825750" y="1649413"/>
          <p14:tracePt t="85219" x="2833688" y="1649413"/>
          <p14:tracePt t="85234" x="2855913" y="1649413"/>
          <p14:tracePt t="85251" x="2870200" y="1649413"/>
          <p14:tracePt t="85255" x="2884488" y="1649413"/>
          <p14:tracePt t="85259" x="2900363" y="1649413"/>
          <p14:tracePt t="85277" x="2914650" y="1649413"/>
          <p14:tracePt t="85284" x="2922588" y="1649413"/>
          <p14:tracePt t="85286" x="2936875" y="1649413"/>
          <p14:tracePt t="85302" x="2951163" y="1649413"/>
          <p14:tracePt t="85318" x="2967038" y="1649413"/>
          <p14:tracePt t="85335" x="2973388" y="1649413"/>
          <p14:tracePt t="85350" x="2989263" y="1649413"/>
          <p14:tracePt t="85383" x="2995613" y="1649413"/>
          <p14:tracePt t="85396" x="3003550" y="1649413"/>
          <p14:tracePt t="85444" x="3003550" y="1643063"/>
          <p14:tracePt t="85450" x="3011488" y="1643063"/>
          <p14:tracePt t="85464" x="3017838" y="1643063"/>
          <p14:tracePt t="85472" x="3017838" y="1635125"/>
          <p14:tracePt t="85482" x="3025775" y="1635125"/>
          <p14:tracePt t="85500" x="3025775" y="1627188"/>
          <p14:tracePt t="85517" x="3033713" y="1627188"/>
          <p14:tracePt t="85521" x="3040063" y="1620838"/>
          <p14:tracePt t="85532" x="3040063" y="1612900"/>
          <p14:tracePt t="85554" x="3048000" y="1612900"/>
          <p14:tracePt t="85570" x="3055938" y="1604963"/>
          <p14:tracePt t="85584" x="3062288" y="1604963"/>
          <p14:tracePt t="85609" x="3070225" y="1604963"/>
          <p14:tracePt t="86081" x="3062288" y="1604963"/>
          <p14:tracePt t="86086" x="3055938" y="1604963"/>
          <p14:tracePt t="86105" x="3033713" y="1604963"/>
          <p14:tracePt t="86109" x="3017838" y="1604963"/>
          <p14:tracePt t="86114" x="3003550" y="1604963"/>
          <p14:tracePt t="86129" x="2995613" y="1604963"/>
          <p14:tracePt t="86139" x="2989263" y="1604963"/>
          <p14:tracePt t="86150" x="2973388" y="1604963"/>
          <p14:tracePt t="86155" x="2967038" y="1604963"/>
          <p14:tracePt t="86169" x="2959100" y="1612900"/>
          <p14:tracePt t="86175" x="2959100" y="1620838"/>
          <p14:tracePt t="86184" x="2951163" y="1620838"/>
          <p14:tracePt t="86189" x="2951163" y="1627188"/>
          <p14:tracePt t="86203" x="2951163" y="1643063"/>
          <p14:tracePt t="86223" x="2951163" y="1649413"/>
          <p14:tracePt t="86238" x="2967038" y="1665288"/>
          <p14:tracePt t="86251" x="3017838" y="1679575"/>
          <p14:tracePt t="86257" x="3062288" y="1693863"/>
          <p14:tracePt t="86263" x="3084513" y="1701800"/>
          <p14:tracePt t="86271" x="3136900" y="1701800"/>
          <p14:tracePt t="86288" x="3203575" y="1716088"/>
          <p14:tracePt t="86291" x="3240088" y="1716088"/>
          <p14:tracePt t="86300" x="3276600" y="1716088"/>
          <p14:tracePt t="86305" x="3321050" y="1716088"/>
          <p14:tracePt t="86319" x="3409950" y="1709738"/>
          <p14:tracePt t="86334" x="3514725" y="1687513"/>
          <p14:tracePt t="86350" x="3587750" y="1665288"/>
          <p14:tracePt t="86352" x="3609975" y="1657350"/>
          <p14:tracePt t="86367" x="3654425" y="1635125"/>
          <p14:tracePt t="86384" x="3676650" y="1620838"/>
          <p14:tracePt t="86389" x="3690938" y="1612900"/>
          <p14:tracePt t="86393" x="3698875" y="1612900"/>
          <p14:tracePt t="86400" x="3698875" y="1604963"/>
          <p14:tracePt t="86417" x="3713163" y="1590675"/>
          <p14:tracePt t="86422" x="3713163" y="1582738"/>
          <p14:tracePt t="86434" x="3721100" y="1568450"/>
          <p14:tracePt t="86450" x="3721100" y="1531938"/>
          <p14:tracePt t="86454" x="3713163" y="1516063"/>
          <p14:tracePt t="86467" x="3698875" y="1487488"/>
          <p14:tracePt t="86472" x="3684588" y="1465263"/>
          <p14:tracePt t="86482" x="3640138" y="1420813"/>
          <p14:tracePt t="86501" x="3559175" y="1368425"/>
          <p14:tracePt t="86518" x="3498850" y="1354138"/>
          <p14:tracePt t="86525" x="3462338" y="1346200"/>
          <p14:tracePt t="86530" x="3440113" y="1346200"/>
          <p14:tracePt t="86535" x="3409950" y="1346200"/>
          <p14:tracePt t="86549" x="3387725" y="1354138"/>
          <p14:tracePt t="86550" x="3365500" y="1360488"/>
          <p14:tracePt t="86566" x="3314700" y="1382713"/>
          <p14:tracePt t="86583" x="3233738" y="1435100"/>
          <p14:tracePt t="86600" x="3195638" y="1471613"/>
          <p14:tracePt t="86617" x="3151188" y="1516063"/>
          <p14:tracePt t="86633" x="3136900" y="1531938"/>
          <p14:tracePt t="86650" x="3122613" y="1560513"/>
          <p14:tracePt t="86652" x="3114675" y="1568450"/>
          <p14:tracePt t="86666" x="3106738" y="1590675"/>
          <p14:tracePt t="86683" x="3106738" y="1604963"/>
          <p14:tracePt t="86699" x="3114675" y="1627188"/>
          <p14:tracePt t="86700" x="3122613" y="1643063"/>
          <p14:tracePt t="86715" x="3128963" y="1657350"/>
          <p14:tracePt t="86733" x="3136900" y="1687513"/>
          <p14:tracePt t="86734" x="3144838" y="1687513"/>
          <p14:tracePt t="86749" x="3159125" y="1701800"/>
          <p14:tracePt t="86766" x="3173413" y="1716088"/>
          <p14:tracePt t="86768" x="3189288" y="1724025"/>
          <p14:tracePt t="86784" x="3195638" y="1738313"/>
          <p14:tracePt t="86800" x="3203575" y="1746250"/>
          <p14:tracePt t="86803" x="3211513" y="1746250"/>
          <p14:tracePt t="86816" x="3225800" y="1752600"/>
          <p14:tracePt t="86838" x="3233738" y="1752600"/>
          <p14:tracePt t="86850" x="3240088" y="1752600"/>
          <p14:tracePt t="86867" x="3248025" y="1752600"/>
          <p14:tracePt t="86885" x="3254375" y="1752600"/>
          <p14:tracePt t="86900" x="3262313" y="1752600"/>
          <p14:tracePt t="86927" x="3270250" y="1752600"/>
          <p14:tracePt t="86954" x="3276600" y="1752600"/>
          <p14:tracePt t="87212" x="3284538" y="1752600"/>
          <p14:tracePt t="87228" x="3292475" y="1752600"/>
          <p14:tracePt t="87241" x="3298825" y="1752600"/>
          <p14:tracePt t="87251" x="3298825" y="1746250"/>
          <p14:tracePt t="87254" x="3306763" y="1746250"/>
          <p14:tracePt t="87271" x="3321050" y="1746250"/>
          <p14:tracePt t="87275" x="3328988" y="1746250"/>
          <p14:tracePt t="87285" x="3336925" y="1738313"/>
          <p14:tracePt t="87289" x="3343275" y="1738313"/>
          <p14:tracePt t="87293" x="3351213" y="1738313"/>
          <p14:tracePt t="87301" x="3359150" y="1730375"/>
          <p14:tracePt t="87318" x="3373438" y="1730375"/>
          <p14:tracePt t="87323" x="3381375" y="1730375"/>
          <p14:tracePt t="87327" x="3381375" y="1724025"/>
          <p14:tracePt t="87335" x="3395663" y="1724025"/>
          <p14:tracePt t="87349" x="3403600" y="1724025"/>
          <p14:tracePt t="87367" x="3425825" y="1716088"/>
          <p14:tracePt t="87369" x="3432175" y="1716088"/>
          <p14:tracePt t="87384" x="3454400" y="1709738"/>
          <p14:tracePt t="87389" x="3470275" y="1709738"/>
          <p14:tracePt t="87400" x="3476625" y="1701800"/>
          <p14:tracePt t="87405" x="3484563" y="1701800"/>
          <p14:tracePt t="87413" x="3492500" y="1701800"/>
          <p14:tracePt t="87418" x="3498850" y="1693863"/>
          <p14:tracePt t="87435" x="3514725" y="1693863"/>
          <p14:tracePt t="87439" x="3521075" y="1687513"/>
          <p14:tracePt t="87455" x="3543300" y="1679575"/>
          <p14:tracePt t="87457" x="3543300" y="1671638"/>
          <p14:tracePt t="87467" x="3551238" y="1671638"/>
          <p14:tracePt t="87484" x="3565525" y="1657350"/>
          <p14:tracePt t="87488" x="3573463" y="1657350"/>
          <p14:tracePt t="87492" x="3581400" y="1649413"/>
          <p14:tracePt t="87500" x="3587750" y="1643063"/>
          <p14:tracePt t="87518" x="3609975" y="1635125"/>
          <p14:tracePt t="87533" x="3617913" y="1627188"/>
          <p14:tracePt t="87535" x="3624263" y="1620838"/>
          <p14:tracePt t="87549" x="3632200" y="1612900"/>
          <p14:tracePt t="87567" x="3646488" y="1598613"/>
          <p14:tracePt t="87583" x="3654425" y="1590675"/>
          <p14:tracePt t="87588" x="3662363" y="1590675"/>
          <p14:tracePt t="87600" x="3662363" y="1582738"/>
          <p14:tracePt t="87601" x="3668713" y="1582738"/>
          <p14:tracePt t="87616" x="3668713" y="1576388"/>
          <p14:tracePt t="87649" x="3668713" y="1568450"/>
          <p14:tracePt t="87656" x="3662363" y="1560513"/>
          <p14:tracePt t="87667" x="3654425" y="1560513"/>
          <p14:tracePt t="87669" x="3646488" y="1554163"/>
          <p14:tracePt t="87683" x="3609975" y="1531938"/>
          <p14:tracePt t="87700" x="3573463" y="1509713"/>
          <p14:tracePt t="87718" x="3454400" y="1487488"/>
          <p14:tracePt t="87725" x="3409950" y="1479550"/>
          <p14:tracePt t="87733" x="3373438" y="1479550"/>
          <p14:tracePt t="87752" x="3298825" y="1479550"/>
          <p14:tracePt t="87766" x="3262313" y="1493838"/>
          <p14:tracePt t="87784" x="3240088" y="1501775"/>
          <p14:tracePt t="87789" x="3217863" y="1509713"/>
          <p14:tracePt t="87794" x="3203575" y="1516063"/>
          <p14:tracePt t="87801" x="3195638" y="1531938"/>
          <p14:tracePt t="87817" x="3173413" y="1554163"/>
          <p14:tracePt t="87822" x="3159125" y="1554163"/>
          <p14:tracePt t="87827" x="3151188" y="1576388"/>
          <p14:tracePt t="87834" x="3144838" y="1590675"/>
          <p14:tracePt t="87852" x="3128963" y="1612900"/>
          <p14:tracePt t="87855" x="3122613" y="1627188"/>
          <p14:tracePt t="87868" x="3114675" y="1657350"/>
          <p14:tracePt t="87883" x="3114675" y="1679575"/>
          <p14:tracePt t="87901" x="3128963" y="1709738"/>
          <p14:tracePt t="87916" x="3151188" y="1724025"/>
          <p14:tracePt t="87936" x="3203575" y="1752600"/>
          <p14:tracePt t="87951" x="3254375" y="1752600"/>
          <p14:tracePt t="87968" x="3292475" y="1752600"/>
          <p14:tracePt t="87972" x="3314700" y="1752600"/>
          <p14:tracePt t="87978" x="3321050" y="1746250"/>
          <p14:tracePt t="87986" x="3336925" y="1738313"/>
          <p14:tracePt t="88000" x="3359150" y="1730375"/>
          <p14:tracePt t="88018" x="3381375" y="1724025"/>
          <p14:tracePt t="88034" x="3381375" y="1716088"/>
          <p14:tracePt t="88050" x="3387725" y="1716088"/>
          <p14:tracePt t="88067" x="3395663" y="1716088"/>
          <p14:tracePt t="88591" x="3403600" y="1709738"/>
          <p14:tracePt t="88598" x="3432175" y="1701800"/>
          <p14:tracePt t="88606" x="3454400" y="1693863"/>
          <p14:tracePt t="88616" x="3476625" y="1679575"/>
          <p14:tracePt t="88633" x="3514725" y="1665288"/>
          <p14:tracePt t="88640" x="3529013" y="1657350"/>
          <p14:tracePt t="88650" x="3543300" y="1657350"/>
          <p14:tracePt t="88655" x="3559175" y="1649413"/>
          <p14:tracePt t="88659" x="3565525" y="1643063"/>
          <p14:tracePt t="88667" x="3587750" y="1627188"/>
          <p14:tracePt t="88685" x="3632200" y="1604963"/>
          <p14:tracePt t="88690" x="3668713" y="1590675"/>
          <p14:tracePt t="88705" x="3757613" y="1546225"/>
          <p14:tracePt t="88708" x="3810000" y="1524000"/>
          <p14:tracePt t="88717" x="3862388" y="1493838"/>
          <p14:tracePt t="88736" x="3957638" y="1435100"/>
          <p14:tracePt t="88751" x="3995738" y="1412875"/>
          <p14:tracePt t="88767" x="4016375" y="1390650"/>
          <p14:tracePt t="88771" x="4024313" y="1382713"/>
          <p14:tracePt t="88776" x="4032250" y="1376363"/>
          <p14:tracePt t="88784" x="4038600" y="1368425"/>
          <p14:tracePt t="88803" x="4068763" y="1346200"/>
          <p14:tracePt t="88810" x="4068763" y="1338263"/>
          <p14:tracePt t="88818" x="4076700" y="1331913"/>
          <p14:tracePt t="88834" x="4083050" y="1331913"/>
          <p14:tracePt t="88838" x="4090988" y="1323975"/>
          <p14:tracePt t="88843" x="4098925" y="1317625"/>
          <p14:tracePt t="88865" x="4105275" y="1309688"/>
          <p14:tracePt t="88879" x="4105275" y="1301750"/>
          <p14:tracePt t="88892" x="4105275" y="1295400"/>
          <p14:tracePt t="88913" x="4105275" y="1287463"/>
          <p14:tracePt t="88919" x="4098925" y="1279525"/>
          <p14:tracePt t="88934" x="4076700" y="1257300"/>
          <p14:tracePt t="88952" x="4038600" y="1228725"/>
          <p14:tracePt t="88957" x="4010025" y="1212850"/>
          <p14:tracePt t="88967" x="3943350" y="1190625"/>
          <p14:tracePt t="88983" x="3846513" y="1184275"/>
          <p14:tracePt t="88988" x="3824288" y="1184275"/>
          <p14:tracePt t="89002" x="3743325" y="1184275"/>
          <p14:tracePt t="89017" x="3698875" y="1198563"/>
          <p14:tracePt t="89022" x="3668713" y="1212850"/>
          <p14:tracePt t="89036" x="3595688" y="1235075"/>
          <p14:tracePt t="89042" x="3565525" y="1250950"/>
          <p14:tracePt t="89050" x="3536950" y="1265238"/>
          <p14:tracePt t="89066" x="3470275" y="1309688"/>
          <p14:tracePt t="89071" x="3440113" y="1331913"/>
          <p14:tracePt t="89084" x="3373438" y="1376363"/>
          <p14:tracePt t="89100" x="3328988" y="1420813"/>
          <p14:tracePt t="89104" x="3314700" y="1449388"/>
          <p14:tracePt t="89117" x="3276600" y="1493838"/>
          <p14:tracePt t="89134" x="3262313" y="1531938"/>
          <p14:tracePt t="89138" x="3248025" y="1531938"/>
          <p14:tracePt t="89153" x="3233738" y="1560513"/>
          <p14:tracePt t="89158" x="3233738" y="1568450"/>
          <p14:tracePt t="89167" x="3225800" y="1576388"/>
          <p14:tracePt t="89183" x="3211513" y="1604963"/>
          <p14:tracePt t="89188" x="3211513" y="1612900"/>
          <p14:tracePt t="89194" x="3203575" y="1620838"/>
          <p14:tracePt t="89202" x="3203575" y="1627188"/>
          <p14:tracePt t="89217" x="3189288" y="1643063"/>
          <p14:tracePt t="89219" x="3189288" y="1649413"/>
          <p14:tracePt t="89233" x="3189288" y="1657350"/>
          <p14:tracePt t="89251" x="3181350" y="1665288"/>
          <p14:tracePt t="89255" x="3173413" y="1671638"/>
          <p14:tracePt t="89268" x="3167063" y="1679575"/>
          <p14:tracePt t="89284" x="3159125" y="1687513"/>
          <p14:tracePt t="89303" x="3128963" y="1701800"/>
          <p14:tracePt t="89309" x="3114675" y="1701800"/>
          <p14:tracePt t="89317" x="3106738" y="1709738"/>
          <p14:tracePt t="89335" x="3070225" y="1716088"/>
          <p14:tracePt t="89350" x="3048000" y="1716088"/>
          <p14:tracePt t="89372" x="3033713" y="1724025"/>
          <p14:tracePt t="89376" x="3025775" y="1724025"/>
          <p14:tracePt t="89397" x="3017838" y="1724025"/>
          <p14:tracePt t="89410" x="3011488" y="1724025"/>
          <p14:tracePt t="89461" x="3017838" y="1716088"/>
          <p14:tracePt t="89469" x="3017838" y="1709738"/>
          <p14:tracePt t="89485" x="3159125" y="1612900"/>
          <p14:tracePt t="89501" x="3387725" y="1471613"/>
          <p14:tracePt t="89508" x="3559175" y="1398588"/>
          <p14:tracePt t="89512" x="3662363" y="1331913"/>
          <p14:tracePt t="89522" x="3729038" y="1295400"/>
          <p14:tracePt t="89533" x="3765550" y="1279525"/>
          <p14:tracePt t="89537" x="3795713" y="1265238"/>
          <p14:tracePt t="89550" x="3824288" y="1243013"/>
          <p14:tracePt t="89555" x="3832225" y="1235075"/>
          <p14:tracePt t="89567" x="3840163" y="1228725"/>
          <p14:tracePt t="89583" x="3846513" y="1228725"/>
          <p14:tracePt t="89602" x="3846513" y="1212850"/>
          <p14:tracePt t="89608" x="3840163" y="1212850"/>
          <p14:tracePt t="89617" x="3810000" y="1206500"/>
          <p14:tracePt t="89633" x="3632200" y="1162050"/>
          <p14:tracePt t="89637" x="3514725" y="1146175"/>
          <p14:tracePt t="89651" x="3248025" y="1109663"/>
          <p14:tracePt t="89657" x="3128963" y="1101725"/>
          <p14:tracePt t="89667" x="3025775" y="1101725"/>
          <p14:tracePt t="89684" x="2841625" y="1109663"/>
          <p14:tracePt t="89701" x="2767013" y="1123950"/>
          <p14:tracePt t="89705" x="2730500" y="1131888"/>
          <p14:tracePt t="89717" x="2708275" y="1139825"/>
          <p14:tracePt t="89718" x="2686050" y="1146175"/>
          <p14:tracePt t="89733" x="2647950" y="1176338"/>
          <p14:tracePt t="89751" x="2581275" y="1295400"/>
          <p14:tracePt t="89766" x="2536825" y="1420813"/>
          <p14:tracePt t="89783" x="2508250" y="1538288"/>
          <p14:tracePt t="89787" x="2500313" y="1590675"/>
          <p14:tracePt t="89800" x="2500313" y="1657350"/>
          <p14:tracePt t="89816" x="2536825" y="1774825"/>
          <p14:tracePt t="89821" x="2574925" y="1835150"/>
          <p14:tracePt t="89825" x="2633663" y="1901825"/>
          <p14:tracePt t="89834" x="2678113" y="1946275"/>
          <p14:tracePt t="89849" x="2700338" y="1952625"/>
          <p14:tracePt t="90060" x="2522538" y="1879600"/>
          <p14:tracePt t="90069" x="2255838" y="1724025"/>
          <p14:tracePt t="90074" x="1982788" y="1560513"/>
          <p14:tracePt t="90084" x="1701800" y="1368425"/>
          <p14:tracePt t="90088" x="1501775" y="1220788"/>
          <p14:tracePt t="90101" x="1079500" y="976313"/>
          <p14:tracePt t="90109" x="887413" y="865188"/>
          <p14:tracePt t="90115" x="687388" y="747713"/>
          <p14:tracePt t="90122" x="561975" y="658813"/>
          <p14:tracePt t="90128" x="414338" y="569913"/>
          <p14:tracePt t="90135" x="288925" y="488950"/>
          <p14:tracePt t="90150" x="66675" y="384175"/>
          <p14:tracePt t="94133" x="592138" y="1598613"/>
          <p14:tracePt t="94141" x="814388" y="1930400"/>
          <p14:tracePt t="94146" x="1057275" y="2233613"/>
          <p14:tracePt t="94163" x="1471613" y="2752725"/>
          <p14:tracePt t="94167" x="1665288" y="2928938"/>
          <p14:tracePt t="94178" x="1819275" y="3025775"/>
          <p14:tracePt t="94183" x="1960563" y="3114675"/>
          <p14:tracePt t="94455" x="2455863" y="3011488"/>
          <p14:tracePt t="94459" x="2944813" y="2936875"/>
          <p14:tracePt t="94466" x="3440113" y="2862263"/>
          <p14:tracePt t="94476" x="3876675" y="2811463"/>
          <p14:tracePt t="94493" x="5008563" y="2797175"/>
          <p14:tracePt t="94511" x="5519738" y="2803525"/>
          <p14:tracePt t="94512" x="5673725" y="2797175"/>
          <p14:tracePt t="94527" x="5800725" y="2774950"/>
          <p14:tracePt t="94531" x="5910263" y="2736850"/>
          <p14:tracePt t="94999" x="5867400" y="2736850"/>
          <p14:tracePt t="95004" x="5792788" y="2736850"/>
          <p14:tracePt t="95013" x="5718175" y="2744788"/>
          <p14:tracePt t="95026" x="5584825" y="2781300"/>
          <p14:tracePt t="95047" x="5414963" y="2855913"/>
          <p14:tracePt t="95060" x="5267325" y="2936875"/>
          <p14:tracePt t="95076" x="5097463" y="3017838"/>
          <p14:tracePt t="95093" x="4949825" y="3106738"/>
          <p14:tracePt t="95110" x="4889500" y="3128963"/>
          <p14:tracePt t="95127" x="4845050" y="3151188"/>
          <p14:tracePt t="95143" x="4808538" y="3167063"/>
          <p14:tracePt t="95161" x="4794250" y="3173413"/>
          <p14:tracePt t="95176" x="4786313" y="3173413"/>
          <p14:tracePt t="95223" x="4800600" y="3167063"/>
          <p14:tracePt t="95229" x="4822825" y="3167063"/>
          <p14:tracePt t="95236" x="4860925" y="3144838"/>
          <p14:tracePt t="95243" x="4941888" y="3128963"/>
          <p14:tracePt t="95260" x="5156200" y="3025775"/>
          <p14:tracePt t="95277" x="5386388" y="2922588"/>
          <p14:tracePt t="95278" x="5481638" y="2855913"/>
          <p14:tracePt t="95293" x="5659438" y="2759075"/>
          <p14:tracePt t="95310" x="5792788" y="2692400"/>
          <p14:tracePt t="95312" x="5837238" y="2655888"/>
          <p14:tracePt t="95327" x="5903913" y="2597150"/>
          <p14:tracePt t="95346" x="5970588" y="2471738"/>
          <p14:tracePt t="95362" x="5999163" y="2360613"/>
          <p14:tracePt t="95377" x="5999163" y="2249488"/>
          <p14:tracePt t="95395" x="5932488" y="2130425"/>
          <p14:tracePt t="95413" x="5873750" y="2085975"/>
          <p14:tracePt t="95416" x="5845175" y="2071688"/>
          <p14:tracePt t="95421" x="5807075" y="2057400"/>
          <p14:tracePt t="95428" x="5762625" y="2049463"/>
          <p14:tracePt t="95445" x="5667375" y="2049463"/>
          <p14:tracePt t="95463" x="5497513" y="2093913"/>
          <p14:tracePt t="95470" x="5437188" y="2122488"/>
          <p14:tracePt t="95478" x="5386388" y="2144713"/>
          <p14:tracePt t="95493" x="5303838" y="2205038"/>
          <p14:tracePt t="95511" x="5245100" y="2300288"/>
          <p14:tracePt t="95527" x="5222875" y="2374900"/>
          <p14:tracePt t="95529" x="5222875" y="2397125"/>
          <p14:tracePt t="95544" x="5222875" y="2441575"/>
          <p14:tracePt t="95565" x="5281613" y="2486025"/>
          <p14:tracePt t="95578" x="5341938" y="2508250"/>
          <p14:tracePt t="95594" x="5578475" y="2508250"/>
          <p14:tracePt t="95611" x="5822950" y="2419350"/>
          <p14:tracePt t="95629" x="6073775" y="2233613"/>
          <p14:tracePt t="95633" x="6118225" y="2182813"/>
          <p14:tracePt t="95921" x="6037263" y="2160588"/>
          <p14:tracePt t="95926" x="5954713" y="2152650"/>
          <p14:tracePt t="95935" x="5873750" y="2144713"/>
          <p14:tracePt t="95945" x="5822950" y="2130425"/>
          <p14:tracePt t="95949" x="5762625" y="2130425"/>
          <p14:tracePt t="95962" x="5637213" y="2138363"/>
          <p14:tracePt t="95977" x="5534025" y="2144713"/>
          <p14:tracePt t="95996" x="5453063" y="2166938"/>
          <p14:tracePt t="96014" x="5430838" y="2166938"/>
          <p14:tracePt t="96017" x="5414963" y="2166938"/>
          <p14:tracePt t="96036" x="5408613" y="2174875"/>
          <p14:tracePt t="96045" x="5400675" y="2182813"/>
          <p14:tracePt t="96065" x="5392738" y="2219325"/>
          <p14:tracePt t="96077" x="5408613" y="2263775"/>
          <p14:tracePt t="96094" x="5430838" y="2316163"/>
          <p14:tracePt t="96099" x="5453063" y="2338388"/>
          <p14:tracePt t="96111" x="5489575" y="2374900"/>
          <p14:tracePt t="96128" x="5534025" y="2389188"/>
          <p14:tracePt t="96131" x="5562600" y="2389188"/>
          <p14:tracePt t="96149" x="5629275" y="2389188"/>
          <p14:tracePt t="96163" x="5711825" y="2360613"/>
          <p14:tracePt t="96167" x="5756275" y="2344738"/>
          <p14:tracePt t="96179" x="5807075" y="2316163"/>
          <p14:tracePt t="96194" x="5829300" y="2293938"/>
          <p14:tracePt t="96211" x="5851525" y="2286000"/>
          <p14:tracePt t="96216" x="5851525" y="2278063"/>
          <p14:tracePt t="96221" x="5859463" y="2271713"/>
          <p14:tracePt t="96229" x="5867400" y="2271713"/>
          <p14:tracePt t="96244" x="5867400" y="2263775"/>
          <p14:tracePt t="96261" x="5867400" y="2255838"/>
          <p14:tracePt t="96564" x="5845175" y="2255838"/>
          <p14:tracePt t="96572" x="5807075" y="2249488"/>
          <p14:tracePt t="96583" x="5762625" y="2241550"/>
          <p14:tracePt t="96593" x="5726113" y="2241550"/>
          <p14:tracePt t="96611" x="5629275" y="2241550"/>
          <p14:tracePt t="96618" x="5607050" y="2241550"/>
          <p14:tracePt t="96624" x="5578475" y="2241550"/>
          <p14:tracePt t="96630" x="5556250" y="2241550"/>
          <p14:tracePt t="96636" x="5548313" y="2241550"/>
          <p14:tracePt t="96645" x="5534025" y="2241550"/>
          <p14:tracePt t="96662" x="5519738" y="2241550"/>
          <p14:tracePt t="96667" x="5503863" y="2241550"/>
          <p14:tracePt t="96671" x="5497513" y="2241550"/>
          <p14:tracePt t="96691" x="5489575" y="2241550"/>
          <p14:tracePt t="96699" x="5481638" y="2241550"/>
          <p14:tracePt t="96712" x="5475288" y="2241550"/>
          <p14:tracePt t="96727" x="5467350" y="2241550"/>
          <p14:tracePt t="96744" x="5459413" y="2249488"/>
          <p14:tracePt t="96760" x="5453063" y="2249488"/>
          <p14:tracePt t="96777" x="5445125" y="2249488"/>
          <p14:tracePt t="96794" x="5430838" y="2263775"/>
          <p14:tracePt t="96815" x="5422900" y="2263775"/>
          <p14:tracePt t="96836" x="5414963" y="2263775"/>
          <p14:tracePt t="96878" x="5408613" y="2263775"/>
          <p14:tracePt t="97306" x="5408613" y="2255838"/>
          <p14:tracePt t="97314" x="5414963" y="2241550"/>
          <p14:tracePt t="97320" x="5437188" y="2227263"/>
          <p14:tracePt t="97328" x="5459413" y="2219325"/>
          <p14:tracePt t="97344" x="5511800" y="2189163"/>
          <p14:tracePt t="97346" x="5540375" y="2174875"/>
          <p14:tracePt t="97361" x="5600700" y="2152650"/>
          <p14:tracePt t="97378" x="5667375" y="2138363"/>
          <p14:tracePt t="97383" x="5695950" y="2130425"/>
          <p14:tracePt t="97394" x="5726113" y="2122488"/>
          <p14:tracePt t="97411" x="5762625" y="2116138"/>
          <p14:tracePt t="97417" x="5770563" y="2116138"/>
          <p14:tracePt t="97428" x="5800725" y="2108200"/>
          <p14:tracePt t="97444" x="5822950" y="2108200"/>
          <p14:tracePt t="97462" x="5837238" y="2108200"/>
          <p14:tracePt t="97478" x="5845175" y="2108200"/>
          <p14:tracePt t="97497" x="5837238" y="2108200"/>
          <p14:tracePt t="97512" x="5800725" y="2100263"/>
          <p14:tracePt t="97517" x="5762625" y="2100263"/>
          <p14:tracePt t="97529" x="5726113" y="2093913"/>
          <p14:tracePt t="97533" x="5681663" y="2085975"/>
          <p14:tracePt t="97537" x="5645150" y="2079625"/>
          <p14:tracePt t="97546" x="5614988" y="2079625"/>
          <p14:tracePt t="97560" x="5570538" y="2079625"/>
          <p14:tracePt t="97582" x="5526088" y="2085975"/>
          <p14:tracePt t="97588" x="5511800" y="2093913"/>
          <p14:tracePt t="97594" x="5497513" y="2093913"/>
          <p14:tracePt t="97610" x="5481638" y="2100263"/>
          <p14:tracePt t="97628" x="5467350" y="2116138"/>
          <p14:tracePt t="97644" x="5453063" y="2122488"/>
          <p14:tracePt t="97646" x="5453063" y="2130425"/>
          <p14:tracePt t="97661" x="5430838" y="2130425"/>
          <p14:tracePt t="97678" x="5414963" y="2144713"/>
          <p14:tracePt t="97682" x="5408613" y="2152650"/>
          <p14:tracePt t="97688" x="5392738" y="2160588"/>
          <p14:tracePt t="97696" x="5378450" y="2160588"/>
          <p14:tracePt t="97710" x="5356225" y="2166938"/>
          <p14:tracePt t="97731" x="5326063" y="2174875"/>
          <p14:tracePt t="97738" x="5319713" y="2182813"/>
          <p14:tracePt t="97750" x="5311775" y="2182813"/>
          <p14:tracePt t="97765" x="5297488" y="2182813"/>
          <p14:tracePt t="97784" x="5289550" y="2182813"/>
          <p14:tracePt t="97804" x="5281613" y="2182813"/>
          <p14:tracePt t="97900" x="5289550" y="2182813"/>
          <p14:tracePt t="97921" x="5297488" y="2182813"/>
          <p14:tracePt t="97929" x="5303838" y="2182813"/>
          <p14:tracePt t="97942" x="5311775" y="2182813"/>
          <p14:tracePt t="97946" x="5319713" y="2182813"/>
          <p14:tracePt t="97961" x="5334000" y="2182813"/>
          <p14:tracePt t="97978" x="5341938" y="2182813"/>
          <p14:tracePt t="97996" x="5348288" y="2182813"/>
          <p14:tracePt t="98011" x="5364163" y="2182813"/>
          <p14:tracePt t="98032" x="5386388" y="2182813"/>
          <p14:tracePt t="98037" x="5386388" y="2189163"/>
          <p14:tracePt t="98043" x="5392738" y="2189163"/>
          <p14:tracePt t="98065" x="5408613" y="2197100"/>
          <p14:tracePt t="98079" x="5414963" y="2197100"/>
          <p14:tracePt t="98095" x="5422900" y="2205038"/>
          <p14:tracePt t="98100" x="5430838" y="2205038"/>
          <p14:tracePt t="98113" x="5437188" y="2205038"/>
          <p14:tracePt t="98128" x="5445125" y="2205038"/>
          <p14:tracePt t="98146" x="5453063" y="2205038"/>
          <p14:tracePt t="98161" x="5459413" y="2205038"/>
          <p14:tracePt t="98365" x="5459413" y="2211388"/>
          <p14:tracePt t="98412" x="5453063" y="2211388"/>
          <p14:tracePt t="98426" x="5445125" y="2211388"/>
          <p14:tracePt t="98435" x="5437188" y="2211388"/>
          <p14:tracePt t="98443" x="5430838" y="2211388"/>
          <p14:tracePt t="98462" x="5408613" y="2211388"/>
          <p14:tracePt t="98480" x="5400675" y="2211388"/>
          <p14:tracePt t="98488" x="5392738" y="2211388"/>
          <p14:tracePt t="98496" x="5386388" y="2211388"/>
          <p14:tracePt t="98511" x="5378450" y="2205038"/>
          <p14:tracePt t="98551" x="5386388" y="2205038"/>
          <p14:tracePt t="98563" x="5400675" y="2205038"/>
          <p14:tracePt t="98572" x="5430838" y="2205038"/>
          <p14:tracePt t="98577" x="5453063" y="2205038"/>
          <p14:tracePt t="98594" x="5534025" y="2211388"/>
          <p14:tracePt t="98598" x="5570538" y="2219325"/>
          <p14:tracePt t="98611" x="5629275" y="2233613"/>
          <p14:tracePt t="98628" x="5673725" y="2233613"/>
          <p14:tracePt t="98632" x="5681663" y="2233613"/>
          <p14:tracePt t="98638" x="5695950" y="2233613"/>
          <p14:tracePt t="98644" x="5711825" y="2241550"/>
          <p14:tracePt t="98661" x="5734050" y="2249488"/>
          <p14:tracePt t="98678" x="5762625" y="2249488"/>
          <p14:tracePt t="98685" x="5778500" y="2249488"/>
          <p14:tracePt t="98696" x="5792788" y="2249488"/>
          <p14:tracePt t="98700" x="5800725" y="2249488"/>
          <p14:tracePt t="98711" x="5822950" y="2249488"/>
          <p14:tracePt t="98727" x="5837238" y="2249488"/>
          <p14:tracePt t="98745" x="5845175" y="2249488"/>
          <p14:tracePt t="98760" x="5859463" y="2249488"/>
          <p14:tracePt t="98777" x="5873750" y="2249488"/>
          <p14:tracePt t="98795" x="5895975" y="2249488"/>
          <p14:tracePt t="98810" x="5918200" y="2249488"/>
          <p14:tracePt t="98829" x="5940425" y="2241550"/>
          <p14:tracePt t="98844" x="5954713" y="2241550"/>
          <p14:tracePt t="98860" x="5976938" y="2241550"/>
          <p14:tracePt t="98876" x="5984875" y="2241550"/>
          <p14:tracePt t="98893" x="5992813" y="2241550"/>
          <p14:tracePt t="98910" x="5999163" y="2241550"/>
          <p14:tracePt t="98927" x="6007100" y="2233613"/>
          <p14:tracePt t="98950" x="6007100" y="2227263"/>
          <p14:tracePt t="98960" x="6015038" y="2227263"/>
          <p14:tracePt t="98978" x="6015038" y="2211388"/>
          <p14:tracePt t="98994" x="6021388" y="2205038"/>
          <p14:tracePt t="99010" x="6029325" y="2197100"/>
          <p14:tracePt t="99027" x="6029325" y="2174875"/>
          <p14:tracePt t="99046" x="6029325" y="2160588"/>
          <p14:tracePt t="99068" x="6029325" y="2152650"/>
          <p14:tracePt t="99090" x="6029325" y="2144713"/>
          <p14:tracePt t="99095" x="6021388" y="2144713"/>
          <p14:tracePt t="99110" x="6015038" y="2144713"/>
          <p14:tracePt t="99129" x="5976938" y="2144713"/>
          <p14:tracePt t="99145" x="5948363" y="2144713"/>
          <p14:tracePt t="99160" x="5918200" y="2152650"/>
          <p14:tracePt t="99178" x="5895975" y="2160588"/>
          <p14:tracePt t="99196" x="5873750" y="2160588"/>
          <p14:tracePt t="99211" x="5859463" y="2160588"/>
          <p14:tracePt t="99217" x="5851525" y="2166938"/>
          <p14:tracePt t="99220" x="5851525" y="2174875"/>
          <p14:tracePt t="99227" x="5845175" y="2174875"/>
          <p14:tracePt t="99232" x="5837238" y="2182813"/>
          <p14:tracePt t="99249" x="5829300" y="2197100"/>
          <p14:tracePt t="99253" x="5822950" y="2197100"/>
          <p14:tracePt t="99266" x="5815013" y="2205038"/>
          <p14:tracePt t="99279" x="5815013" y="2211388"/>
          <p14:tracePt t="99306" x="5829300" y="2211388"/>
          <p14:tracePt t="99313" x="5837238" y="2211388"/>
          <p14:tracePt t="99328" x="5881688" y="2211388"/>
          <p14:tracePt t="99347" x="5918200" y="2211388"/>
          <p14:tracePt t="99362" x="5940425" y="2211388"/>
          <p14:tracePt t="99379" x="5948363" y="2211388"/>
          <p14:tracePt t="99384" x="5954713" y="2211388"/>
          <p14:tracePt t="99389" x="5954713" y="2205038"/>
          <p14:tracePt t="99408" x="5962650" y="2197100"/>
          <p14:tracePt t="99416" x="5962650" y="2189163"/>
          <p14:tracePt t="99431" x="5970588" y="2182813"/>
          <p14:tracePt t="99444" x="5970588" y="2174875"/>
          <p14:tracePt t="99466" x="5970588" y="2166938"/>
          <p14:tracePt t="99473" x="5962650" y="2160588"/>
          <p14:tracePt t="99485" x="5962650" y="2152650"/>
          <p14:tracePt t="99499" x="5954713" y="2152650"/>
          <p14:tracePt t="99510" x="5948363" y="2144713"/>
          <p14:tracePt t="99528" x="5940425" y="2144713"/>
          <p14:tracePt t="99533" x="5932488" y="2144713"/>
          <p14:tracePt t="99559" x="5926138" y="2144713"/>
          <p14:tracePt t="99573" x="5918200" y="2144713"/>
          <p14:tracePt t="99587" x="5910263" y="2144713"/>
          <p14:tracePt t="99704" x="5926138" y="2144713"/>
          <p14:tracePt t="100071" x="5926138" y="2138363"/>
          <p14:tracePt t="100078" x="5926138" y="2122488"/>
          <p14:tracePt t="100091" x="5926138" y="2116138"/>
          <p14:tracePt t="100098" x="5926138" y="2108200"/>
          <p14:tracePt t="100113" x="5926138" y="2100263"/>
          <p14:tracePt t="100127" x="5926138" y="2093913"/>
          <p14:tracePt t="100160" x="5926138" y="2085975"/>
          <p14:tracePt t="100167" x="5918200" y="2085975"/>
          <p14:tracePt t="100178" x="5918200" y="2079625"/>
          <p14:tracePt t="100195" x="5910263" y="2071688"/>
          <p14:tracePt t="100212" x="5903913" y="2071688"/>
          <p14:tracePt t="100227" x="5895975" y="2057400"/>
          <p14:tracePt t="100245" x="5881688" y="2057400"/>
          <p14:tracePt t="100263" x="5873750" y="2049463"/>
          <p14:tracePt t="100277" x="5873750" y="2041525"/>
          <p14:tracePt t="100293" x="5867400" y="2035175"/>
          <p14:tracePt t="100311" x="5859463" y="2035175"/>
          <p14:tracePt t="100327" x="5851525" y="2035175"/>
          <p14:tracePt t="100344" x="5845175" y="2035175"/>
          <p14:tracePt t="100360" x="5837238" y="2035175"/>
          <p14:tracePt t="100378" x="5829300" y="2035175"/>
          <p14:tracePt t="100394" x="5822950" y="2035175"/>
          <p14:tracePt t="100424" x="5815013" y="2035175"/>
          <p14:tracePt t="100438" x="5807075" y="2035175"/>
          <p14:tracePt t="100515" x="5807075" y="2027238"/>
          <p14:tracePt t="100521" x="5815013" y="2027238"/>
          <p14:tracePt t="100535" x="5829300" y="2027238"/>
          <p14:tracePt t="100544" x="5845175" y="2027238"/>
          <p14:tracePt t="100564" x="5918200" y="2027238"/>
          <p14:tracePt t="100577" x="5954713" y="2035175"/>
          <p14:tracePt t="100597" x="5999163" y="2041525"/>
          <p14:tracePt t="100611" x="6021388" y="2041525"/>
          <p14:tracePt t="100627" x="6065838" y="2049463"/>
          <p14:tracePt t="100629" x="6088063" y="2049463"/>
          <p14:tracePt t="100644" x="6110288" y="2057400"/>
          <p14:tracePt t="100666" x="6110288" y="2063750"/>
          <p14:tracePt t="100680" x="6110288" y="2071688"/>
          <p14:tracePt t="100775" x="6110288" y="2063750"/>
          <p14:tracePt t="101142" x="6154738" y="2057400"/>
          <p14:tracePt t="101148" x="6207125" y="2041525"/>
          <p14:tracePt t="101161" x="6237288" y="2035175"/>
          <p14:tracePt t="101161" x="6273800" y="2027238"/>
          <p14:tracePt t="101176" x="6354763" y="2012950"/>
          <p14:tracePt t="101193" x="6435725" y="1990725"/>
          <p14:tracePt t="101211" x="6569075" y="1968500"/>
          <p14:tracePt t="101227" x="6613525" y="1960563"/>
          <p14:tracePt t="101245" x="6651625" y="1946275"/>
          <p14:tracePt t="101262" x="6665913" y="1946275"/>
          <p14:tracePt t="101277" x="6688138" y="1946275"/>
          <p14:tracePt t="101278" x="6688138" y="1938338"/>
          <p14:tracePt t="101294" x="6724650" y="1924050"/>
          <p14:tracePt t="101313" x="6777038" y="1908175"/>
          <p14:tracePt t="101328" x="6813550" y="1901825"/>
          <p14:tracePt t="101344" x="6850063" y="1885950"/>
          <p14:tracePt t="101349" x="6858000" y="1879600"/>
          <p14:tracePt t="101361" x="6872288" y="1879600"/>
          <p14:tracePt t="101364" x="6880225" y="1879600"/>
          <p14:tracePt t="101377" x="6888163" y="1871663"/>
          <p14:tracePt t="101395" x="6902450" y="1863725"/>
          <p14:tracePt t="101411" x="6916738" y="1857375"/>
          <p14:tracePt t="101427" x="6916738" y="1849438"/>
          <p14:tracePt t="101444" x="6946900" y="1819275"/>
          <p14:tracePt t="101691" x="6983413" y="1797050"/>
          <p14:tracePt t="101697" x="7043738" y="1768475"/>
          <p14:tracePt t="101713" x="7138988" y="1709738"/>
          <p14:tracePt t="101717" x="7183438" y="1679575"/>
          <p14:tracePt t="101727" x="7235825" y="1643063"/>
          <p14:tracePt t="101729" x="7280275" y="1620838"/>
          <p14:tracePt t="101745" x="7369175" y="1576388"/>
          <p14:tracePt t="101763" x="7419975" y="1538288"/>
          <p14:tracePt t="101777" x="7434263" y="1531938"/>
          <p14:tracePt t="101796" x="7442200" y="1516063"/>
          <p14:tracePt t="101817" x="7442200" y="1501775"/>
          <p14:tracePt t="101822" x="7434263" y="1501775"/>
          <p14:tracePt t="101832" x="7405688" y="1487488"/>
          <p14:tracePt t="101846" x="7353300" y="1487488"/>
          <p14:tracePt t="101853" x="7331075" y="1487488"/>
          <p14:tracePt t="101860" x="7294563" y="1487488"/>
          <p14:tracePt t="101878" x="7169150" y="1516063"/>
          <p14:tracePt t="101894" x="7124700" y="1531938"/>
          <p14:tracePt t="101912" x="7080250" y="1554163"/>
          <p14:tracePt t="101916" x="7064375" y="1554163"/>
          <p14:tracePt t="101928" x="7050088" y="1560513"/>
          <p14:tracePt t="101932" x="7043738" y="1560513"/>
          <p14:tracePt t="101945" x="7021513" y="1582738"/>
          <p14:tracePt t="101949" x="7013575" y="1590675"/>
          <p14:tracePt t="101961" x="6999288" y="1604963"/>
          <p14:tracePt t="101977" x="6983413" y="1627188"/>
          <p14:tracePt t="101995" x="6977063" y="1649413"/>
          <p14:tracePt t="101999" x="6977063" y="1657350"/>
          <p14:tracePt t="102003" x="6977063" y="1671638"/>
          <p14:tracePt t="102011" x="6977063" y="1687513"/>
          <p14:tracePt t="102236" x="6932613" y="1701800"/>
          <p14:tracePt t="102249" x="6813550" y="1716088"/>
          <p14:tracePt t="102264" x="6694488" y="1746250"/>
          <p14:tracePt t="102269" x="6657975" y="1752600"/>
          <p14:tracePt t="102277" x="6621463" y="1752600"/>
          <p14:tracePt t="102296" x="6532563" y="1768475"/>
          <p14:tracePt t="102311" x="6502400" y="1768475"/>
          <p14:tracePt t="102328" x="6496050" y="1768475"/>
          <p14:tracePt t="102332" x="6480175" y="1768475"/>
          <p14:tracePt t="102344" x="6473825" y="1768475"/>
          <p14:tracePt t="102365" x="6465888" y="1768475"/>
          <p14:tracePt t="102379" x="6457950" y="1768475"/>
          <p14:tracePt t="102401" x="6451600" y="1768475"/>
          <p14:tracePt t="102413" x="6443663" y="1768475"/>
          <p14:tracePt t="102524" x="6451600" y="1768475"/>
          <p14:tracePt t="102534" x="6451600" y="1760538"/>
          <p14:tracePt t="102543" x="6457950" y="1760538"/>
          <p14:tracePt t="102561" x="6465888" y="1760538"/>
          <p14:tracePt t="102577" x="6480175" y="1752600"/>
          <p14:tracePt t="102595" x="6502400" y="1738313"/>
          <p14:tracePt t="102613" x="6524625" y="1738313"/>
          <p14:tracePt t="102618" x="6540500" y="1738313"/>
          <p14:tracePt t="102624" x="6546850" y="1738313"/>
          <p14:tracePt t="102632" x="6546850" y="1730375"/>
          <p14:tracePt t="102645" x="6569075" y="1724025"/>
          <p14:tracePt t="102660" x="6577013" y="1724025"/>
          <p14:tracePt t="102677" x="6584950" y="1724025"/>
          <p14:tracePt t="102680" x="6591300" y="1716088"/>
          <p14:tracePt t="102699" x="6599238" y="1716088"/>
          <p14:tracePt t="102712" x="6607175" y="1716088"/>
          <p14:tracePt t="102747" x="6613525" y="1716088"/>
          <p14:tracePt t="102761" x="6621463" y="1716088"/>
          <p14:tracePt t="102816" x="6629400" y="1716088"/>
          <p14:tracePt t="102926" x="6635750" y="1716088"/>
          <p14:tracePt t="102935" x="6635750" y="1709738"/>
          <p14:tracePt t="103001" x="6643688" y="1709738"/>
          <p14:tracePt t="103014" x="6643688" y="1701800"/>
          <p14:tracePt t="103035" x="6651625" y="1693863"/>
          <p14:tracePt t="103048" x="6657975" y="1693863"/>
          <p14:tracePt t="103062" x="6665913" y="1693863"/>
          <p14:tracePt t="103087" x="6672263" y="1687513"/>
          <p14:tracePt t="103096" x="6680200" y="1687513"/>
          <p14:tracePt t="103109" x="6688138" y="1687513"/>
          <p14:tracePt t="103116" x="6694488" y="1679575"/>
          <p14:tracePt t="103128" x="6702425" y="1679575"/>
          <p14:tracePt t="103144" x="6710363" y="1679575"/>
          <p14:tracePt t="103166" x="6724650" y="1679575"/>
          <p14:tracePt t="103178" x="6738938" y="1679575"/>
          <p14:tracePt t="103195" x="6738938" y="1671638"/>
          <p14:tracePt t="103212" x="6746875" y="1671638"/>
          <p14:tracePt t="103227" x="6754813" y="1671638"/>
          <p14:tracePt t="103258" x="6761163" y="1671638"/>
          <p14:tracePt t="103291" x="6769100" y="1671638"/>
          <p14:tracePt t="103306" x="6769100" y="1665288"/>
          <p14:tracePt t="103326" x="6777038" y="1665288"/>
          <p14:tracePt t="103333" x="6777038" y="1657350"/>
          <p14:tracePt t="103361" x="6783388" y="1657350"/>
          <p14:tracePt t="103374" x="6791325" y="1657350"/>
          <p14:tracePt t="103418" x="6799263" y="1657350"/>
          <p14:tracePt t="103424" x="6799263" y="1649413"/>
          <p14:tracePt t="103430" x="6805613" y="1649413"/>
          <p14:tracePt t="103444" x="6813550" y="1649413"/>
          <p14:tracePt t="103465" x="6813550" y="1643063"/>
          <p14:tracePt t="103471" x="6821488" y="1643063"/>
          <p14:tracePt t="103485" x="6827838" y="1643063"/>
          <p14:tracePt t="103497" x="6843713" y="1643063"/>
          <p14:tracePt t="103511" x="6850063" y="1643063"/>
          <p14:tracePt t="103527" x="6865938" y="1643063"/>
          <p14:tracePt t="103545" x="6880225" y="1643063"/>
          <p14:tracePt t="103561" x="6888163" y="1643063"/>
          <p14:tracePt t="103565" x="6894513" y="1643063"/>
          <p14:tracePt t="103582" x="6902450" y="1643063"/>
          <p14:tracePt t="103600" x="6910388" y="1643063"/>
          <p14:tracePt t="103611" x="6916738" y="1643063"/>
          <p14:tracePt t="103615" x="6924675" y="1643063"/>
          <p14:tracePt t="103635" x="6932613" y="1643063"/>
          <p14:tracePt t="103643" x="6938963" y="1643063"/>
          <p14:tracePt t="103661" x="6954838" y="1635125"/>
          <p14:tracePt t="103677" x="6961188" y="1635125"/>
          <p14:tracePt t="103696" x="6983413" y="1635125"/>
          <p14:tracePt t="103718" x="6999288" y="1627188"/>
          <p14:tracePt t="103729" x="7005638" y="1627188"/>
          <p14:tracePt t="103743" x="7013575" y="1627188"/>
          <p14:tracePt t="103761" x="7021513" y="1627188"/>
          <p14:tracePt t="103766" x="7027863" y="1627188"/>
          <p14:tracePt t="103778" x="7035800" y="1620838"/>
          <p14:tracePt t="103794" x="7050088" y="1620838"/>
          <p14:tracePt t="103798" x="7058025" y="1620838"/>
          <p14:tracePt t="103811" x="7064375" y="1620838"/>
          <p14:tracePt t="103828" x="7072313" y="1620838"/>
          <p14:tracePt t="103844" x="7080250" y="1620838"/>
          <p14:tracePt t="103846" x="7086600" y="1620838"/>
          <p14:tracePt t="103861" x="7094538" y="1620838"/>
          <p14:tracePt t="103886" x="7102475" y="1620838"/>
          <p14:tracePt t="103901" x="7108825" y="1620838"/>
          <p14:tracePt t="103912" x="7108825" y="1612900"/>
          <p14:tracePt t="104057" x="7102475" y="1612900"/>
          <p14:tracePt t="104093" x="7094538" y="1612900"/>
          <p14:tracePt t="104099" x="7086600" y="1612900"/>
          <p14:tracePt t="104114" x="7080250" y="1612900"/>
          <p14:tracePt t="104120" x="7080250" y="1620838"/>
          <p14:tracePt t="104126" x="7072313" y="1620838"/>
          <p14:tracePt t="104133" x="7064375" y="1620838"/>
          <p14:tracePt t="104140" x="7064375" y="1627188"/>
          <p14:tracePt t="104146" x="7058025" y="1627188"/>
          <p14:tracePt t="104161" x="7050088" y="1627188"/>
          <p14:tracePt t="104182" x="7021513" y="1635125"/>
          <p14:tracePt t="104187" x="7013575" y="1635125"/>
          <p14:tracePt t="104195" x="6991350" y="1643063"/>
          <p14:tracePt t="104211" x="6954838" y="1643063"/>
          <p14:tracePt t="104231" x="6880225" y="1657350"/>
          <p14:tracePt t="104234" x="6865938" y="1657350"/>
          <p14:tracePt t="104244" x="6843713" y="1657350"/>
          <p14:tracePt t="104264" x="6777038" y="1657350"/>
          <p14:tracePt t="104269" x="6761163" y="1657350"/>
          <p14:tracePt t="104277" x="6746875" y="1657350"/>
          <p14:tracePt t="104295" x="6702425" y="1657350"/>
          <p14:tracePt t="104311" x="6688138" y="1657350"/>
          <p14:tracePt t="104317" x="6672263" y="1657350"/>
          <p14:tracePt t="104328" x="6665913" y="1657350"/>
          <p14:tracePt t="104345" x="6651625" y="1657350"/>
          <p14:tracePt t="104361" x="6643688" y="1657350"/>
          <p14:tracePt t="104365" x="6635750" y="1657350"/>
          <p14:tracePt t="104379" x="6629400" y="1657350"/>
          <p14:tracePt t="104394" x="6621463" y="1657350"/>
          <p14:tracePt t="104476" x="6629400" y="1657350"/>
          <p14:tracePt t="104488" x="6635750" y="1657350"/>
          <p14:tracePt t="104503" x="6643688" y="1657350"/>
          <p14:tracePt t="104510" x="6651625" y="1657350"/>
          <p14:tracePt t="104529" x="6672263" y="1657350"/>
          <p14:tracePt t="104547" x="6688138" y="1657350"/>
          <p14:tracePt t="104550" x="6694488" y="1657350"/>
          <p14:tracePt t="104564" x="6702425" y="1657350"/>
          <p14:tracePt t="104570" x="6710363" y="1657350"/>
          <p14:tracePt t="104589" x="6716713" y="1657350"/>
          <p14:tracePt t="104595" x="6724650" y="1657350"/>
          <p14:tracePt t="104611" x="6732588" y="1657350"/>
          <p14:tracePt t="104628" x="6746875" y="1657350"/>
          <p14:tracePt t="104657" x="6754813" y="1657350"/>
          <p14:tracePt t="104681" x="6761163" y="1665288"/>
          <p14:tracePt t="104686" x="6769100" y="1665288"/>
          <p14:tracePt t="104700" x="6777038" y="1665288"/>
          <p14:tracePt t="104713" x="6783388" y="1665288"/>
          <p14:tracePt t="104728" x="6799263" y="1665288"/>
          <p14:tracePt t="104744" x="6805613" y="1665288"/>
          <p14:tracePt t="104761" x="6827838" y="1665288"/>
          <p14:tracePt t="104779" x="6843713" y="1665288"/>
          <p14:tracePt t="104795" x="6858000" y="1665288"/>
          <p14:tracePt t="104812" x="6865938" y="1665288"/>
          <p14:tracePt t="104837" x="6872288" y="1671638"/>
          <p14:tracePt t="104857" x="6880225" y="1671638"/>
          <p14:tracePt t="105169" x="6902450" y="1671638"/>
          <p14:tracePt t="105176" x="6938963" y="1665288"/>
          <p14:tracePt t="105184" x="6983413" y="1657350"/>
          <p14:tracePt t="105196" x="7013575" y="1649413"/>
          <p14:tracePt t="105202" x="7043738" y="1643063"/>
          <p14:tracePt t="105210" x="7064375" y="1635125"/>
          <p14:tracePt t="105229" x="7102475" y="1627188"/>
          <p14:tracePt t="105234" x="7108825" y="1620838"/>
          <p14:tracePt t="105250" x="7124700" y="1612900"/>
          <p14:tracePt t="105260" x="7131050" y="1612900"/>
          <p14:tracePt t="105278" x="7138988" y="1612900"/>
          <p14:tracePt t="105301" x="7146925" y="1612900"/>
          <p14:tracePt t="105312" x="7153275" y="1612900"/>
          <p14:tracePt t="105456" x="7146925" y="1612900"/>
          <p14:tracePt t="105545" x="7138988" y="1612900"/>
          <p14:tracePt t="105619" x="7131050" y="1612900"/>
          <p14:tracePt t="105691" x="7124700" y="1612900"/>
          <p14:tracePt t="105717" x="7116763" y="1612900"/>
          <p14:tracePt t="105723" x="7116763" y="1620838"/>
          <p14:tracePt t="105729" x="7108825" y="1620838"/>
          <p14:tracePt t="105745" x="7108825" y="1627188"/>
          <p14:tracePt t="105761" x="7086600" y="1627188"/>
          <p14:tracePt t="105765" x="7080250" y="1635125"/>
          <p14:tracePt t="105779" x="7021513" y="1643063"/>
          <p14:tracePt t="105785" x="6983413" y="1649413"/>
          <p14:tracePt t="105792" x="6954838" y="1657350"/>
          <p14:tracePt t="105801" x="6916738" y="1665288"/>
          <p14:tracePt t="105811" x="6835775" y="1679575"/>
          <p14:tracePt t="105827" x="6732588" y="1701800"/>
          <p14:tracePt t="105832" x="6680200" y="1709738"/>
          <p14:tracePt t="105838" x="6643688" y="1716088"/>
          <p14:tracePt t="105845" x="6607175" y="1716088"/>
          <p14:tracePt t="105861" x="6546850" y="1738313"/>
          <p14:tracePt t="105878" x="6488113" y="1752600"/>
          <p14:tracePt t="105883" x="6457950" y="1760538"/>
          <p14:tracePt t="105894" x="6421438" y="1774825"/>
          <p14:tracePt t="105912" x="6384925" y="1790700"/>
          <p14:tracePt t="105915" x="6376988" y="1790700"/>
          <p14:tracePt t="105928" x="6340475" y="1797050"/>
          <p14:tracePt t="105945" x="6324600" y="1812925"/>
          <p14:tracePt t="105961" x="6310313" y="1819275"/>
          <p14:tracePt t="105977" x="6296025" y="1827213"/>
          <p14:tracePt t="105996" x="6296025" y="1835150"/>
          <p14:tracePt t="106011" x="6296025" y="1849438"/>
          <p14:tracePt t="106031" x="6340475" y="1916113"/>
          <p14:tracePt t="106045" x="6391275" y="2005013"/>
          <p14:tracePt t="106061" x="6451600" y="2071688"/>
          <p14:tracePt t="106065" x="6473825" y="2100263"/>
          <p14:tracePt t="106077" x="6510338" y="2138363"/>
          <p14:tracePt t="106082" x="6524625" y="2152650"/>
          <p14:tracePt t="106086" x="6546850" y="2166938"/>
          <p14:tracePt t="106094" x="6577013" y="2182813"/>
          <p14:tracePt t="106113" x="6702425" y="2227263"/>
          <p14:tracePt t="106118" x="6754813" y="2227263"/>
          <p14:tracePt t="106128" x="6805613" y="2227263"/>
          <p14:tracePt t="106133" x="6827838" y="2227263"/>
          <p14:tracePt t="106146" x="6894513" y="2227263"/>
          <p14:tracePt t="106161" x="6924675" y="2227263"/>
          <p14:tracePt t="106177" x="6938963" y="2227263"/>
          <p14:tracePt t="106194" x="6954838" y="2227263"/>
          <p14:tracePt t="106211" x="6961188" y="2227263"/>
          <p14:tracePt t="106213" x="6969125" y="2227263"/>
          <p14:tracePt t="106235" x="6977063" y="2227263"/>
          <p14:tracePt t="106275" x="6977063" y="2233613"/>
          <p14:tracePt t="106299" x="6969125" y="2233613"/>
          <p14:tracePt t="106306" x="6969125" y="2241550"/>
          <p14:tracePt t="106317" x="6961188" y="2241550"/>
          <p14:tracePt t="106328" x="6954838" y="2249488"/>
          <p14:tracePt t="106332" x="6946900" y="2249488"/>
          <p14:tracePt t="106337" x="6938963" y="2255838"/>
          <p14:tracePt t="106345" x="6924675" y="2255838"/>
          <p14:tracePt t="106362" x="6894513" y="2263775"/>
          <p14:tracePt t="106364" x="6865938" y="2263775"/>
          <p14:tracePt t="106381" x="6813550" y="2263775"/>
          <p14:tracePt t="106385" x="6777038" y="2255838"/>
          <p14:tracePt t="106394" x="6732588" y="2255838"/>
          <p14:tracePt t="106410" x="6688138" y="2255838"/>
          <p14:tracePt t="106413" x="6665913" y="2249488"/>
          <p14:tracePt t="106428" x="6643688" y="2249488"/>
          <p14:tracePt t="106448" x="6621463" y="2241550"/>
          <p14:tracePt t="106461" x="6613525" y="2233613"/>
          <p14:tracePt t="106482" x="6607175" y="2227263"/>
          <p14:tracePt t="106495" x="6599238" y="2227263"/>
          <p14:tracePt t="106528" x="6599238" y="2219325"/>
          <p14:tracePt t="106550" x="6599238" y="2211388"/>
          <p14:tracePt t="106576" x="6599238" y="2205038"/>
          <p14:tracePt t="106618" x="6599238" y="2197100"/>
          <p14:tracePt t="106624" x="6607175" y="2197100"/>
          <p14:tracePt t="106645" x="6607175" y="2189163"/>
          <p14:tracePt t="106652" x="6613525" y="2189163"/>
          <p14:tracePt t="106661" x="6621463" y="2189163"/>
          <p14:tracePt t="106666" x="6629400" y="2189163"/>
          <p14:tracePt t="106678" x="6665913" y="2182813"/>
          <p14:tracePt t="106700" x="6716713" y="2174875"/>
          <p14:tracePt t="106710" x="6724650" y="2166938"/>
          <p14:tracePt t="106716" x="6738938" y="2166938"/>
          <p14:tracePt t="106727" x="6761163" y="2160588"/>
          <p14:tracePt t="106749" x="6783388" y="2152650"/>
          <p14:tracePt t="106762" x="6791325" y="2152650"/>
          <p14:tracePt t="106778" x="6799263" y="2152650"/>
          <p14:tracePt t="106781" x="6805613" y="2152650"/>
          <p14:tracePt t="106795" x="6813550" y="2152650"/>
          <p14:tracePt t="106811" x="6821488" y="2152650"/>
          <p14:tracePt t="106831" x="6835775" y="2152650"/>
          <p14:tracePt t="106845" x="6843713" y="2152650"/>
          <p14:tracePt t="106851" x="6850063" y="2152650"/>
          <p14:tracePt t="106858" x="6858000" y="2152650"/>
          <p14:tracePt t="106864" x="6865938" y="2152650"/>
          <p14:tracePt t="106870" x="6872288" y="2152650"/>
          <p14:tracePt t="106875" x="6880225" y="2144713"/>
          <p14:tracePt t="106883" x="6894513" y="2144713"/>
          <p14:tracePt t="106894" x="6902450" y="2144713"/>
          <p14:tracePt t="106899" x="6916738" y="2144713"/>
          <p14:tracePt t="106905" x="6932613" y="2144713"/>
          <p14:tracePt t="106919" x="6946900" y="2144713"/>
          <p14:tracePt t="106927" x="6961188" y="2138363"/>
          <p14:tracePt t="106931" x="6977063" y="2138363"/>
          <p14:tracePt t="106945" x="6999288" y="2130425"/>
          <p14:tracePt t="106962" x="7021513" y="2130425"/>
          <p14:tracePt t="106966" x="7027863" y="2122488"/>
          <p14:tracePt t="106978" x="7043738" y="2122488"/>
          <p14:tracePt t="106995" x="7064375" y="2116138"/>
          <p14:tracePt t="107012" x="7086600" y="2108200"/>
          <p14:tracePt t="107029" x="7094538" y="2108200"/>
          <p14:tracePt t="107045" x="7102475" y="2108200"/>
          <p14:tracePt t="107049" x="7108825" y="2108200"/>
          <p14:tracePt t="107067" x="7116763" y="2108200"/>
          <p14:tracePt t="107083" x="7124700" y="2108200"/>
          <p14:tracePt t="107098" x="7124700" y="2100263"/>
          <p14:tracePt t="107102" x="7124700" y="2093913"/>
          <p14:tracePt t="107117" x="7131050" y="2085975"/>
          <p14:tracePt t="107129" x="7138988" y="2085975"/>
          <p14:tracePt t="107152" x="7138988" y="2079625"/>
          <p14:tracePt t="107163" x="7146925" y="2071688"/>
          <p14:tracePt t="107176" x="7153275" y="2071688"/>
          <p14:tracePt t="107195" x="7161213" y="2071688"/>
          <p14:tracePt t="107198" x="7161213" y="2063750"/>
          <p14:tracePt t="107213" x="7161213" y="2057400"/>
          <p14:tracePt t="107232" x="7161213" y="2049463"/>
          <p14:tracePt t="107267" x="7153275" y="2049463"/>
          <p14:tracePt t="107287" x="7146925" y="2049463"/>
          <p14:tracePt t="107438" x="7153275" y="2049463"/>
          <p14:tracePt t="107673" x="7131050" y="2071688"/>
          <p14:tracePt t="107681" x="7094538" y="2116138"/>
          <p14:tracePt t="107695" x="7005638" y="2205038"/>
          <p14:tracePt t="107711" x="6916738" y="2293938"/>
          <p14:tracePt t="107727" x="6858000" y="2360613"/>
          <p14:tracePt t="107730" x="6827838" y="2397125"/>
          <p14:tracePt t="107735" x="6805613" y="2419350"/>
          <p14:tracePt t="107743" x="6791325" y="2441575"/>
          <p14:tracePt t="107761" x="6754813" y="2471738"/>
          <p14:tracePt t="107765" x="6738938" y="2492375"/>
          <p14:tracePt t="107777" x="6724650" y="2508250"/>
          <p14:tracePt t="107778" x="6716713" y="2530475"/>
          <p14:tracePt t="107794" x="6680200" y="2566988"/>
          <p14:tracePt t="107812" x="6635750" y="2641600"/>
          <p14:tracePt t="107827" x="6607175" y="2686050"/>
          <p14:tracePt t="107846" x="6577013" y="2730500"/>
          <p14:tracePt t="107861" x="6554788" y="2752725"/>
          <p14:tracePt t="107866" x="6546850" y="2767013"/>
          <p14:tracePt t="107877" x="6546850" y="2774950"/>
          <p14:tracePt t="107881" x="6540500" y="2781300"/>
          <p14:tracePt t="107893" x="6532563" y="2797175"/>
          <p14:tracePt t="107912" x="6524625" y="2803525"/>
          <p14:tracePt t="107916" x="6524625" y="2811463"/>
          <p14:tracePt t="107928" x="6524625" y="2819400"/>
          <p14:tracePt t="108010" x="6524625" y="2811463"/>
          <p14:tracePt t="108017" x="6532563" y="2811463"/>
          <p14:tracePt t="108028" x="6532563" y="2803525"/>
          <p14:tracePt t="108030" x="6540500" y="2803525"/>
          <p14:tracePt t="108044" x="6546850" y="2789238"/>
          <p14:tracePt t="108062" x="6569075" y="2781300"/>
          <p14:tracePt t="108067" x="6569075" y="2774950"/>
          <p14:tracePt t="108077" x="6577013" y="2759075"/>
          <p14:tracePt t="108094" x="6599238" y="2736850"/>
          <p14:tracePt t="108112" x="6613525" y="2714625"/>
          <p14:tracePt t="108127" x="6621463" y="2708275"/>
          <p14:tracePt t="108143" x="6629400" y="2692400"/>
          <p14:tracePt t="108161" x="6635750" y="2686050"/>
          <p14:tracePt t="108178" x="6635750" y="2670175"/>
          <p14:tracePt t="108193" x="6643688" y="2663825"/>
          <p14:tracePt t="108212" x="6643688" y="2655888"/>
          <p14:tracePt t="108230" x="6643688" y="2647950"/>
          <p14:tracePt t="108244" x="6651625" y="2641600"/>
          <p14:tracePt t="108263" x="6651625" y="2633663"/>
          <p14:tracePt t="108440" x="6651625" y="2625725"/>
          <p14:tracePt t="108522" x="6657975" y="2625725"/>
          <p14:tracePt t="108556" x="6665913" y="2619375"/>
          <p14:tracePt t="108596" x="6672263" y="2619375"/>
          <p14:tracePt t="108618" x="6672263" y="2611438"/>
          <p14:tracePt t="108625" x="6680200" y="2611438"/>
          <p14:tracePt t="108637" x="6680200" y="2603500"/>
          <p14:tracePt t="108645" x="6688138" y="2603500"/>
          <p14:tracePt t="108663" x="6694488" y="2603500"/>
          <p14:tracePt t="108678" x="6702425" y="2603500"/>
          <p14:tracePt t="108707" x="6710363" y="2603500"/>
          <p14:tracePt t="108726" x="6716713" y="2603500"/>
          <p14:tracePt t="109771" x="6710363" y="2597150"/>
          <p14:tracePt t="109817" x="6710363" y="2589213"/>
          <p14:tracePt t="109851" x="6710363" y="2581275"/>
          <p14:tracePt t="109864" x="6716713" y="2581275"/>
          <p14:tracePt t="109878" x="6724650" y="2581275"/>
          <p14:tracePt t="109919" x="6732588" y="2581275"/>
          <p14:tracePt t="109933" x="6738938" y="2581275"/>
          <p14:tracePt t="109949" x="6754813" y="2581275"/>
          <p14:tracePt t="109953" x="6769100" y="2581275"/>
          <p14:tracePt t="109961" x="6777038" y="2581275"/>
          <p14:tracePt t="109977" x="6805613" y="2581275"/>
          <p14:tracePt t="109994" x="6835775" y="2581275"/>
          <p14:tracePt t="109996" x="6843713" y="2581275"/>
          <p14:tracePt t="110010" x="6858000" y="2581275"/>
          <p14:tracePt t="110027" x="6865938" y="2581275"/>
          <p14:tracePt t="110030" x="6872288" y="2581275"/>
          <p14:tracePt t="110043" x="6880225" y="2581275"/>
          <p14:tracePt t="110062" x="6894513" y="2581275"/>
          <p14:tracePt t="110080" x="6902450" y="2581275"/>
          <p14:tracePt t="110094" x="6910388" y="2581275"/>
          <p14:tracePt t="110112" x="6916738" y="2581275"/>
          <p14:tracePt t="110140" x="6924675" y="2581275"/>
          <p14:tracePt t="110243" x="6932613" y="2581275"/>
          <p14:tracePt t="110264" x="6938963" y="2589213"/>
          <p14:tracePt t="110793" x="6621463" y="2463800"/>
          <p14:tracePt t="110800" x="6065838" y="2249488"/>
          <p14:tracePt t="110810" x="5503863" y="2019300"/>
          <p14:tracePt t="110827" x="3743325" y="1398588"/>
          <p14:tracePt t="110844" x="2633663" y="1154113"/>
          <p14:tracePt t="110861" x="1746250" y="998538"/>
          <p14:tracePt t="110863" x="1382713" y="962025"/>
          <p14:tracePt t="110878" x="895350" y="917575"/>
          <p14:tracePt t="110896" x="428625" y="903288"/>
          <p14:tracePt t="111089" x="177800" y="814388"/>
          <p14:tracePt t="112119" x="295275" y="858838"/>
          <p14:tracePt t="112119" x="576263" y="1331913"/>
          <p14:tracePt t="112119" x="1287463" y="2286000"/>
          <p14:tracePt t="112119" x="2005013" y="3151188"/>
          <p14:tracePt t="112119" x="2382838" y="3151188"/>
          <p14:tracePt t="112119" x="2781300" y="3173413"/>
          <p14:tracePt t="112119" x="3195638" y="3203575"/>
          <p14:tracePt t="112119" x="3632200" y="3254375"/>
          <p14:tracePt t="112119" x="4171950" y="3351213"/>
          <p14:tracePt t="112119" x="4713288" y="3462338"/>
          <p14:tracePt t="112119" x="5289550" y="3698875"/>
          <p14:tracePt t="112119" x="5607050" y="3779838"/>
          <p14:tracePt t="112119" x="5932488" y="3862388"/>
          <p14:tracePt t="112119" x="6192838" y="3951288"/>
          <p14:tracePt t="112119" x="6429375" y="4054475"/>
          <p14:tracePt t="112119" x="6665913" y="4157663"/>
          <p14:tracePt t="112119" x="6858000" y="4268788"/>
          <p14:tracePt t="112119" x="7169150" y="4416425"/>
          <p14:tracePt t="112119" x="7324725" y="4460875"/>
          <p14:tracePt t="112119" x="7561263" y="4527550"/>
          <p14:tracePt t="112119" x="7656513" y="4557713"/>
          <p14:tracePt t="112119" x="7664450" y="4424363"/>
          <p14:tracePt t="112119" x="7678738" y="4254500"/>
          <p14:tracePt t="112119" x="7716838" y="4038600"/>
          <p14:tracePt t="112119" x="7767638" y="3862388"/>
          <p14:tracePt t="112119" x="7989888" y="3387725"/>
          <p14:tracePt t="112119" x="8048625" y="3254375"/>
          <p14:tracePt t="112119" x="8115300" y="3128963"/>
          <p14:tracePt t="112119" x="8196263" y="2967038"/>
          <p14:tracePt t="112119" x="8270875" y="2781300"/>
          <p14:tracePt t="112119" x="8396288" y="2449513"/>
          <p14:tracePt t="112119" x="8434388" y="2427288"/>
          <p14:tracePt t="112119" x="8434388" y="2405063"/>
          <p14:tracePt t="112119" x="8529638" y="2271713"/>
          <p14:tracePt t="112119" x="8662988" y="2049463"/>
          <p14:tracePt t="112119" x="8766175" y="1871663"/>
          <p14:tracePt t="112119" x="8943975" y="1665288"/>
          <p14:tracePt t="112119" x="9010650" y="1590675"/>
          <p14:tracePt t="112119" x="9055100" y="1546225"/>
          <p14:tracePt t="112119" x="9121775" y="1493838"/>
          <p14:tracePt t="112119" x="9136063" y="1479550"/>
          <p14:tracePt t="112119" x="9158288" y="1457325"/>
          <p14:tracePt t="112119" x="9166225" y="1449388"/>
          <p14:tracePt t="112119" x="9174163" y="1435100"/>
          <p14:tracePt t="112119" x="9174163" y="1427163"/>
          <p14:tracePt t="112119" x="9180513" y="1427163"/>
          <p14:tracePt t="112119" x="9188450" y="1427163"/>
          <p14:tracePt t="112119" x="9188450" y="1420813"/>
          <p14:tracePt t="112119" x="9196388" y="1420813"/>
          <p14:tracePt t="112119" x="9202738" y="1412875"/>
          <p14:tracePt t="112119" x="9255125" y="1404938"/>
          <p14:tracePt t="112119" x="9307513" y="1398588"/>
          <p14:tracePt t="112119" x="9455150" y="1390650"/>
          <p14:tracePt t="112119" x="9528175" y="1390650"/>
          <p14:tracePt t="112119" x="9588500" y="1390650"/>
          <p14:tracePt t="112119" x="9625013" y="1390650"/>
          <p14:tracePt t="112119" x="9647238" y="1390650"/>
          <p14:tracePt t="112119" x="9691688" y="1390650"/>
          <p14:tracePt t="112119" x="9758363" y="1398588"/>
          <p14:tracePt t="112119" x="9817100" y="1404938"/>
          <p14:tracePt t="112119" x="9853613" y="1412875"/>
          <p14:tracePt t="112119" x="9869488" y="1412875"/>
          <p14:tracePt t="112119" x="9875838" y="1412875"/>
          <p14:tracePt t="112119" x="9891713" y="1420813"/>
          <p14:tracePt t="112119" x="9898063" y="1420813"/>
          <p14:tracePt t="112119" x="9906000" y="1420813"/>
          <p14:tracePt t="112119" x="9913938" y="1427163"/>
          <p14:tracePt t="112119" x="9920288" y="1427163"/>
          <p14:tracePt t="112119" x="9928225" y="1427163"/>
          <p14:tracePt t="112119" x="9942513" y="1435100"/>
          <p14:tracePt t="112119" x="9942513" y="1443038"/>
          <p14:tracePt t="112119" x="9950450" y="1449388"/>
          <p14:tracePt t="112119" x="9958388" y="1449388"/>
          <p14:tracePt t="112119" x="9964738" y="1449388"/>
          <p14:tracePt t="112119" x="9972675" y="1449388"/>
          <p14:tracePt t="112119" x="9980613" y="1457325"/>
          <p14:tracePt t="112119" x="9980613" y="1465263"/>
          <p14:tracePt t="112119" x="9986963" y="1465263"/>
          <p14:tracePt t="112119" x="9713913" y="1465263"/>
          <p14:tracePt t="112119" x="9263063" y="1449388"/>
          <p14:tracePt t="112119" x="8832850" y="1427163"/>
          <p14:tracePt t="112119" x="8042275" y="1360488"/>
          <p14:tracePt t="112119" x="7442200" y="1317625"/>
          <p14:tracePt t="112119" x="7213600" y="1301750"/>
          <p14:tracePt t="112119" x="6850063" y="1287463"/>
          <p14:tracePt t="112119" x="6688138" y="1279525"/>
          <p14:tracePt t="112119" x="6362700" y="1206500"/>
          <p14:tracePt t="112119" x="5889625" y="1065213"/>
          <p14:tracePt t="112119" x="5408613" y="895350"/>
          <p14:tracePt t="112119" x="4949825" y="709613"/>
          <p14:tracePt t="112119" x="4497388" y="569913"/>
          <p14:tracePt t="112119" x="4090988" y="444500"/>
          <p14:tracePt t="112119" x="3395663" y="258763"/>
          <p14:tracePt t="112119" x="2797175" y="155575"/>
          <p14:tracePt t="112119" x="2663825" y="155575"/>
          <p14:tracePt t="112119" x="2522538" y="155575"/>
          <p14:tracePt t="112119" x="2374900" y="163513"/>
          <p14:tracePt t="112119" x="1997075" y="74613"/>
          <p14:tracePt t="112598" x="2803525" y="361950"/>
          <p14:tracePt t="112604" x="3203575" y="488950"/>
          <p14:tracePt t="112617" x="3492500" y="592138"/>
          <p14:tracePt t="112853" x="4016375" y="584200"/>
          <p14:tracePt t="112862" x="4572000" y="598488"/>
          <p14:tracePt t="112867" x="5133975" y="650875"/>
          <p14:tracePt t="112882" x="6184900" y="798513"/>
          <p14:tracePt t="112899" x="6946900" y="954088"/>
          <p14:tracePt t="112901" x="7235825" y="984250"/>
          <p14:tracePt t="112917" x="7383463" y="1012825"/>
          <p14:tracePt t="113149" x="7589838" y="1042988"/>
          <p14:tracePt t="113156" x="7783513" y="1065213"/>
          <p14:tracePt t="113170" x="7989888" y="1146175"/>
          <p14:tracePt t="113186" x="8137525" y="1265238"/>
          <p14:tracePt t="113190" x="8204200" y="1323975"/>
          <p14:tracePt t="113200" x="8262938" y="1382713"/>
          <p14:tracePt t="113205" x="8323263" y="1435100"/>
          <p14:tracePt t="113217" x="8396288" y="1524000"/>
          <p14:tracePt t="113234" x="8448675" y="1582738"/>
          <p14:tracePt t="113239" x="8462963" y="1620838"/>
          <p14:tracePt t="113250" x="8493125" y="1665288"/>
          <p14:tracePt t="113266" x="8523288" y="1716088"/>
          <p14:tracePt t="113271" x="8537575" y="1738313"/>
          <p14:tracePt t="113284" x="8551863" y="1782763"/>
          <p14:tracePt t="113301" x="8559800" y="1804988"/>
          <p14:tracePt t="113318" x="8567738" y="1835150"/>
          <p14:tracePt t="113335" x="8574088" y="1841500"/>
          <p14:tracePt t="113340" x="8574088" y="1857375"/>
          <p14:tracePt t="113351" x="8582025" y="1863725"/>
          <p14:tracePt t="113367" x="8582025" y="1893888"/>
          <p14:tracePt t="113384" x="8588375" y="1916113"/>
          <p14:tracePt t="113388" x="8596313" y="1930400"/>
          <p14:tracePt t="113401" x="8610600" y="1952625"/>
          <p14:tracePt t="113406" x="8610600" y="1968500"/>
          <p14:tracePt t="113416" x="8618538" y="1982788"/>
          <p14:tracePt t="113436" x="8632825" y="2019300"/>
          <p14:tracePt t="113442" x="8640763" y="2035175"/>
          <p14:tracePt t="113451" x="8648700" y="2049463"/>
          <p14:tracePt t="113455" x="8655050" y="2057400"/>
          <p14:tracePt t="113468" x="8655050" y="2063750"/>
          <p14:tracePt t="114520" x="8759825" y="2116138"/>
          <p14:tracePt t="114526" x="8863013" y="2174875"/>
          <p14:tracePt t="114535" x="8958263" y="2241550"/>
          <p14:tracePt t="114551" x="9085263" y="2344738"/>
          <p14:tracePt t="114555" x="9136063" y="2389188"/>
          <p14:tracePt t="114560" x="9180513" y="2427288"/>
          <p14:tracePt t="114568" x="9240838" y="2463800"/>
          <p14:tracePt t="114585" x="9350375" y="2536825"/>
          <p14:tracePt t="114590" x="9394825" y="2574925"/>
          <p14:tracePt t="114598" x="9439275" y="2597150"/>
          <p14:tracePt t="114604" x="9491663" y="2625725"/>
          <p14:tracePt t="114610" x="9528175" y="2663825"/>
          <p14:tracePt t="114615" x="9558338" y="2678113"/>
          <p14:tracePt t="114636" x="9639300" y="2736850"/>
          <p14:tracePt t="114651" x="9691688" y="2752725"/>
          <p14:tracePt t="114910" x="9699625" y="2752725"/>
          <p14:tracePt t="114916" x="9705975" y="2744788"/>
          <p14:tracePt t="114925" x="9713913" y="2736850"/>
          <p14:tracePt t="114937" x="9720263" y="2722563"/>
          <p14:tracePt t="114951" x="9728200" y="2714625"/>
          <p14:tracePt t="114959" x="9728200" y="2708275"/>
          <p14:tracePt t="114978" x="9736138" y="2700338"/>
          <p14:tracePt t="114984" x="9736138" y="2692400"/>
          <p14:tracePt t="115000" x="9742488" y="2686050"/>
          <p14:tracePt t="115005" x="9750425" y="2686050"/>
          <p14:tracePt t="115031" x="9750425" y="2678113"/>
          <p14:tracePt t="115072" x="9750425" y="2670175"/>
          <p14:tracePt t="115211" x="9758363" y="2670175"/>
          <p14:tracePt t="115217" x="9758363" y="2663825"/>
          <p14:tracePt t="115230" x="9764713" y="2655888"/>
          <p14:tracePt t="115251" x="9764713" y="2647950"/>
          <p14:tracePt t="115267" x="9772650" y="2647950"/>
          <p14:tracePt t="115282" x="9780588" y="2641600"/>
          <p14:tracePt t="115301" x="9786938" y="2633663"/>
          <p14:tracePt t="115325" x="9794875" y="2633663"/>
          <p14:tracePt t="115347" x="9802813" y="2633663"/>
          <p14:tracePt t="115361" x="9802813" y="2625725"/>
          <p14:tracePt t="115373" x="9809163" y="2625725"/>
          <p14:tracePt t="115394" x="9817100" y="2625725"/>
          <p14:tracePt t="115407" x="9817100" y="2619375"/>
          <p14:tracePt t="115416" x="9825038" y="2619375"/>
          <p14:tracePt t="115435" x="9839325" y="2619375"/>
          <p14:tracePt t="115452" x="9847263" y="2611438"/>
          <p14:tracePt t="115456" x="9853613" y="2611438"/>
          <p14:tracePt t="115470" x="9861550" y="2611438"/>
          <p14:tracePt t="115482" x="9869488" y="2611438"/>
          <p14:tracePt t="115504" x="9883775" y="2611438"/>
          <p14:tracePt t="115511" x="9898063" y="2611438"/>
          <p14:tracePt t="115518" x="9898063" y="2603500"/>
          <p14:tracePt t="115533" x="9913938" y="2603500"/>
          <p14:tracePt t="115538" x="9920288" y="2603500"/>
          <p14:tracePt t="115554" x="9936163" y="2603500"/>
          <p14:tracePt t="115567" x="9950450" y="2603500"/>
          <p14:tracePt t="115571" x="9958388" y="2603500"/>
          <p14:tracePt t="115583" x="9964738" y="2603500"/>
          <p14:tracePt t="115588" x="9972675" y="2603500"/>
          <p14:tracePt t="115600" x="9994900" y="2603500"/>
          <p14:tracePt t="115618" x="10025063" y="2603500"/>
          <p14:tracePt t="115634" x="10039350" y="2603500"/>
          <p14:tracePt t="115652" x="10053638" y="2603500"/>
          <p14:tracePt t="115670" x="10069513" y="2603500"/>
          <p14:tracePt t="115688" x="10075863" y="2603500"/>
          <p14:tracePt t="115702" x="10083800" y="2603500"/>
          <p14:tracePt t="116542" x="10091738" y="2597150"/>
          <p14:tracePt t="116547" x="10106025" y="2597150"/>
          <p14:tracePt t="116555" x="10112375" y="2589213"/>
          <p14:tracePt t="116568" x="10142538" y="2589213"/>
          <p14:tracePt t="116574" x="10156825" y="2589213"/>
          <p14:tracePt t="116583" x="10186988" y="2589213"/>
          <p14:tracePt t="116603" x="10283825" y="2574925"/>
          <p14:tracePt t="116608" x="10312400" y="2574925"/>
          <p14:tracePt t="116617" x="10342563" y="2566988"/>
          <p14:tracePt t="116637" x="10417175" y="2544763"/>
          <p14:tracePt t="116650" x="10445750" y="2544763"/>
          <p14:tracePt t="116651" x="10461625" y="2530475"/>
          <p14:tracePt t="116667" x="10498138" y="2508250"/>
          <p14:tracePt t="116672" x="10520363" y="2500313"/>
          <p14:tracePt t="116683" x="10542588" y="2478088"/>
          <p14:tracePt t="116700" x="10564813" y="2441575"/>
          <p14:tracePt t="116705" x="10571163" y="2427288"/>
          <p14:tracePt t="116723" x="10587038" y="2382838"/>
          <p14:tracePt t="116725" x="10593388" y="2360613"/>
          <p14:tracePt t="116740" x="10601325" y="2316163"/>
          <p14:tracePt t="116749" x="10601325" y="2293938"/>
          <p14:tracePt t="116754" x="10601325" y="2263775"/>
          <p14:tracePt t="116760" x="10601325" y="2241550"/>
          <p14:tracePt t="116765" x="10587038" y="2219325"/>
          <p14:tracePt t="116775" x="10571163" y="2197100"/>
          <p14:tracePt t="116783" x="10564813" y="2174875"/>
          <p14:tracePt t="116785" x="10556875" y="2166938"/>
          <p14:tracePt t="116800" x="10534650" y="2144713"/>
          <p14:tracePt t="116816" x="10504488" y="2130425"/>
          <p14:tracePt t="116821" x="10498138" y="2122488"/>
          <p14:tracePt t="116833" x="10453688" y="2116138"/>
          <p14:tracePt t="116850" x="10394950" y="2116138"/>
          <p14:tracePt t="116873" x="10275888" y="2122488"/>
          <p14:tracePt t="116878" x="10245725" y="2130425"/>
          <p14:tracePt t="116883" x="10217150" y="2138363"/>
          <p14:tracePt t="116900" x="10164763" y="2160588"/>
          <p14:tracePt t="116905" x="10142538" y="2166938"/>
          <p14:tracePt t="116909" x="10120313" y="2182813"/>
          <p14:tracePt t="116917" x="10112375" y="2197100"/>
          <p14:tracePt t="116933" x="10091738" y="2233613"/>
          <p14:tracePt t="116950" x="10091738" y="2316163"/>
          <p14:tracePt t="116968" x="10128250" y="2411413"/>
          <p14:tracePt t="116973" x="10142538" y="2441575"/>
          <p14:tracePt t="116977" x="10172700" y="2478088"/>
          <p14:tracePt t="116984" x="10217150" y="2522538"/>
          <p14:tracePt t="116999" x="10364788" y="2589213"/>
          <p14:tracePt t="117005" x="10431463" y="2619375"/>
          <p14:tracePt t="117018" x="10534650" y="2655888"/>
          <p14:tracePt t="117032" x="10579100" y="2670175"/>
          <p14:tracePt t="117054" x="10631488" y="2670175"/>
          <p14:tracePt t="117061" x="10645775" y="2670175"/>
          <p14:tracePt t="117069" x="10653713" y="2670175"/>
          <p14:tracePt t="117083" x="10704513" y="2663825"/>
          <p14:tracePt t="117086" x="10720388" y="2663825"/>
          <p14:tracePt t="117093" x="10720388" y="2647950"/>
          <p14:tracePt t="117107" x="10720388" y="2633663"/>
          <p14:tracePt t="117118" x="10720388" y="2625725"/>
          <p14:tracePt t="117123" x="10720388" y="2619375"/>
          <p14:tracePt t="117134" x="10720388" y="2589213"/>
          <p14:tracePt t="117150" x="10720388" y="2536825"/>
          <p14:tracePt t="117166" x="10704513" y="2478088"/>
          <p14:tracePt t="117168" x="10698163" y="2463800"/>
          <p14:tracePt t="117186" x="10660063" y="2411413"/>
          <p14:tracePt t="117199" x="10631488" y="2366963"/>
          <p14:tracePt t="117200" x="10609263" y="2352675"/>
          <p14:tracePt t="117216" x="10579100" y="2338388"/>
          <p14:tracePt t="117220" x="10556875" y="2330450"/>
          <p14:tracePt t="117232" x="10504488" y="2316163"/>
          <p14:tracePt t="117252" x="10461625" y="2308225"/>
          <p14:tracePt t="117268" x="10445750" y="2300288"/>
          <p14:tracePt t="117273" x="10431463" y="2300288"/>
          <p14:tracePt t="117284" x="10423525" y="2300288"/>
          <p14:tracePt t="117302" x="10409238" y="2322513"/>
          <p14:tracePt t="117305" x="10409238" y="2352675"/>
          <p14:tracePt t="117318" x="10453688" y="2455863"/>
          <p14:tracePt t="117332" x="10542588" y="2581275"/>
          <p14:tracePt t="117351" x="10645775" y="2692400"/>
          <p14:tracePt t="117355" x="10682288" y="2730500"/>
          <p14:tracePt t="117366" x="10726738" y="2774950"/>
          <p14:tracePt t="117382" x="10787063" y="2811463"/>
          <p14:tracePt t="117401" x="10809288" y="2833688"/>
          <p14:tracePt t="117418" x="10809288" y="2847975"/>
          <p14:tracePt t="117443" x="10809288" y="2855913"/>
          <p14:tracePt t="117457" x="10809288" y="2862263"/>
          <p14:tracePt t="117483" x="10809288" y="2855913"/>
          <p14:tracePt t="117764" x="10853738" y="2833688"/>
          <p14:tracePt t="117769" x="10918825" y="2803525"/>
          <p14:tracePt t="117785" x="11037888" y="2736850"/>
          <p14:tracePt t="117792" x="11068050" y="2714625"/>
          <p14:tracePt t="117798" x="11104563" y="2700338"/>
          <p14:tracePt t="117807" x="11141075" y="2678113"/>
          <p14:tracePt t="117816" x="11229975" y="2647950"/>
          <p14:tracePt t="117833" x="11296650" y="2625725"/>
          <p14:tracePt t="117837" x="11318875" y="2611438"/>
          <p14:tracePt t="117852" x="11341100" y="2597150"/>
          <p14:tracePt t="117867" x="11363325" y="2589213"/>
          <p14:tracePt t="117885" x="11371263" y="2581275"/>
          <p14:tracePt t="117900" x="11377613" y="2574925"/>
          <p14:tracePt t="117922" x="11385550" y="2574925"/>
          <p14:tracePt t="117935" x="11385550" y="2566988"/>
          <p14:tracePt t="117950" x="11385550" y="2559050"/>
          <p14:tracePt t="117967" x="11385550" y="2552700"/>
          <p14:tracePt t="117994" x="11385550" y="2544763"/>
          <p14:tracePt t="118001" x="11377613" y="2544763"/>
          <p14:tracePt t="118022" x="11371263" y="2544763"/>
          <p14:tracePt t="118048" x="11363325" y="2544763"/>
          <p14:tracePt t="118072" x="11355388" y="2544763"/>
          <p14:tracePt t="118087" x="11349038" y="2544763"/>
          <p14:tracePt t="118110" x="11341100" y="2544763"/>
          <p14:tracePt t="118118" x="11333163" y="2544763"/>
          <p14:tracePt t="118135" x="11326813" y="2552700"/>
          <p14:tracePt t="118146" x="11318875" y="2552700"/>
          <p14:tracePt t="118151" x="11310938" y="2559050"/>
          <p14:tracePt t="118167" x="11288713" y="2566988"/>
          <p14:tracePt t="118172" x="11282363" y="2566988"/>
          <p14:tracePt t="118184" x="11274425" y="2566988"/>
          <p14:tracePt t="118188" x="11260138" y="2574925"/>
          <p14:tracePt t="118200" x="11237913" y="2581275"/>
          <p14:tracePt t="118216" x="11215688" y="2597150"/>
          <p14:tracePt t="118220" x="11201400" y="2603500"/>
          <p14:tracePt t="118232" x="11185525" y="2611438"/>
          <p14:tracePt t="118237" x="11179175" y="2619375"/>
          <p14:tracePt t="118250" x="11149013" y="2641600"/>
          <p14:tracePt t="118267" x="11118850" y="2647950"/>
          <p14:tracePt t="118283" x="11096625" y="2663825"/>
          <p14:tracePt t="118299" x="11082338" y="2678113"/>
          <p14:tracePt t="118303" x="11060113" y="2678113"/>
          <p14:tracePt t="118316" x="11037888" y="2686050"/>
          <p14:tracePt t="118337" x="11001375" y="2700338"/>
          <p14:tracePt t="118349" x="10963275" y="2708275"/>
          <p14:tracePt t="118367" x="10956925" y="2714625"/>
          <p14:tracePt t="118369" x="10941050" y="2714625"/>
          <p14:tracePt t="118384" x="10934700" y="2714625"/>
          <p14:tracePt t="118400" x="10926763" y="2714625"/>
          <p14:tracePt t="118418" x="10912475" y="2714625"/>
          <p14:tracePt t="118433" x="10896600" y="2714625"/>
          <p14:tracePt t="118452" x="10890250" y="2714625"/>
          <p14:tracePt t="118479" x="10882313" y="2714625"/>
          <p14:tracePt t="118494" x="10874375" y="2714625"/>
          <p14:tracePt t="118513" x="10874375" y="2708275"/>
          <p14:tracePt t="118542" x="10868025" y="2700338"/>
          <p14:tracePt t="118555" x="10860088" y="2700338"/>
          <p14:tracePt t="118561" x="10860088" y="2692400"/>
          <p14:tracePt t="118571" x="10853738" y="2686050"/>
          <p14:tracePt t="118585" x="10845800" y="2678113"/>
          <p14:tracePt t="118589" x="10837863" y="2678113"/>
          <p14:tracePt t="118600" x="10837863" y="2670175"/>
          <p14:tracePt t="118606" x="10831513" y="2670175"/>
          <p14:tracePt t="118617" x="10823575" y="2655888"/>
          <p14:tracePt t="118637" x="10815638" y="2647950"/>
          <p14:tracePt t="118649" x="10815638" y="2633663"/>
          <p14:tracePt t="118669" x="10809288" y="2625725"/>
          <p14:tracePt t="118675" x="10801350" y="2619375"/>
          <p14:tracePt t="118687" x="10801350" y="2611438"/>
          <p14:tracePt t="118720" x="10801350" y="2603500"/>
          <p14:tracePt t="118807" x="10809288" y="2603500"/>
          <p14:tracePt t="118836" x="10815638" y="2603500"/>
          <p14:tracePt t="118845" x="10823575" y="2603500"/>
          <p14:tracePt t="118850" x="10831513" y="2603500"/>
          <p14:tracePt t="118866" x="10845800" y="2603500"/>
          <p14:tracePt t="118867" x="10853738" y="2603500"/>
          <p14:tracePt t="118884" x="10868025" y="2603500"/>
          <p14:tracePt t="118899" x="10874375" y="2603500"/>
          <p14:tracePt t="118916" x="10890250" y="2603500"/>
          <p14:tracePt t="118933" x="10904538" y="2603500"/>
          <p14:tracePt t="118957" x="10912475" y="2603500"/>
          <p14:tracePt t="118966" x="10918825" y="2603500"/>
          <p14:tracePt t="118970" x="10926763" y="2603500"/>
          <p14:tracePt t="118985" x="10934700" y="2603500"/>
          <p14:tracePt t="118999" x="10941050" y="2603500"/>
          <p14:tracePt t="119016" x="10956925" y="2603500"/>
          <p14:tracePt t="119021" x="10963275" y="2603500"/>
          <p14:tracePt t="119027" x="10971213" y="2603500"/>
          <p14:tracePt t="119035" x="10979150" y="2603500"/>
          <p14:tracePt t="119049" x="10985500" y="2597150"/>
          <p14:tracePt t="119068" x="11007725" y="2597150"/>
          <p14:tracePt t="119084" x="11023600" y="2597150"/>
          <p14:tracePt t="119099" x="11037888" y="2597150"/>
          <p14:tracePt t="119124" x="11045825" y="2589213"/>
          <p14:tracePt t="119135" x="11052175" y="2589213"/>
          <p14:tracePt t="119152" x="11060113" y="2589213"/>
          <p14:tracePt t="119155" x="11068050" y="2581275"/>
          <p14:tracePt t="119165" x="11074400" y="2581275"/>
          <p14:tracePt t="119185" x="11090275" y="2574925"/>
          <p14:tracePt t="119191" x="11096625" y="2574925"/>
          <p14:tracePt t="119202" x="11104563" y="2574925"/>
          <p14:tracePt t="119216" x="11118850" y="2559050"/>
          <p14:tracePt t="119233" x="11149013" y="2552700"/>
          <p14:tracePt t="119252" x="11185525" y="2536825"/>
          <p14:tracePt t="119267" x="11207750" y="2522538"/>
          <p14:tracePt t="119271" x="11223625" y="2522538"/>
          <p14:tracePt t="119285" x="11237913" y="2514600"/>
          <p14:tracePt t="119300" x="11244263" y="2508250"/>
          <p14:tracePt t="119318" x="11266488" y="2500313"/>
          <p14:tracePt t="119340" x="11274425" y="2500313"/>
          <p14:tracePt t="119385" x="11266488" y="2492375"/>
          <p14:tracePt t="119394" x="11244263" y="2486025"/>
          <p14:tracePt t="119401" x="11229975" y="2486025"/>
          <p14:tracePt t="119417" x="11163300" y="2471738"/>
          <p14:tracePt t="119422" x="11096625" y="2463800"/>
          <p14:tracePt t="119438" x="10868025" y="2411413"/>
          <p14:tracePt t="119444" x="10623550" y="2366963"/>
          <p14:tracePt t="119451" x="10306050" y="2300288"/>
          <p14:tracePt t="119467" x="9566275" y="2152650"/>
          <p14:tracePt t="119472" x="9151938" y="2079625"/>
          <p14:tracePt t="119484" x="8175625" y="1952625"/>
          <p14:tracePt t="119501" x="7108825" y="1879600"/>
          <p14:tracePt t="119504" x="6562725" y="1879600"/>
          <p14:tracePt t="119517" x="6088063" y="1879600"/>
          <p14:tracePt t="119521" x="5651500" y="1908175"/>
          <p14:tracePt t="119534" x="4941888" y="2027238"/>
          <p14:tracePt t="119538" x="4638675" y="2138363"/>
          <p14:tracePt t="119551" x="4321175" y="2286000"/>
          <p14:tracePt t="119792" x="3676650" y="2027238"/>
          <p14:tracePt t="119798" x="3292475" y="1849438"/>
          <p14:tracePt t="119807" x="2922588" y="1620838"/>
          <p14:tracePt t="119816" x="2500313" y="1382713"/>
          <p14:tracePt t="119817" x="2130425" y="1176338"/>
          <p14:tracePt t="119833" x="1346200" y="762000"/>
          <p14:tracePt t="119851" x="561975" y="222250"/>
          <p14:tracePt t="119865" x="361950" y="74613"/>
          <p14:tracePt t="120050" x="280988" y="7938"/>
          <p14:tracePt t="120981" x="392113" y="1265238"/>
          <p14:tracePt t="120981" x="673100" y="1709738"/>
          <p14:tracePt t="120981" x="1382713" y="2670175"/>
          <p14:tracePt t="120981" x="2508250" y="3890963"/>
          <p14:tracePt t="120981" x="2870200" y="4202113"/>
          <p14:tracePt t="120981" x="3033713" y="4260850"/>
          <p14:tracePt t="120981" x="3248025" y="4357688"/>
          <p14:tracePt t="120981" x="3551238" y="4564063"/>
          <p14:tracePt t="120981" x="3773488" y="4741863"/>
          <p14:tracePt t="120981" x="3898900" y="4883150"/>
          <p14:tracePt t="120981" x="3935413" y="4933950"/>
          <p14:tracePt t="120981" x="3973513" y="4978400"/>
          <p14:tracePt t="120981" x="3995738" y="5000625"/>
          <p14:tracePt t="120981" x="4010025" y="5016500"/>
          <p14:tracePt t="120981" x="4016375" y="5022850"/>
          <p14:tracePt t="120981" x="4024313" y="5030788"/>
          <p14:tracePt t="120981" x="4038600" y="5038725"/>
          <p14:tracePt t="120981" x="4046538" y="5038725"/>
          <p14:tracePt t="120981" x="4054475" y="5038725"/>
          <p14:tracePt t="120981" x="4060825" y="5038725"/>
          <p14:tracePt t="120981" x="4068763" y="5038725"/>
          <p14:tracePt t="120981" x="4076700" y="5038725"/>
          <p14:tracePt t="120981" x="4083050" y="5030788"/>
          <p14:tracePt t="120981" x="4090988" y="5030788"/>
          <p14:tracePt t="120981" x="4090988" y="5016500"/>
          <p14:tracePt t="120981" x="4098925" y="5000625"/>
          <p14:tracePt t="120981" x="4105275" y="4978400"/>
          <p14:tracePt t="120981" x="4113213" y="4905375"/>
          <p14:tracePt t="120981" x="4113213" y="4822825"/>
          <p14:tracePt t="120981" x="4068763" y="4719638"/>
          <p14:tracePt t="120981" x="4046538" y="4691063"/>
          <p14:tracePt t="120981" x="4032250" y="4675188"/>
          <p14:tracePt t="120981" x="4024313" y="4668838"/>
          <p14:tracePt t="120981" x="4010025" y="4660900"/>
          <p14:tracePt t="120981" x="4002088" y="4652963"/>
          <p14:tracePt t="120981" x="3995738" y="4652963"/>
          <p14:tracePt t="120981" x="3987800" y="4652963"/>
          <p14:tracePt t="120981" x="3979863" y="4652963"/>
          <p14:tracePt t="120981" x="3979863" y="4660900"/>
          <p14:tracePt t="120981" x="3973513" y="4660900"/>
          <p14:tracePt t="120981" x="3973513" y="4668838"/>
          <p14:tracePt t="120981" x="3973513" y="4675188"/>
          <p14:tracePt t="120981" x="3965575" y="4675188"/>
          <p14:tracePt t="120981" x="3957638" y="4668838"/>
          <p14:tracePt t="120981" x="3943350" y="4638675"/>
          <p14:tracePt t="120981" x="3929063" y="4586288"/>
          <p14:tracePt t="120981" x="3906838" y="4519613"/>
          <p14:tracePt t="120981" x="3876675" y="4468813"/>
          <p14:tracePt t="120981" x="3854450" y="4402138"/>
          <p14:tracePt t="120981" x="3824288" y="4335463"/>
          <p14:tracePt t="120981" x="3787775" y="4276725"/>
          <p14:tracePt t="120981" x="3713163" y="4187825"/>
          <p14:tracePt t="120981" x="3617913" y="4083050"/>
          <p14:tracePt t="120981" x="3565525" y="4016375"/>
          <p14:tracePt t="120981" x="3506788" y="3957638"/>
          <p14:tracePt t="120981" x="3284538" y="3757613"/>
          <p14:tracePt t="120981" x="3017838" y="3587750"/>
          <p14:tracePt t="120981" x="2914650" y="3529013"/>
          <p14:tracePt t="120981" x="2819400" y="3462338"/>
          <p14:tracePt t="120981" x="2514600" y="3306763"/>
          <p14:tracePt t="120981" x="2152650" y="3128963"/>
          <p14:tracePt t="120981" x="1968500" y="3062288"/>
          <p14:tracePt t="120981" x="1879600" y="3033713"/>
          <p14:tracePt t="120981" x="1730375" y="3025775"/>
          <p14:tracePt t="120981" x="1679575" y="3025775"/>
          <p14:tracePt t="120981" x="1627188" y="3025775"/>
          <p14:tracePt t="120981" x="1516063" y="3048000"/>
          <p14:tracePt t="120981" x="1487488" y="3070225"/>
          <p14:tracePt t="120981" x="1390650" y="3136900"/>
          <p14:tracePt t="120981" x="1354138" y="3167063"/>
          <p14:tracePt t="120981" x="1265238" y="2936875"/>
          <p14:tracePt t="120981" x="1139825" y="2670175"/>
          <p14:tracePt t="120981" x="1006475" y="2382838"/>
          <p14:tracePt t="120981" x="881063" y="2093913"/>
          <p14:tracePt t="120981" x="776288" y="1835150"/>
          <p14:tracePt t="120981" x="650875" y="1590675"/>
          <p14:tracePt t="120981" x="369888" y="1057275"/>
          <p14:tracePt t="120981" x="74613" y="561975"/>
          <p14:tracePt t="121565" x="517525" y="1701800"/>
          <p14:tracePt t="121571" x="725488" y="2286000"/>
          <p14:tracePt t="121577" x="909638" y="2714625"/>
          <p14:tracePt t="121586" x="1057275" y="3033713"/>
          <p14:tracePt t="121848" x="1273175" y="3425825"/>
          <p14:tracePt t="121856" x="1516063" y="3890963"/>
          <p14:tracePt t="121864" x="1752600" y="4313238"/>
          <p14:tracePt t="121879" x="2316163" y="5119688"/>
          <p14:tracePt t="121883" x="2530475" y="5400675"/>
          <p14:tracePt t="121896" x="2825750" y="5807075"/>
          <p14:tracePt t="121919" x="2989263" y="6007100"/>
          <p14:tracePt t="122168" x="2989263" y="6037263"/>
          <p14:tracePt t="122176" x="2989263" y="6059488"/>
          <p14:tracePt t="122184" x="2981325" y="6088063"/>
          <p14:tracePt t="122202" x="2973388" y="6126163"/>
          <p14:tracePt t="122203" x="2967038" y="6148388"/>
          <p14:tracePt t="122212" x="2951163" y="6176963"/>
          <p14:tracePt t="122230" x="2914650" y="6229350"/>
          <p14:tracePt t="122245" x="2878138" y="6265863"/>
          <p14:tracePt t="122262" x="2847975" y="6288088"/>
          <p14:tracePt t="122265" x="2825750" y="6296025"/>
          <p14:tracePt t="122273" x="2803525" y="6296025"/>
          <p14:tracePt t="122280" x="2789238" y="6302375"/>
          <p14:tracePt t="122296" x="2722563" y="6310313"/>
          <p14:tracePt t="122298" x="2655888" y="6310313"/>
          <p14:tracePt t="122312" x="2514600" y="6281738"/>
          <p14:tracePt t="122329" x="2389188" y="6259513"/>
          <p14:tracePt t="122334" x="2344738" y="6251575"/>
          <p14:tracePt t="122347" x="2300288" y="6237288"/>
          <p14:tracePt t="122361" x="2255838" y="6221413"/>
          <p14:tracePt t="122378" x="2233613" y="6215063"/>
          <p14:tracePt t="122396" x="2189163" y="6207125"/>
          <p14:tracePt t="122412" x="2174875" y="6199188"/>
          <p14:tracePt t="122416" x="2160588" y="6199188"/>
          <p14:tracePt t="122429" x="2152650" y="6199188"/>
          <p14:tracePt t="122445" x="2138363" y="6192838"/>
          <p14:tracePt t="122462" x="2122488" y="6192838"/>
          <p14:tracePt t="122480" x="2116138" y="6192838"/>
          <p14:tracePt t="122484" x="2108200" y="6192838"/>
          <p14:tracePt t="122510" x="2100263" y="6192838"/>
          <p14:tracePt t="122699" x="2100263" y="6184900"/>
          <p14:tracePt t="122777" x="2100263" y="6176963"/>
          <p14:tracePt t="122824" x="2108200" y="6176963"/>
          <p14:tracePt t="123044" x="2116138" y="6176963"/>
          <p14:tracePt t="123084" x="2116138" y="6170613"/>
          <p14:tracePt t="123091" x="2122488" y="6170613"/>
          <p14:tracePt t="123118" x="2130425" y="6162675"/>
          <p14:tracePt t="123134" x="2138363" y="6162675"/>
          <p14:tracePt t="123147" x="2144713" y="6162675"/>
          <p14:tracePt t="123153" x="2160588" y="6162675"/>
          <p14:tracePt t="123166" x="2174875" y="6162675"/>
          <p14:tracePt t="123181" x="2197100" y="6162675"/>
          <p14:tracePt t="123185" x="2211388" y="6162675"/>
          <p14:tracePt t="123195" x="2227263" y="6162675"/>
          <p14:tracePt t="123216" x="2271713" y="6162675"/>
          <p14:tracePt t="123220" x="2286000" y="6162675"/>
          <p14:tracePt t="123228" x="2300288" y="6162675"/>
          <p14:tracePt t="123233" x="2316163" y="6162675"/>
          <p14:tracePt t="123248" x="2352675" y="6162675"/>
          <p14:tracePt t="123261" x="2389188" y="6162675"/>
          <p14:tracePt t="123279" x="2419350" y="6162675"/>
          <p14:tracePt t="123283" x="2441575" y="6162675"/>
          <p14:tracePt t="123287" x="2455863" y="6162675"/>
          <p14:tracePt t="123296" x="2478088" y="6162675"/>
          <p14:tracePt t="123311" x="2500313" y="6170613"/>
          <p14:tracePt t="123330" x="2544763" y="6170613"/>
          <p14:tracePt t="123346" x="2566988" y="6170613"/>
          <p14:tracePt t="123351" x="2581275" y="6170613"/>
          <p14:tracePt t="123362" x="2611438" y="6170613"/>
          <p14:tracePt t="123379" x="2633663" y="6176963"/>
          <p14:tracePt t="123397" x="2655888" y="6176963"/>
          <p14:tracePt t="123412" x="2678113" y="6176963"/>
          <p14:tracePt t="123428" x="2692400" y="6176963"/>
          <p14:tracePt t="123446" x="2700338" y="6176963"/>
          <p14:tracePt t="123461" x="2714625" y="6176963"/>
          <p14:tracePt t="123479" x="2722563" y="6176963"/>
          <p14:tracePt t="123495" x="2736850" y="6176963"/>
          <p14:tracePt t="123512" x="2752725" y="6176963"/>
          <p14:tracePt t="123534" x="2759075" y="6176963"/>
          <p14:tracePt t="123547" x="2774950" y="6176963"/>
          <p14:tracePt t="123582" x="2781300" y="6176963"/>
          <p14:tracePt t="123637" x="2774950" y="6170613"/>
          <p14:tracePt t="123643" x="2759075" y="6170613"/>
          <p14:tracePt t="123652" x="2736850" y="6154738"/>
          <p14:tracePt t="123666" x="2678113" y="6110288"/>
          <p14:tracePt t="123671" x="2633663" y="6088063"/>
          <p14:tracePt t="123678" x="2603500" y="6065838"/>
          <p14:tracePt t="123695" x="2514600" y="6021388"/>
          <p14:tracePt t="123700" x="2478088" y="6007100"/>
          <p14:tracePt t="123704" x="2433638" y="5984875"/>
          <p14:tracePt t="123714" x="2397125" y="5976938"/>
          <p14:tracePt t="123728" x="2338388" y="5962650"/>
          <p14:tracePt t="123731" x="2316163" y="5962650"/>
          <p14:tracePt t="123746" x="2286000" y="5954713"/>
          <p14:tracePt t="123762" x="2271713" y="5954713"/>
          <p14:tracePt t="123784" x="2255838" y="5954713"/>
          <p14:tracePt t="123786" x="2249488" y="5954713"/>
          <p14:tracePt t="123796" x="2241550" y="5954713"/>
          <p14:tracePt t="123801" x="2233613" y="5954713"/>
          <p14:tracePt t="123827" x="2227263" y="5954713"/>
          <p14:tracePt t="123842" x="2219325" y="5954713"/>
          <p14:tracePt t="123897" x="2227263" y="5962650"/>
          <p14:tracePt t="123904" x="2227263" y="5970588"/>
          <p14:tracePt t="123911" x="2241550" y="5970588"/>
          <p14:tracePt t="123934" x="2293938" y="6007100"/>
          <p14:tracePt t="123946" x="2366963" y="6043613"/>
          <p14:tracePt t="123951" x="2411413" y="6073775"/>
          <p14:tracePt t="123963" x="2486025" y="6103938"/>
          <p14:tracePt t="123977" x="2566988" y="6140450"/>
          <p14:tracePt t="123994" x="2670175" y="6162675"/>
          <p14:tracePt t="123997" x="2722563" y="6176963"/>
          <p14:tracePt t="124012" x="2841625" y="6192838"/>
          <p14:tracePt t="124030" x="2906713" y="6199188"/>
          <p14:tracePt t="124033" x="2928938" y="6199188"/>
          <p14:tracePt t="124039" x="2951163" y="6199188"/>
          <p14:tracePt t="124046" x="2973388" y="6199188"/>
          <p14:tracePt t="124062" x="3011488" y="6199188"/>
          <p14:tracePt t="124079" x="3055938" y="6199188"/>
          <p14:tracePt t="124082" x="3070225" y="6199188"/>
          <p14:tracePt t="124096" x="3100388" y="6199188"/>
          <p14:tracePt t="124101" x="3106738" y="6199188"/>
          <p14:tracePt t="124115" x="3122613" y="6192838"/>
          <p14:tracePt t="124130" x="3136900" y="6192838"/>
          <p14:tracePt t="124149" x="3151188" y="6192838"/>
          <p14:tracePt t="124155" x="3159125" y="6184900"/>
          <p14:tracePt t="124163" x="3159125" y="6176963"/>
          <p14:tracePt t="124178" x="3159125" y="6162675"/>
          <p14:tracePt t="124197" x="3159125" y="6103938"/>
          <p14:tracePt t="124203" x="3159125" y="6073775"/>
          <p14:tracePt t="124212" x="3159125" y="6051550"/>
          <p14:tracePt t="124230" x="3128963" y="5976938"/>
          <p14:tracePt t="124246" x="3092450" y="5932488"/>
          <p14:tracePt t="124264" x="3025775" y="5889625"/>
          <p14:tracePt t="124278" x="2936875" y="5859463"/>
          <p14:tracePt t="124295" x="2819400" y="5837238"/>
          <p14:tracePt t="124299" x="2781300" y="5837238"/>
          <p14:tracePt t="124313" x="2692400" y="5837238"/>
          <p14:tracePt t="124330" x="2641600" y="5837238"/>
          <p14:tracePt t="124334" x="2625725" y="5837238"/>
          <p14:tracePt t="124345" x="2603500" y="5837238"/>
          <p14:tracePt t="124346" x="2589213" y="5845175"/>
          <p14:tracePt t="124365" x="2574925" y="5859463"/>
          <p14:tracePt t="124367" x="2566988" y="5867400"/>
          <p14:tracePt t="124382" x="2552700" y="5903913"/>
          <p14:tracePt t="124388" x="2544763" y="5926138"/>
          <p14:tracePt t="124395" x="2544763" y="5940425"/>
          <p14:tracePt t="124414" x="2559050" y="5992813"/>
          <p14:tracePt t="124429" x="2581275" y="6037263"/>
          <p14:tracePt t="124446" x="2633663" y="6065838"/>
          <p14:tracePt t="124450" x="2670175" y="6081713"/>
          <p14:tracePt t="124456" x="2708275" y="6088063"/>
          <p14:tracePt t="124463" x="2752725" y="6096000"/>
          <p14:tracePt t="124478" x="2825750" y="6096000"/>
          <p14:tracePt t="124483" x="2841625" y="6096000"/>
          <p14:tracePt t="124497" x="2862263" y="6096000"/>
          <p14:tracePt t="124511" x="2878138" y="6096000"/>
          <p14:tracePt t="124528" x="2892425" y="6081713"/>
          <p14:tracePt t="124531" x="2892425" y="6065838"/>
          <p14:tracePt t="124537" x="2900363" y="6051550"/>
          <p14:tracePt t="124545" x="2906713" y="6029325"/>
          <p14:tracePt t="124565" x="2914650" y="6007100"/>
          <p14:tracePt t="124578" x="2914650" y="5999163"/>
          <p14:tracePt t="124596" x="2914650" y="5984875"/>
          <p14:tracePt t="124622" x="2906713" y="5984875"/>
          <p14:tracePt t="124640" x="2900363" y="5984875"/>
          <p14:tracePt t="124647" x="2900363" y="5992813"/>
          <p14:tracePt t="124667" x="2892425" y="6015038"/>
          <p14:tracePt t="124670" x="2892425" y="6021388"/>
          <p14:tracePt t="124680" x="2870200" y="6081713"/>
          <p14:tracePt t="124696" x="2855913" y="6132513"/>
          <p14:tracePt t="124702" x="2847975" y="6154738"/>
          <p14:tracePt t="124712" x="2847975" y="6162675"/>
          <p14:tracePt t="124715" x="2841625" y="6176963"/>
          <p14:tracePt t="124730" x="2833688" y="6192838"/>
          <p14:tracePt t="124745" x="2833688" y="6207125"/>
          <p14:tracePt t="124763" x="2825750" y="6215063"/>
          <p14:tracePt t="124778" x="2819400" y="6221413"/>
          <p14:tracePt t="124797" x="2781300" y="6221413"/>
          <p14:tracePt t="124812" x="2736850" y="6221413"/>
          <p14:tracePt t="124829" x="2686050" y="6215063"/>
          <p14:tracePt t="124845" x="2647950" y="6192838"/>
          <p14:tracePt t="124862" x="2633663" y="6192838"/>
          <p14:tracePt t="124878" x="2619375" y="6184900"/>
          <p14:tracePt t="124895" x="2611438" y="6176963"/>
          <p14:tracePt t="124912" x="2603500" y="6176963"/>
          <p14:tracePt t="124929" x="2603500" y="6170613"/>
          <p14:tracePt t="124935" x="2597150" y="6162675"/>
          <p14:tracePt t="124956" x="2589213" y="6162675"/>
          <p14:tracePt t="124995" x="2581275" y="6162675"/>
          <p14:tracePt t="125001" x="2581275" y="6154738"/>
          <p14:tracePt t="125023" x="2574925" y="6154738"/>
          <p14:tracePt t="125030" x="2566988" y="6148388"/>
          <p14:tracePt t="125045" x="2559050" y="6140450"/>
          <p14:tracePt t="125050" x="2552700" y="6132513"/>
          <p14:tracePt t="125055" x="2544763" y="6126163"/>
          <p14:tracePt t="125063" x="2536825" y="6126163"/>
          <p14:tracePt t="125078" x="2530475" y="6118225"/>
          <p14:tracePt t="125097" x="2514600" y="6110288"/>
          <p14:tracePt t="125113" x="2508250" y="6103938"/>
          <p14:tracePt t="125129" x="2500313" y="6103938"/>
          <p14:tracePt t="125139" x="2492375" y="6096000"/>
          <p14:tracePt t="125227" x="2492375" y="6088063"/>
          <p14:tracePt t="125247" x="2492375" y="6081713"/>
          <p14:tracePt t="125309" x="2500313" y="6081713"/>
          <p14:tracePt t="125350" x="2508250" y="6081713"/>
          <p14:tracePt t="125358" x="2508250" y="6073775"/>
          <p14:tracePt t="125364" x="2514600" y="6073775"/>
          <p14:tracePt t="125384" x="2522538" y="6073775"/>
          <p14:tracePt t="125425" x="2530475" y="6073775"/>
          <p14:tracePt t="125438" x="2536825" y="6073775"/>
          <p14:tracePt t="125461" x="2544763" y="6073775"/>
          <p14:tracePt t="125470" x="2552700" y="6073775"/>
          <p14:tracePt t="125480" x="2566988" y="6073775"/>
          <p14:tracePt t="125495" x="2574925" y="6073775"/>
          <p14:tracePt t="125515" x="2589213" y="6073775"/>
          <p14:tracePt t="125528" x="2597150" y="6073775"/>
          <p14:tracePt t="125546" x="2603500" y="6073775"/>
          <p14:tracePt t="125550" x="2611438" y="6073775"/>
          <p14:tracePt t="125563" x="2619375" y="6073775"/>
          <p14:tracePt t="125578" x="2633663" y="6073775"/>
          <p14:tracePt t="125583" x="2641600" y="6073775"/>
          <p14:tracePt t="125596" x="2655888" y="6073775"/>
          <p14:tracePt t="125613" x="2692400" y="6073775"/>
          <p14:tracePt t="125619" x="2708275" y="6073775"/>
          <p14:tracePt t="125625" x="2722563" y="6081713"/>
          <p14:tracePt t="125632" x="2744788" y="6081713"/>
          <p14:tracePt t="125645" x="2774950" y="6081713"/>
          <p14:tracePt t="125650" x="2797175" y="6081713"/>
          <p14:tracePt t="125661" x="2803525" y="6088063"/>
          <p14:tracePt t="125663" x="2819400" y="6088063"/>
          <p14:tracePt t="125678" x="2847975" y="6088063"/>
          <p14:tracePt t="125695" x="2878138" y="6088063"/>
          <p14:tracePt t="125698" x="2900363" y="6088063"/>
          <p14:tracePt t="125710" x="2922588" y="6088063"/>
          <p14:tracePt t="125728" x="2951163" y="6081713"/>
          <p14:tracePt t="125744" x="2959100" y="6081713"/>
          <p14:tracePt t="125761" x="2973388" y="6073775"/>
          <p14:tracePt t="125779" x="2989263" y="6073775"/>
          <p14:tracePt t="125794" x="2995613" y="6073775"/>
          <p14:tracePt t="125812" x="3003550" y="6073775"/>
          <p14:tracePt t="125828" x="3011488" y="6073775"/>
          <p14:tracePt t="125846" x="3011488" y="6065838"/>
          <p14:tracePt t="125861" x="3017838" y="6065838"/>
          <p14:tracePt t="125877" x="3025775" y="6065838"/>
          <p14:tracePt t="125894" x="3033713" y="6065838"/>
          <p14:tracePt t="125949" x="3033713" y="6059488"/>
          <p14:tracePt t="126920" x="3040063" y="6059488"/>
          <p14:tracePt t="126926" x="3048000" y="6059488"/>
          <p14:tracePt t="126933" x="3070225" y="6051550"/>
          <p14:tracePt t="126945" x="3084513" y="6051550"/>
          <p14:tracePt t="126946" x="3100388" y="6043613"/>
          <p14:tracePt t="126962" x="3122613" y="6037263"/>
          <p14:tracePt t="126981" x="3167063" y="6029325"/>
          <p14:tracePt t="126994" x="3189288" y="6029325"/>
          <p14:tracePt t="127012" x="3217863" y="6029325"/>
          <p14:tracePt t="127017" x="3240088" y="6029325"/>
          <p14:tracePt t="127021" x="3254375" y="6029325"/>
          <p14:tracePt t="127030" x="3270250" y="6029325"/>
          <p14:tracePt t="127044" x="3336925" y="6021388"/>
          <p14:tracePt t="127063" x="3432175" y="6015038"/>
          <p14:tracePt t="127079" x="3484563" y="6007100"/>
          <p14:tracePt t="127084" x="3529013" y="5999163"/>
          <p14:tracePt t="127094" x="3559175" y="5992813"/>
          <p14:tracePt t="127112" x="3676650" y="5970588"/>
          <p14:tracePt t="127133" x="3810000" y="5940425"/>
          <p14:tracePt t="127144" x="3840163" y="5926138"/>
          <p14:tracePt t="127163" x="3929063" y="5895975"/>
          <p14:tracePt t="127167" x="3943350" y="5889625"/>
          <p14:tracePt t="127174" x="3957638" y="5881688"/>
          <p14:tracePt t="127179" x="3979863" y="5867400"/>
          <p14:tracePt t="127187" x="3979863" y="5859463"/>
          <p14:tracePt t="127195" x="3995738" y="5851525"/>
          <p14:tracePt t="127214" x="4010025" y="5837238"/>
          <p14:tracePt t="127220" x="4016375" y="5837238"/>
          <p14:tracePt t="127228" x="4024313" y="5822950"/>
          <p14:tracePt t="127246" x="4032250" y="5784850"/>
          <p14:tracePt t="127261" x="4038600" y="5756275"/>
          <p14:tracePt t="127283" x="4038600" y="5718175"/>
          <p14:tracePt t="127288" x="4038600" y="5703888"/>
          <p14:tracePt t="127296" x="4032250" y="5689600"/>
          <p14:tracePt t="127312" x="4024313" y="5667375"/>
          <p14:tracePt t="127333" x="3973513" y="5629275"/>
          <p14:tracePt t="127339" x="3943350" y="5622925"/>
          <p14:tracePt t="127343" x="3913188" y="5614988"/>
          <p14:tracePt t="127351" x="3876675" y="5592763"/>
          <p14:tracePt t="127364" x="3795713" y="5584825"/>
          <p14:tracePt t="127379" x="3743325" y="5584825"/>
          <p14:tracePt t="127394" x="3706813" y="5584825"/>
          <p14:tracePt t="127412" x="3668713" y="5600700"/>
          <p14:tracePt t="127419" x="3662363" y="5600700"/>
          <p14:tracePt t="127430" x="3654425" y="5607050"/>
          <p14:tracePt t="127436" x="3640138" y="5614988"/>
          <p14:tracePt t="127445" x="3640138" y="5622925"/>
          <p14:tracePt t="127447" x="3632200" y="5629275"/>
          <p14:tracePt t="127462" x="3617913" y="5659438"/>
          <p14:tracePt t="127467" x="3609975" y="5673725"/>
          <p14:tracePt t="127472" x="3603625" y="5689600"/>
          <p14:tracePt t="127480" x="3595688" y="5711825"/>
          <p14:tracePt t="127494" x="3595688" y="5740400"/>
          <p14:tracePt t="127514" x="3595688" y="5784850"/>
          <p14:tracePt t="127529" x="3603625" y="5800725"/>
          <p14:tracePt t="127550" x="3640138" y="5837238"/>
          <p14:tracePt t="127554" x="3662363" y="5845175"/>
          <p14:tracePt t="127562" x="3690938" y="5851525"/>
          <p14:tracePt t="127579" x="3743325" y="5851525"/>
          <p14:tracePt t="127582" x="3779838" y="5851525"/>
          <p14:tracePt t="127596" x="3824288" y="5851525"/>
          <p14:tracePt t="127614" x="3854450" y="5851525"/>
          <p14:tracePt t="127618" x="3868738" y="5845175"/>
          <p14:tracePt t="127630" x="3876675" y="5837238"/>
          <p14:tracePt t="127646" x="3890963" y="5837238"/>
          <p14:tracePt t="127663" x="3890963" y="5815013"/>
          <p14:tracePt t="127680" x="3890963" y="5807075"/>
          <p14:tracePt t="127685" x="3890963" y="5800725"/>
          <p14:tracePt t="127697" x="3868738" y="5784850"/>
          <p14:tracePt t="127713" x="3868738" y="5778500"/>
          <p14:tracePt t="127716" x="3854450" y="5770563"/>
          <p14:tracePt t="127728" x="3824288" y="5756275"/>
          <p14:tracePt t="127733" x="3810000" y="5756275"/>
          <p14:tracePt t="127747" x="3787775" y="5756275"/>
          <p14:tracePt t="127753" x="3773488" y="5756275"/>
          <p14:tracePt t="127762" x="3757613" y="5756275"/>
          <p14:tracePt t="127787" x="3706813" y="5792788"/>
          <p14:tracePt t="127795" x="3698875" y="5792788"/>
          <p14:tracePt t="127814" x="3676650" y="5837238"/>
          <p14:tracePt t="127830" x="3668713" y="5859463"/>
          <p14:tracePt t="127835" x="3668713" y="5873750"/>
          <p14:tracePt t="127850" x="3668713" y="5895975"/>
          <p14:tracePt t="127854" x="3676650" y="5918200"/>
          <p14:tracePt t="127862" x="3698875" y="5932488"/>
          <p14:tracePt t="127879" x="3787775" y="5976938"/>
          <p14:tracePt t="127883" x="3846513" y="5992813"/>
          <p14:tracePt t="127895" x="3943350" y="6021388"/>
          <p14:tracePt t="127912" x="4010025" y="6029325"/>
          <p14:tracePt t="127917" x="4032250" y="6029325"/>
          <p14:tracePt t="127932" x="4098925" y="6029325"/>
          <p14:tracePt t="127944" x="4143375" y="6029325"/>
          <p14:tracePt t="127964" x="4202113" y="6029325"/>
          <p14:tracePt t="127978" x="4232275" y="6021388"/>
          <p14:tracePt t="127996" x="4260850" y="6015038"/>
          <p14:tracePt t="127999" x="4268788" y="6015038"/>
          <p14:tracePt t="128012" x="4291013" y="5999163"/>
          <p14:tracePt t="128028" x="4313238" y="5992813"/>
          <p14:tracePt t="128306" x="4371975" y="5970588"/>
          <p14:tracePt t="128313" x="4446588" y="5954713"/>
          <p14:tracePt t="128330" x="4594225" y="5903913"/>
          <p14:tracePt t="128335" x="4668838" y="5889625"/>
          <p14:tracePt t="128340" x="4719638" y="5881688"/>
          <p14:tracePt t="128353" x="4808538" y="5859463"/>
          <p14:tracePt t="128362" x="4838700" y="5851525"/>
          <p14:tracePt t="128380" x="4889500" y="5837238"/>
          <p14:tracePt t="128395" x="4911725" y="5829300"/>
          <p14:tracePt t="128412" x="4919663" y="5822950"/>
          <p14:tracePt t="128415" x="4927600" y="5822950"/>
          <p14:tracePt t="128428" x="4933950" y="5822950"/>
          <p14:tracePt t="128447" x="4941888" y="5815013"/>
          <p14:tracePt t="128462" x="4949825" y="5815013"/>
          <p14:tracePt t="128479" x="4949825" y="5807075"/>
          <p14:tracePt t="128504" x="4949825" y="5792788"/>
          <p14:tracePt t="128512" x="4941888" y="5784850"/>
          <p14:tracePt t="128530" x="4919663" y="5770563"/>
          <p14:tracePt t="128546" x="4889500" y="5762625"/>
          <p14:tracePt t="128562" x="4852988" y="5748338"/>
          <p14:tracePt t="128566" x="4822825" y="5740400"/>
          <p14:tracePt t="128571" x="4794250" y="5740400"/>
          <p14:tracePt t="128579" x="4764088" y="5740400"/>
          <p14:tracePt t="128603" x="4719638" y="5740400"/>
          <p14:tracePt t="128608" x="4705350" y="5740400"/>
          <p14:tracePt t="128618" x="4691063" y="5740400"/>
          <p14:tracePt t="128628" x="4668838" y="5740400"/>
          <p14:tracePt t="128647" x="4594225" y="5762625"/>
          <p14:tracePt t="128662" x="4557713" y="5784850"/>
          <p14:tracePt t="128678" x="4527550" y="5792788"/>
          <p14:tracePt t="128683" x="4513263" y="5800725"/>
          <p14:tracePt t="128689" x="4505325" y="5800725"/>
          <p14:tracePt t="128700" x="4497388" y="5807075"/>
          <p14:tracePt t="128702" x="4491038" y="5807075"/>
          <p14:tracePt t="128712" x="4483100" y="5815013"/>
          <p14:tracePt t="128729" x="4475163" y="5822950"/>
          <p14:tracePt t="128747" x="4468813" y="5822950"/>
          <p14:tracePt t="128751" x="4460875" y="5822950"/>
          <p14:tracePt t="128784" x="4460875" y="5829300"/>
          <p14:tracePt t="129022" x="4424363" y="5845175"/>
          <p14:tracePt t="129030" x="4357688" y="5859463"/>
          <p14:tracePt t="129036" x="4305300" y="5881688"/>
          <p14:tracePt t="129045" x="4238625" y="5889625"/>
          <p14:tracePt t="129063" x="4090988" y="5932488"/>
          <p14:tracePt t="129078" x="4038600" y="5948363"/>
          <p14:tracePt t="129094" x="4010025" y="5954713"/>
          <p14:tracePt t="129111" x="3987800" y="5954713"/>
          <p14:tracePt t="129128" x="3979863" y="5954713"/>
          <p14:tracePt t="129133" x="3973513" y="5954713"/>
          <p14:tracePt t="129137" x="3965575" y="5962650"/>
          <p14:tracePt t="129151" x="3957638" y="5962650"/>
          <p14:tracePt t="129185" x="3951288" y="5962650"/>
          <p14:tracePt t="129267" x="3957638" y="5962650"/>
          <p14:tracePt t="129274" x="3957638" y="5954713"/>
          <p14:tracePt t="129281" x="3965575" y="5954713"/>
          <p14:tracePt t="129295" x="3973513" y="5948363"/>
          <p14:tracePt t="129331" x="3979863" y="5948363"/>
          <p14:tracePt t="129343" x="3987800" y="5948363"/>
          <p14:tracePt t="129370" x="3995738" y="5940425"/>
          <p14:tracePt t="129376" x="4002088" y="5940425"/>
          <p14:tracePt t="129384" x="4010025" y="5940425"/>
          <p14:tracePt t="129395" x="4016375" y="5932488"/>
          <p14:tracePt t="129411" x="4068763" y="5932488"/>
          <p14:tracePt t="129428" x="4098925" y="5926138"/>
          <p14:tracePt t="129432" x="4113213" y="5926138"/>
          <p14:tracePt t="129445" x="4127500" y="5926138"/>
          <p14:tracePt t="129462" x="4143375" y="5926138"/>
          <p14:tracePt t="129480" x="4157663" y="5926138"/>
          <p14:tracePt t="129497" x="4165600" y="5926138"/>
          <p14:tracePt t="129520" x="4171950" y="5926138"/>
          <p14:tracePt t="129536" x="4179888" y="5926138"/>
          <p14:tracePt t="129644" x="4187825" y="5926138"/>
          <p14:tracePt t="129759" x="4194175" y="5926138"/>
          <p14:tracePt t="129843" x="4194175" y="5918200"/>
          <p14:tracePt t="129855" x="4202113" y="5918200"/>
          <p14:tracePt t="130039" x="4202113" y="5910263"/>
          <p14:tracePt t="130059" x="4194175" y="5910263"/>
          <p14:tracePt t="130073" x="4187825" y="5903913"/>
          <p14:tracePt t="130093" x="4179888" y="5903913"/>
          <p14:tracePt t="130101" x="4171950" y="5903913"/>
          <p14:tracePt t="130113" x="4165600" y="5895975"/>
          <p14:tracePt t="130127" x="4149725" y="5889625"/>
          <p14:tracePt t="130144" x="4127500" y="5889625"/>
          <p14:tracePt t="130161" x="4121150" y="5889625"/>
          <p14:tracePt t="130163" x="4113213" y="5889625"/>
          <p14:tracePt t="130178" x="4105275" y="5889625"/>
          <p14:tracePt t="130196" x="4098925" y="5889625"/>
          <p14:tracePt t="130213" x="4090988" y="5889625"/>
          <p14:tracePt t="130238" x="4090988" y="5881688"/>
          <p14:tracePt t="130270" x="4090988" y="5873750"/>
          <p14:tracePt t="130285" x="4090988" y="5867400"/>
          <p14:tracePt t="130292" x="4098925" y="5867400"/>
          <p14:tracePt t="130301" x="4105275" y="5867400"/>
          <p14:tracePt t="130313" x="4113213" y="5867400"/>
          <p14:tracePt t="130328" x="4121150" y="5867400"/>
          <p14:tracePt t="130347" x="4143375" y="5867400"/>
          <p14:tracePt t="130362" x="4165600" y="5867400"/>
          <p14:tracePt t="130382" x="4179888" y="5867400"/>
          <p14:tracePt t="130395" x="4187825" y="5867400"/>
          <p14:tracePt t="130399" x="4194175" y="5867400"/>
          <p14:tracePt t="130414" x="4216400" y="5867400"/>
          <p14:tracePt t="130428" x="4224338" y="5867400"/>
          <p14:tracePt t="130445" x="4238625" y="5867400"/>
          <p14:tracePt t="130463" x="4246563" y="5867400"/>
          <p14:tracePt t="130478" x="4254500" y="5867400"/>
          <p14:tracePt t="130497" x="4260850" y="5859463"/>
          <p14:tracePt t="130511" x="4276725" y="5859463"/>
          <p14:tracePt t="130533" x="4298950" y="5859463"/>
          <p14:tracePt t="130546" x="4305300" y="5851525"/>
          <p14:tracePt t="130562" x="4313238" y="5851525"/>
          <p14:tracePt t="130564" x="4321175" y="5851525"/>
          <p14:tracePt t="130580" x="4327525" y="5851525"/>
          <p14:tracePt t="130595" x="4335463" y="5851525"/>
          <p14:tracePt t="130614" x="4343400" y="5851525"/>
          <p14:tracePt t="130628" x="4349750" y="5851525"/>
          <p14:tracePt t="130648" x="4371975" y="5837238"/>
          <p14:tracePt t="130669" x="4379913" y="5829300"/>
          <p14:tracePt t="130683" x="4386263" y="5829300"/>
          <p14:tracePt t="130694" x="4394200" y="5829300"/>
          <p14:tracePt t="130719" x="4402138" y="5829300"/>
          <p14:tracePt t="130729" x="4408488" y="5829300"/>
          <p14:tracePt t="130750" x="4416425" y="5829300"/>
          <p14:tracePt t="130764" x="4424363" y="5829300"/>
          <p14:tracePt t="130778" x="4438650" y="5822950"/>
          <p14:tracePt t="130795" x="4446588" y="5815013"/>
          <p14:tracePt t="130812" x="4460875" y="5815013"/>
          <p14:tracePt t="130846" x="4468813" y="5815013"/>
          <p14:tracePt t="130860" x="4475163" y="5815013"/>
          <p14:tracePt t="130895" x="4483100" y="5815013"/>
          <p14:tracePt t="130980" x="4483100" y="5807075"/>
          <p14:tracePt t="131350" x="4460875" y="5845175"/>
          <p14:tracePt t="131355" x="4446588" y="5873750"/>
          <p14:tracePt t="131365" x="4430713" y="5903913"/>
          <p14:tracePt t="131378" x="4371975" y="5992813"/>
          <p14:tracePt t="131398" x="4291013" y="6096000"/>
          <p14:tracePt t="131412" x="4254500" y="6140450"/>
          <p14:tracePt t="131428" x="4224338" y="6176963"/>
          <p14:tracePt t="131449" x="4179888" y="6229350"/>
          <p14:tracePt t="131453" x="4157663" y="6243638"/>
          <p14:tracePt t="131462" x="4143375" y="6265863"/>
          <p14:tracePt t="131479" x="4098925" y="6310313"/>
          <p14:tracePt t="131497" x="4068763" y="6340475"/>
          <p14:tracePt t="131514" x="4038600" y="6369050"/>
          <p14:tracePt t="131529" x="4016375" y="6391275"/>
          <p14:tracePt t="131546" x="4002088" y="6407150"/>
          <p14:tracePt t="131551" x="3995738" y="6413500"/>
          <p14:tracePt t="131563" x="3987800" y="6421438"/>
          <p14:tracePt t="131578" x="3979863" y="6435725"/>
          <p14:tracePt t="131584" x="3973513" y="6435725"/>
          <p14:tracePt t="131597" x="3957638" y="6435725"/>
          <p14:tracePt t="131629" x="3951288" y="6435725"/>
          <p14:tracePt t="131643" x="3943350" y="6435725"/>
          <p14:tracePt t="131760" x="3943350" y="6429375"/>
          <p14:tracePt t="131774" x="3943350" y="6421438"/>
          <p14:tracePt t="131785" x="3951288" y="6421438"/>
          <p14:tracePt t="131808" x="3951288" y="6413500"/>
          <p14:tracePt t="131822" x="3951288" y="6407150"/>
          <p14:tracePt t="131836" x="3957638" y="6407150"/>
          <p14:tracePt t="131850" x="3965575" y="6399213"/>
          <p14:tracePt t="131870" x="3973513" y="6391275"/>
          <p14:tracePt t="131886" x="3973513" y="6384925"/>
          <p14:tracePt t="131896" x="3979863" y="6384925"/>
          <p14:tracePt t="131913" x="3987800" y="6384925"/>
          <p14:tracePt t="131934" x="3987800" y="6369050"/>
          <p14:tracePt t="131958" x="3995738" y="6369050"/>
          <p14:tracePt t="131980" x="4002088" y="6369050"/>
          <p14:tracePt t="132006" x="4002088" y="6362700"/>
          <p14:tracePt t="132893" x="4010025" y="6362700"/>
          <p14:tracePt t="132900" x="4016375" y="6362700"/>
          <p14:tracePt t="132915" x="4024313" y="6354763"/>
          <p14:tracePt t="132928" x="4046538" y="6346825"/>
          <p14:tracePt t="132947" x="4060825" y="6346825"/>
          <p14:tracePt t="132962" x="4068763" y="6346825"/>
          <p14:tracePt t="132965" x="4076700" y="6346825"/>
          <p14:tracePt t="132970" x="4083050" y="6346825"/>
          <p14:tracePt t="132983" x="4090988" y="6346825"/>
          <p14:tracePt t="132995" x="4098925" y="6346825"/>
          <p14:tracePt t="133012" x="4113213" y="6346825"/>
          <p14:tracePt t="133016" x="4113213" y="6340475"/>
          <p14:tracePt t="133028" x="4121150" y="6340475"/>
          <p14:tracePt t="133045" x="4135438" y="6332538"/>
          <p14:tracePt t="133066" x="4157663" y="6332538"/>
          <p14:tracePt t="133071" x="4157663" y="6324600"/>
          <p14:tracePt t="133079" x="4165600" y="6324600"/>
          <p14:tracePt t="133095" x="4179888" y="6318250"/>
          <p14:tracePt t="133097" x="4187825" y="6318250"/>
          <p14:tracePt t="133112" x="4202113" y="6310313"/>
          <p14:tracePt t="133129" x="4216400" y="6310313"/>
          <p14:tracePt t="133133" x="4224338" y="6302375"/>
          <p14:tracePt t="133145" x="4238625" y="6296025"/>
          <p14:tracePt t="133161" x="4254500" y="6296025"/>
          <p14:tracePt t="133179" x="4268788" y="6288088"/>
          <p14:tracePt t="133195" x="4305300" y="6288088"/>
          <p14:tracePt t="133214" x="4343400" y="6281738"/>
          <p14:tracePt t="133229" x="4357688" y="6273800"/>
          <p14:tracePt t="133246" x="4379913" y="6265863"/>
          <p14:tracePt t="133250" x="4386263" y="6259513"/>
          <p14:tracePt t="133263" x="4402138" y="6259513"/>
          <p14:tracePt t="133279" x="4416425" y="6259513"/>
          <p14:tracePt t="133284" x="4430713" y="6259513"/>
          <p14:tracePt t="133296" x="4446588" y="6251575"/>
          <p14:tracePt t="133312" x="4468813" y="6243638"/>
          <p14:tracePt t="133317" x="4475163" y="6237288"/>
          <p14:tracePt t="133330" x="4497388" y="6237288"/>
          <p14:tracePt t="133344" x="4513263" y="6237288"/>
          <p14:tracePt t="133361" x="4527550" y="6229350"/>
          <p14:tracePt t="133379" x="4535488" y="6229350"/>
          <p14:tracePt t="133394" x="4541838" y="6221413"/>
          <p14:tracePt t="133416" x="4541838" y="6215063"/>
          <p14:tracePt t="133428" x="4535488" y="6199188"/>
          <p14:tracePt t="133445" x="4068763" y="5851525"/>
          <p14:tracePt t="133463" x="3409950" y="5348288"/>
          <p14:tracePt t="133469" x="3078163" y="5083175"/>
          <p14:tracePt t="133474" x="2744788" y="4822825"/>
          <p14:tracePt t="133483" x="2433638" y="4541838"/>
          <p14:tracePt t="133495" x="1849438" y="4002088"/>
          <p14:tracePt t="133501" x="1635125" y="3779838"/>
          <p14:tracePt t="133515" x="1243013" y="3373438"/>
          <p14:tracePt t="133529" x="976313" y="3055938"/>
          <p14:tracePt t="133535" x="895350" y="2928938"/>
          <p14:tracePt t="133545" x="814388" y="2803525"/>
          <p14:tracePt t="133766" x="739775" y="2500313"/>
          <p14:tracePt t="133774" x="665163" y="2249488"/>
          <p14:tracePt t="133781" x="606425" y="2027238"/>
          <p14:tracePt t="133794" x="511175" y="1582738"/>
          <p14:tracePt t="133813" x="466725" y="1279525"/>
          <p14:tracePt t="133815" x="450850" y="1139825"/>
          <p14:tracePt t="133829" x="428625" y="814388"/>
          <p14:tracePt t="133845" x="428625" y="555625"/>
          <p14:tracePt t="133848" x="428625" y="422275"/>
          <p14:tracePt t="133863" x="436563" y="163513"/>
          <p14:tracePt t="133879" x="444500" y="0"/>
          <p14:tracePt t="134979" x="2063750" y="547688"/>
          <p14:tracePt t="134979" x="2611438" y="925513"/>
          <p14:tracePt t="134979" x="3195638" y="1382713"/>
          <p14:tracePt t="134979" x="3698875" y="1768475"/>
          <p14:tracePt t="134979" x="4090988" y="2160588"/>
          <p14:tracePt t="134979" x="4727575" y="2906713"/>
          <p14:tracePt t="134979" x="5127625" y="3011488"/>
          <p14:tracePt t="134979" x="5578475" y="3159125"/>
          <p14:tracePt t="134979" x="6015038" y="3336925"/>
          <p14:tracePt t="134979" x="6777038" y="3779838"/>
          <p14:tracePt t="134979" x="7523163" y="4313238"/>
          <p14:tracePt t="134979" x="7716838" y="4491038"/>
          <p14:tracePt t="134979" x="7783513" y="4519613"/>
          <p14:tracePt t="134979" x="8020050" y="4579938"/>
          <p14:tracePt t="134979" x="8307388" y="4691063"/>
          <p14:tracePt t="134979" x="8567738" y="4816475"/>
          <p14:tracePt t="134979" x="9151938" y="5133975"/>
          <p14:tracePt t="134979" x="9277350" y="5200650"/>
          <p14:tracePt t="134979" x="9417050" y="5275263"/>
          <p14:tracePt t="134979" x="9655175" y="5400675"/>
          <p14:tracePt t="134979" x="9683750" y="5422900"/>
          <p14:tracePt t="134979" x="9699625" y="5430838"/>
          <p14:tracePt t="134979" x="9750425" y="5414963"/>
          <p14:tracePt t="134979" x="9780588" y="5386388"/>
          <p14:tracePt t="134979" x="9809163" y="5364163"/>
          <p14:tracePt t="134979" x="9831388" y="5348288"/>
          <p14:tracePt t="134979" x="9847263" y="5341938"/>
          <p14:tracePt t="134979" x="9861550" y="5334000"/>
          <p14:tracePt t="134979" x="9861550" y="5326063"/>
          <p14:tracePt t="134979" x="9875838" y="5319713"/>
          <p14:tracePt t="134979" x="9883775" y="5303838"/>
          <p14:tracePt t="134979" x="9891713" y="5297488"/>
          <p14:tracePt t="134979" x="9898063" y="5297488"/>
          <p14:tracePt t="134979" x="9936163" y="5133975"/>
          <p14:tracePt t="134979" x="9936163" y="5127625"/>
          <p14:tracePt t="134979" x="9936163" y="5119688"/>
          <p14:tracePt t="134979" x="9936163" y="5105400"/>
          <p14:tracePt t="134979" x="9936163" y="5097463"/>
          <p14:tracePt t="134979" x="9936163" y="5089525"/>
          <p14:tracePt t="134979" x="9928225" y="5089525"/>
          <p14:tracePt t="134979" x="9920288" y="5089525"/>
          <p14:tracePt t="134979" x="9913938" y="5089525"/>
          <p14:tracePt t="134979" x="9906000" y="5089525"/>
          <p14:tracePt t="134979" x="9898063" y="5089525"/>
          <p14:tracePt t="134979" x="9891713" y="5089525"/>
          <p14:tracePt t="134979" x="9891713" y="5097463"/>
          <p14:tracePt t="134979" x="9891713" y="5105400"/>
          <p14:tracePt t="134979" x="9891713" y="5111750"/>
          <p14:tracePt t="134979" x="9891713" y="5119688"/>
          <p14:tracePt t="134979" x="9883775" y="5133975"/>
          <p14:tracePt t="134979" x="9875838" y="5148263"/>
          <p14:tracePt t="134979" x="9869488" y="5200650"/>
          <p14:tracePt t="134979" x="9861550" y="5267325"/>
          <p14:tracePt t="134979" x="9861550" y="5303838"/>
          <p14:tracePt t="134979" x="9861550" y="5326063"/>
          <p14:tracePt t="134979" x="9861550" y="5370513"/>
          <p14:tracePt t="134979" x="9861550" y="5386388"/>
          <p14:tracePt t="134979" x="9861550" y="5400675"/>
          <p14:tracePt t="134979" x="9869488" y="5408613"/>
          <p14:tracePt t="134979" x="9869488" y="5430838"/>
          <p14:tracePt t="134979" x="9875838" y="5445125"/>
          <p14:tracePt t="134979" x="9875838" y="5489575"/>
          <p14:tracePt t="134979" x="9875838" y="5497513"/>
          <p14:tracePt t="134979" x="9883775" y="5511800"/>
          <p14:tracePt t="134979" x="9891713" y="5534025"/>
          <p14:tracePt t="134979" x="9891713" y="5548313"/>
          <p14:tracePt t="134979" x="9891713" y="5562600"/>
          <p14:tracePt t="134979" x="9891713" y="5570538"/>
          <p14:tracePt t="134979" x="9891713" y="5584825"/>
          <p14:tracePt t="134979" x="9891713" y="5592763"/>
          <p14:tracePt t="134979" x="9891713" y="5614988"/>
          <p14:tracePt t="134979" x="9891713" y="5629275"/>
          <p14:tracePt t="134979" x="9883775" y="5651500"/>
          <p14:tracePt t="134979" x="9875838" y="5651500"/>
          <p14:tracePt t="134979" x="9875838" y="5659438"/>
          <p14:tracePt t="134979" x="9869488" y="5667375"/>
          <p14:tracePt t="134979" x="9853613" y="5673725"/>
          <p14:tracePt t="134979" x="9839325" y="5689600"/>
          <p14:tracePt t="134979" x="9831388" y="5689600"/>
          <p14:tracePt t="134979" x="9817100" y="5695950"/>
          <p14:tracePt t="134979" x="9802813" y="5695950"/>
          <p14:tracePt t="134979" x="9786938" y="5703888"/>
          <p14:tracePt t="134979" x="9772650" y="5711825"/>
          <p14:tracePt t="134979" x="9764713" y="5711825"/>
          <p14:tracePt t="134979" x="9758363" y="5711825"/>
          <p14:tracePt t="134979" x="9750425" y="5718175"/>
          <p14:tracePt t="134979" x="9742488" y="5718175"/>
          <p14:tracePt t="134979" x="9728200" y="5726113"/>
          <p14:tracePt t="134979" x="9720263" y="5726113"/>
          <p14:tracePt t="134979" x="9713913" y="5734050"/>
          <p14:tracePt t="134979" x="9705975" y="5740400"/>
          <p14:tracePt t="134979" x="9699625" y="5748338"/>
          <p14:tracePt t="134979" x="9691688" y="5748338"/>
          <p14:tracePt t="134979" x="9683750" y="5748338"/>
          <p14:tracePt t="134979" x="9632950" y="5748338"/>
          <p14:tracePt t="134979" x="9544050" y="5740400"/>
          <p14:tracePt t="134979" x="9455150" y="5718175"/>
          <p14:tracePt t="134979" x="9277350" y="5673725"/>
          <p14:tracePt t="134979" x="9174163" y="5645150"/>
          <p14:tracePt t="134979" x="9091613" y="5622925"/>
          <p14:tracePt t="134979" x="9002713" y="5600700"/>
          <p14:tracePt t="134979" x="8958263" y="5584825"/>
          <p14:tracePt t="134979" x="8951913" y="5584825"/>
          <p14:tracePt t="134979" x="8929688" y="5584825"/>
          <p14:tracePt t="134979" x="8921750" y="5584825"/>
          <p14:tracePt t="134979" x="8915400" y="5584825"/>
          <p14:tracePt t="134979" x="8907463" y="5584825"/>
          <p14:tracePt t="134979" x="8899525" y="5584825"/>
          <p14:tracePt t="134979" x="8877300" y="5578475"/>
          <p14:tracePt t="134979" x="8832850" y="5570538"/>
          <p14:tracePt t="134979" x="8810625" y="5562600"/>
          <p14:tracePt t="134979" x="8766175" y="5548313"/>
          <p14:tracePt t="134979" x="8715375" y="5534025"/>
          <p14:tracePt t="134979" x="8699500" y="5526088"/>
          <p14:tracePt t="134979" x="8677275" y="5519738"/>
          <p14:tracePt t="134979" x="8662988" y="5511800"/>
          <p14:tracePt t="134979" x="8648700" y="5503863"/>
          <p14:tracePt t="134979" x="8632825" y="5503863"/>
          <p14:tracePt t="134979" x="8626475" y="5503863"/>
          <p14:tracePt t="134979" x="8626475" y="5497513"/>
          <p14:tracePt t="134979" x="8610600" y="5497513"/>
          <p14:tracePt t="134979" x="8610600" y="5489575"/>
          <p14:tracePt t="134979" x="8604250" y="5489575"/>
          <p14:tracePt t="134979" x="8596313" y="5489575"/>
          <p14:tracePt t="134979" x="8588375" y="5489575"/>
          <p14:tracePt t="134979" x="8582025" y="5489575"/>
          <p14:tracePt t="134979" x="8582025" y="5497513"/>
          <p14:tracePt t="134979" x="8582025" y="5503863"/>
          <p14:tracePt t="134979" x="8582025" y="5511800"/>
          <p14:tracePt t="134979" x="8574088" y="5511800"/>
          <p14:tracePt t="134979" x="8574088" y="5519738"/>
          <p14:tracePt t="134979" x="8574088" y="5526088"/>
          <p14:tracePt t="134979" x="8559800" y="5548313"/>
          <p14:tracePt t="134979" x="8551863" y="5562600"/>
          <p14:tracePt t="134979" x="8545513" y="5578475"/>
          <p14:tracePt t="134979" x="8537575" y="5584825"/>
          <p14:tracePt t="134979" x="8523288" y="5622925"/>
          <p14:tracePt t="134979" x="8515350" y="5637213"/>
          <p14:tracePt t="134979" x="8507413" y="5651500"/>
          <p14:tracePt t="134979" x="8501063" y="5667375"/>
          <p14:tracePt t="134979" x="8493125" y="5681663"/>
          <p14:tracePt t="134979" x="8485188" y="5689600"/>
          <p14:tracePt t="134979" x="8478838" y="5703888"/>
          <p14:tracePt t="134979" x="8462963" y="5748338"/>
          <p14:tracePt t="134979" x="8456613" y="5762625"/>
          <p14:tracePt t="134979" x="8448675" y="5778500"/>
          <p14:tracePt t="134979" x="8440738" y="5778500"/>
          <p14:tracePt t="134979" x="8434388" y="5792788"/>
          <p14:tracePt t="134979" x="8434388" y="5815013"/>
          <p14:tracePt t="134979" x="8434388" y="5822950"/>
          <p14:tracePt t="134979" x="8426450" y="5837238"/>
          <p14:tracePt t="134979" x="8418513" y="5851525"/>
          <p14:tracePt t="134979" x="8412163" y="5873750"/>
          <p14:tracePt t="134979" x="8412163" y="5881688"/>
          <p14:tracePt t="134979" x="8404225" y="5889625"/>
          <p14:tracePt t="134979" x="8396288" y="5895975"/>
          <p14:tracePt t="134979" x="8396288" y="5903913"/>
          <p14:tracePt t="134979" x="8396288" y="5910263"/>
          <p14:tracePt t="134979" x="8382000" y="5910263"/>
          <p14:tracePt t="134979" x="8351838" y="5910263"/>
          <p14:tracePt t="134979" x="8323263" y="5910263"/>
          <p14:tracePt t="134979" x="8234363" y="5903913"/>
          <p14:tracePt t="134979" x="8175625" y="5889625"/>
          <p14:tracePt t="134979" x="8056563" y="5873750"/>
          <p14:tracePt t="134979" x="7953375" y="5845175"/>
          <p14:tracePt t="134979" x="7886700" y="5837238"/>
          <p14:tracePt t="134979" x="7664450" y="5800725"/>
          <p14:tracePt t="134979" x="7280275" y="5703888"/>
          <p14:tracePt t="134979" x="6569075" y="5408613"/>
          <p14:tracePt t="134979" x="6073775" y="5186363"/>
          <p14:tracePt t="134979" x="5297488" y="4794250"/>
          <p14:tracePt t="134979" x="4838700" y="4475163"/>
          <p14:tracePt t="134979" x="4535488" y="4276725"/>
          <p14:tracePt t="134979" x="4394200" y="4187825"/>
          <p14:tracePt t="134979" x="4371975" y="4165600"/>
          <p14:tracePt t="134979" x="4327525" y="4127500"/>
          <p14:tracePt t="134979" x="4268788" y="4076700"/>
          <p14:tracePt t="134979" x="4202113" y="4016375"/>
          <p14:tracePt t="134979" x="4121150" y="3957638"/>
          <p14:tracePt t="134979" x="4046538" y="3876675"/>
          <p14:tracePt t="134979" x="3846513" y="3617913"/>
          <p14:tracePt t="134979" x="3484563" y="3203575"/>
          <p14:tracePt t="134979" x="3240088" y="2847975"/>
          <p14:tracePt t="134979" x="3048000" y="2589213"/>
          <p14:tracePt t="134979" x="2825750" y="2278063"/>
          <p14:tracePt t="134979" x="2767013" y="2189163"/>
          <p14:tracePt t="134979" x="2752725" y="2144713"/>
          <p14:tracePt t="134979" x="2581275" y="1982788"/>
          <p14:tracePt t="134979" x="2389188" y="1790700"/>
          <p14:tracePt t="134979" x="1946275" y="1420813"/>
          <p14:tracePt t="134979" x="1546225" y="1065213"/>
          <p14:tracePt t="134979" x="947738" y="598488"/>
          <p14:tracePt t="134979" x="820738" y="503238"/>
          <p14:tracePt t="134979" x="695325" y="422275"/>
          <p14:tracePt t="134979" x="481013" y="258763"/>
          <p14:tracePt t="134979" x="392113" y="192088"/>
          <p14:tracePt t="134979" x="311150" y="133350"/>
          <p14:tracePt t="134979" x="244475" y="80963"/>
          <p14:tracePt t="134979" x="222250" y="58738"/>
          <p14:tracePt t="135421" x="495300" y="317500"/>
          <p14:tracePt t="135426" x="1079500" y="1050925"/>
          <p14:tracePt t="135434" x="1665288" y="1804988"/>
          <p14:tracePt t="135452" x="2708275" y="3114675"/>
          <p14:tracePt t="135456" x="3078163" y="3617913"/>
          <p14:tracePt t="135468" x="3387725" y="4024313"/>
          <p14:tracePt t="135746" x="3862388" y="4113213"/>
          <p14:tracePt t="135751" x="4402138" y="4224338"/>
          <p14:tracePt t="135756" x="4897438" y="4335463"/>
          <p14:tracePt t="135770" x="5770563" y="4564063"/>
          <p14:tracePt t="135777" x="6081713" y="4675188"/>
          <p14:tracePt t="135783" x="6302375" y="4749800"/>
          <p14:tracePt t="135792" x="6488113" y="4816475"/>
          <p14:tracePt t="135803" x="6738938" y="4867275"/>
          <p14:tracePt t="135813" x="6827838" y="4889500"/>
          <p14:tracePt t="135819" x="6843713" y="4889500"/>
          <p14:tracePt t="136056" x="7072313" y="4964113"/>
          <p14:tracePt t="136065" x="7324725" y="5038725"/>
          <p14:tracePt t="136072" x="7486650" y="5111750"/>
          <p14:tracePt t="136087" x="7700963" y="5237163"/>
          <p14:tracePt t="136103" x="7775575" y="5297488"/>
          <p14:tracePt t="136106" x="7797800" y="5311775"/>
          <p14:tracePt t="136119" x="7820025" y="5341938"/>
          <p14:tracePt t="136125" x="7826375" y="5356225"/>
          <p14:tracePt t="136139" x="7842250" y="5370513"/>
          <p14:tracePt t="136145" x="7848600" y="5378450"/>
          <p14:tracePt t="136159" x="7856538" y="5386388"/>
          <p14:tracePt t="136170" x="7864475" y="5392738"/>
          <p14:tracePt t="136186" x="7870825" y="5408613"/>
          <p14:tracePt t="136203" x="7878763" y="5414963"/>
          <p14:tracePt t="136221" x="7878763" y="5430838"/>
          <p14:tracePt t="136227" x="7886700" y="5430838"/>
          <p14:tracePt t="136236" x="7886700" y="5437188"/>
          <p14:tracePt t="136256" x="7886700" y="5475288"/>
          <p14:tracePt t="136261" x="7886700" y="5489575"/>
          <p14:tracePt t="136269" x="7886700" y="5497513"/>
          <p14:tracePt t="136286" x="7878763" y="5540375"/>
          <p14:tracePt t="136290" x="7864475" y="5570538"/>
          <p14:tracePt t="136301" x="7848600" y="5614988"/>
          <p14:tracePt t="136319" x="7820025" y="5667375"/>
          <p14:tracePt t="136321" x="7789863" y="5695950"/>
          <p14:tracePt t="136335" x="7783513" y="5718175"/>
          <p14:tracePt t="136339" x="7767638" y="5740400"/>
          <p14:tracePt t="136342" x="7745413" y="5756275"/>
          <p14:tracePt t="136352" x="7723188" y="5770563"/>
          <p14:tracePt t="136357" x="7700963" y="5792788"/>
          <p14:tracePt t="136370" x="7642225" y="5815013"/>
          <p14:tracePt t="136385" x="7539038" y="5845175"/>
          <p14:tracePt t="136403" x="7419975" y="5873750"/>
          <p14:tracePt t="136418" x="7369175" y="5889625"/>
          <p14:tracePt t="136435" x="7339013" y="5889625"/>
          <p14:tracePt t="136452" x="7308850" y="5903913"/>
          <p14:tracePt t="136456" x="7286625" y="5910263"/>
          <p14:tracePt t="136459" x="7280275" y="5918200"/>
          <p14:tracePt t="136474" x="7250113" y="5932488"/>
          <p14:tracePt t="136486" x="7213600" y="5932488"/>
          <p14:tracePt t="136502" x="7191375" y="5940425"/>
          <p14:tracePt t="136507" x="7183438" y="5948363"/>
          <p14:tracePt t="136523" x="7161213" y="5954713"/>
          <p14:tracePt t="136535" x="7146925" y="5962650"/>
          <p14:tracePt t="136555" x="7131050" y="5970588"/>
          <p14:tracePt t="136569" x="7124700" y="5976938"/>
          <p14:tracePt t="136586" x="7124700" y="5984875"/>
          <p14:tracePt t="136591" x="7124700" y="5992813"/>
          <p14:tracePt t="136602" x="7124700" y="5999163"/>
          <p14:tracePt t="136605" x="7131050" y="6021388"/>
          <p14:tracePt t="136609" x="7153275" y="6043613"/>
          <p14:tracePt t="136619" x="7169150" y="6073775"/>
          <p14:tracePt t="136624" x="7183438" y="6096000"/>
          <p14:tracePt t="136629" x="7197725" y="6126163"/>
          <p14:tracePt t="136636" x="7213600" y="6140450"/>
          <p14:tracePt t="136652" x="7235825" y="6170613"/>
          <p14:tracePt t="136673" x="7280275" y="6207125"/>
          <p14:tracePt t="136677" x="7308850" y="6215063"/>
          <p14:tracePt t="136686" x="7339013" y="6229350"/>
          <p14:tracePt t="136702" x="7427913" y="6237288"/>
          <p14:tracePt t="136720" x="7553325" y="6251575"/>
          <p14:tracePt t="136738" x="7642225" y="6259513"/>
          <p14:tracePt t="136751" x="7656513" y="6259513"/>
          <p14:tracePt t="136753" x="7686675" y="6259513"/>
          <p14:tracePt t="136769" x="7731125" y="6251575"/>
          <p14:tracePt t="136774" x="7745413" y="6243638"/>
          <p14:tracePt t="136788" x="7775575" y="6229350"/>
          <p14:tracePt t="136802" x="7783513" y="6215063"/>
          <p14:tracePt t="136823" x="7783513" y="6184900"/>
          <p14:tracePt t="136827" x="7767638" y="6154738"/>
          <p14:tracePt t="136836" x="7745413" y="6118225"/>
          <p14:tracePt t="136842" x="7716838" y="6096000"/>
          <p14:tracePt t="136852" x="7686675" y="6073775"/>
          <p14:tracePt t="136856" x="7664450" y="6059488"/>
          <p14:tracePt t="136861" x="7634288" y="6051550"/>
          <p14:tracePt t="136869" x="7612063" y="6043613"/>
          <p14:tracePt t="136886" x="7583488" y="6037263"/>
          <p14:tracePt t="136891" x="7567613" y="6037263"/>
          <p14:tracePt t="136901" x="7545388" y="6043613"/>
          <p14:tracePt t="136902" x="7539038" y="6051550"/>
          <p14:tracePt t="136919" x="7508875" y="6081713"/>
          <p14:tracePt t="136923" x="7494588" y="6103938"/>
          <p14:tracePt t="136935" x="7486650" y="6132513"/>
          <p14:tracePt t="136937" x="7472363" y="6154738"/>
          <p14:tracePt t="136952" x="7472363" y="6199188"/>
          <p14:tracePt t="136974" x="7478713" y="6273800"/>
          <p14:tracePt t="136978" x="7494588" y="6296025"/>
          <p14:tracePt t="136987" x="7508875" y="6318250"/>
          <p14:tracePt t="137003" x="7539038" y="6362700"/>
          <p14:tracePt t="137019" x="7553325" y="6384925"/>
          <p14:tracePt t="137025" x="7561263" y="6391275"/>
          <p14:tracePt t="137037" x="7567613" y="6399213"/>
          <p14:tracePt t="137041" x="7583488" y="6407150"/>
          <p14:tracePt t="137051" x="7589838" y="6407150"/>
          <p14:tracePt t="137053" x="7597775" y="6413500"/>
          <p14:tracePt t="137069" x="7612063" y="6421438"/>
          <p14:tracePt t="137087" x="7620000" y="6421438"/>
          <p14:tracePt t="137326" x="7597775" y="6429375"/>
          <p14:tracePt t="137334" x="7553325" y="6451600"/>
          <p14:tracePt t="137341" x="7523163" y="6465888"/>
          <p14:tracePt t="137352" x="7478713" y="6502400"/>
          <p14:tracePt t="137369" x="7434263" y="6532563"/>
          <p14:tracePt t="137374" x="7427913" y="6546850"/>
          <p14:tracePt t="137386" x="7405688" y="6584950"/>
          <p14:tracePt t="137402" x="7375525" y="6613525"/>
          <p14:tracePt t="137418" x="7361238" y="6651625"/>
          <p14:tracePt t="137435" x="7353300" y="6680200"/>
          <p14:tracePt t="137452" x="7353300" y="6694488"/>
          <p14:tracePt t="137470" x="7353300" y="6724650"/>
          <p14:tracePt t="137486" x="7369175" y="6746875"/>
          <p14:tracePt t="137490" x="7375525" y="6754813"/>
          <p14:tracePt t="137503" x="7397750" y="6769100"/>
          <p14:tracePt t="137522" x="7427913" y="6783388"/>
          <p14:tracePt t="137525" x="7434263" y="6791325"/>
          <p14:tracePt t="137537" x="7472363" y="6805613"/>
          <p14:tracePt t="137552" x="7516813" y="6805613"/>
          <p14:tracePt t="137569" x="7575550" y="6805613"/>
          <p14:tracePt t="137573" x="7597775" y="6805613"/>
          <p14:tracePt t="137578" x="7612063" y="6805613"/>
          <p14:tracePt t="137585" x="7642225" y="6805613"/>
          <p14:tracePt t="137602" x="7686675" y="6799263"/>
          <p14:tracePt t="137620" x="7731125" y="6777038"/>
          <p14:tracePt t="137636" x="7753350" y="6769100"/>
          <p14:tracePt t="137641" x="7767638" y="6761163"/>
          <p14:tracePt t="137654" x="7783513" y="6754813"/>
          <p14:tracePt t="137669" x="7805738" y="6738938"/>
          <p14:tracePt t="137675" x="7812088" y="6738938"/>
          <p14:tracePt t="137688" x="7820025" y="6732588"/>
          <p14:tracePt t="137702" x="7842250" y="6716713"/>
          <p14:tracePt t="137719" x="7856538" y="6710363"/>
          <p14:tracePt t="137722" x="7864475" y="6702425"/>
          <p14:tracePt t="137736" x="7886700" y="6688138"/>
          <p14:tracePt t="137752" x="7893050" y="6665913"/>
          <p14:tracePt t="137771" x="7923213" y="6635750"/>
          <p14:tracePt t="137787" x="7937500" y="6613525"/>
          <p14:tracePt t="137791" x="7945438" y="6599238"/>
          <p14:tracePt t="137804" x="7959725" y="6584950"/>
          <p14:tracePt t="137818" x="7967663" y="6562725"/>
          <p14:tracePt t="137837" x="7967663" y="6554788"/>
          <p14:tracePt t="137853" x="7975600" y="6546850"/>
          <p14:tracePt t="137869" x="7975600" y="6540500"/>
          <p14:tracePt t="137886" x="7975600" y="6532563"/>
          <p14:tracePt t="137901" x="7975600" y="6524625"/>
          <p14:tracePt t="138105" x="7967663" y="6524625"/>
          <p14:tracePt t="138117" x="7959725" y="6524625"/>
          <p14:tracePt t="138137" x="7953375" y="6532563"/>
          <p14:tracePt t="138220" x="7953375" y="6524625"/>
          <p14:tracePt t="138227" x="7959725" y="6524625"/>
          <p14:tracePt t="138236" x="7967663" y="6524625"/>
          <p14:tracePt t="138252" x="7975600" y="6510338"/>
          <p14:tracePt t="138254" x="7981950" y="6502400"/>
          <p14:tracePt t="138268" x="8004175" y="6473825"/>
          <p14:tracePt t="138285" x="8042275" y="6443663"/>
          <p14:tracePt t="138302" x="8070850" y="6391275"/>
          <p14:tracePt t="138309" x="8101013" y="6302375"/>
          <p14:tracePt t="138318" x="8123238" y="6265863"/>
          <p14:tracePt t="138336" x="8137525" y="6170613"/>
          <p14:tracePt t="138351" x="8137525" y="6118225"/>
          <p14:tracePt t="138357" x="8137525" y="6110288"/>
          <p14:tracePt t="138370" x="8123238" y="6065838"/>
          <p14:tracePt t="138385" x="8093075" y="6037263"/>
          <p14:tracePt t="138408" x="8064500" y="5992813"/>
          <p14:tracePt t="138411" x="8056563" y="5992813"/>
          <p14:tracePt t="138418" x="8048625" y="5984875"/>
          <p14:tracePt t="138436" x="8034338" y="5970588"/>
          <p14:tracePt t="138441" x="8020050" y="5962650"/>
          <p14:tracePt t="138459" x="8012113" y="5962650"/>
          <p14:tracePt t="138468" x="8004175" y="5962650"/>
          <p14:tracePt t="138486" x="7997825" y="5962650"/>
          <p14:tracePt t="138502" x="7989888" y="5962650"/>
          <p14:tracePt t="138521" x="7989888" y="6059488"/>
          <p14:tracePt t="138536" x="8042275" y="6273800"/>
          <p14:tracePt t="138542" x="8064500" y="6369050"/>
          <p14:tracePt t="138554" x="8101013" y="6518275"/>
          <p14:tracePt t="138568" x="8123238" y="6584950"/>
          <p14:tracePt t="138586" x="8137525" y="6629400"/>
          <p14:tracePt t="138590" x="8145463" y="6635750"/>
          <p14:tracePt t="138594" x="8145463" y="6643688"/>
          <p14:tracePt t="138603" x="8153400" y="6651625"/>
          <p14:tracePt t="138618" x="8153400" y="6657975"/>
          <p14:tracePt t="138636" x="8153400" y="6665913"/>
          <p14:tracePt t="138652" x="8159750" y="6665913"/>
          <p14:tracePt t="139620" x="8240713" y="6577013"/>
          <p14:tracePt t="139626" x="8351838" y="6443663"/>
          <p14:tracePt t="139635" x="8448675" y="6324600"/>
          <p14:tracePt t="139653" x="8640763" y="6118225"/>
          <p14:tracePt t="139668" x="8737600" y="5970588"/>
          <p14:tracePt t="139689" x="8855075" y="5815013"/>
          <p14:tracePt t="139702" x="8855075" y="5778500"/>
          <p14:tracePt t="139719" x="8855075" y="5748338"/>
          <p14:tracePt t="140139" x="8893175" y="5770563"/>
          <p14:tracePt t="140148" x="8943975" y="5829300"/>
          <p14:tracePt t="140155" x="9002713" y="5867400"/>
          <p14:tracePt t="140168" x="9099550" y="5932488"/>
          <p14:tracePt t="140187" x="9210675" y="5992813"/>
          <p14:tracePt t="140203" x="9277350" y="6029325"/>
          <p14:tracePt t="140208" x="9336088" y="6043613"/>
          <p14:tracePt t="140214" x="9394825" y="6065838"/>
          <p14:tracePt t="140222" x="9461500" y="6073775"/>
          <p14:tracePt t="140235" x="9610725" y="6088063"/>
          <p14:tracePt t="140252" x="9699625" y="6088063"/>
          <p14:tracePt t="140268" x="9772650" y="6088063"/>
          <p14:tracePt t="140286" x="9809163" y="6081713"/>
          <p14:tracePt t="140288" x="9825038" y="6073775"/>
          <p14:tracePt t="140303" x="9839325" y="6065838"/>
          <p14:tracePt t="140310" x="9847263" y="6065838"/>
          <p14:tracePt t="140316" x="9847263" y="6059488"/>
          <p14:tracePt t="140324" x="9853613" y="6059488"/>
          <p14:tracePt t="140336" x="9861550" y="6059488"/>
          <p14:tracePt t="140342" x="9869488" y="6059488"/>
          <p14:tracePt t="140352" x="9869488" y="6051550"/>
          <p14:tracePt t="140371" x="9869488" y="6021388"/>
          <p14:tracePt t="140386" x="9853613" y="5976938"/>
          <p14:tracePt t="140391" x="9825038" y="5918200"/>
          <p14:tracePt t="140406" x="9742488" y="5829300"/>
          <p14:tracePt t="140412" x="9691688" y="5792788"/>
          <p14:tracePt t="140419" x="9625013" y="5756275"/>
          <p14:tracePt t="140434" x="9477375" y="5703888"/>
          <p14:tracePt t="140453" x="9336088" y="5695950"/>
          <p14:tracePt t="140459" x="9285288" y="5718175"/>
          <p14:tracePt t="140468" x="9224963" y="5740400"/>
          <p14:tracePt t="140488" x="9002713" y="5881688"/>
          <p14:tracePt t="140502" x="8893175" y="5976938"/>
          <p14:tracePt t="140520" x="8774113" y="6088063"/>
          <p14:tracePt t="140535" x="8743950" y="6140450"/>
          <p14:tracePt t="140553" x="8721725" y="6199188"/>
          <p14:tracePt t="140554" x="8715375" y="6229350"/>
          <p14:tracePt t="140563" x="8715375" y="6259513"/>
          <p14:tracePt t="140569" x="8715375" y="6281738"/>
          <p14:tracePt t="140586" x="8715375" y="6324600"/>
          <p14:tracePt t="140590" x="8721725" y="6332538"/>
          <p14:tracePt t="140604" x="8751888" y="6369050"/>
          <p14:tracePt t="140618" x="8885238" y="6391275"/>
          <p14:tracePt t="140637" x="9166225" y="6354763"/>
          <p14:tracePt t="140652" x="9269413" y="6310313"/>
          <p14:tracePt t="140674" x="9336088" y="6259513"/>
          <p14:tracePt t="140679" x="9350375" y="6251575"/>
          <p14:tracePt t="140692" x="9358313" y="6243638"/>
          <p14:tracePt t="140702" x="9358313" y="6229350"/>
          <p14:tracePt t="140707" x="9358313" y="6221413"/>
          <p14:tracePt t="140715" x="9358313" y="6207125"/>
          <p14:tracePt t="140723" x="9336088" y="6176963"/>
          <p14:tracePt t="140726" x="9307513" y="6140450"/>
          <p14:tracePt t="140732" x="9263063" y="6118225"/>
          <p14:tracePt t="140739" x="9210675" y="6088063"/>
          <p14:tracePt t="140754" x="9099550" y="6051550"/>
          <p14:tracePt t="140770" x="9010650" y="6037263"/>
          <p14:tracePt t="140775" x="8980488" y="6037263"/>
          <p14:tracePt t="140779" x="8943975" y="6037263"/>
          <p14:tracePt t="140794" x="8893175" y="6059488"/>
          <p14:tracePt t="140802" x="8863013" y="6073775"/>
          <p14:tracePt t="140820" x="8810625" y="6132513"/>
          <p14:tracePt t="140835" x="8796338" y="6170613"/>
          <p14:tracePt t="140852" x="8788400" y="6207125"/>
          <p14:tracePt t="140855" x="8788400" y="6221413"/>
          <p14:tracePt t="140868" x="8788400" y="6259513"/>
          <p14:tracePt t="140886" x="8810625" y="6288088"/>
          <p14:tracePt t="140903" x="9063038" y="6362700"/>
          <p14:tracePt t="140920" x="9188450" y="6384925"/>
          <p14:tracePt t="140924" x="9224963" y="6384925"/>
          <p14:tracePt t="140936" x="9269413" y="6384925"/>
          <p14:tracePt t="140953" x="9285288" y="6384925"/>
          <p14:tracePt t="140959" x="9291638" y="6384925"/>
          <p14:tracePt t="140971" x="9299575" y="6384925"/>
          <p14:tracePt t="140985" x="9307513" y="6384925"/>
          <p14:tracePt t="140987" x="9313863" y="6376988"/>
          <p14:tracePt t="141002" x="9321800" y="6362700"/>
          <p14:tracePt t="141268" x="9299575" y="6340475"/>
          <p14:tracePt t="141273" x="9255125" y="6310313"/>
          <p14:tracePt t="141286" x="9202738" y="6265863"/>
          <p14:tracePt t="141302" x="9158288" y="6237288"/>
          <p14:tracePt t="141307" x="9136063" y="6221413"/>
          <p14:tracePt t="141312" x="9121775" y="6215063"/>
          <p14:tracePt t="141324" x="9107488" y="6215063"/>
          <p14:tracePt t="141335" x="9077325" y="6199188"/>
          <p14:tracePt t="141351" x="9063038" y="6192838"/>
          <p14:tracePt t="141370" x="9032875" y="6184900"/>
          <p14:tracePt t="141387" x="8996363" y="6176963"/>
          <p14:tracePt t="141401" x="8966200" y="6170613"/>
          <p14:tracePt t="141419" x="8937625" y="6162675"/>
          <p14:tracePt t="141424" x="8915400" y="6162675"/>
          <p14:tracePt t="141428" x="8893175" y="6154738"/>
          <p14:tracePt t="141435" x="8885238" y="6154738"/>
          <p14:tracePt t="141452" x="8855075" y="6148388"/>
          <p14:tracePt t="141474" x="8832850" y="6140450"/>
          <p14:tracePt t="141492" x="8826500" y="6140450"/>
          <p14:tracePt t="141503" x="8818563" y="6132513"/>
          <p14:tracePt t="141531" x="8810625" y="6132513"/>
          <p14:tracePt t="141546" x="8804275" y="6132513"/>
          <p14:tracePt t="141627" x="8804275" y="6126163"/>
          <p14:tracePt t="141702" x="8804275" y="6118225"/>
          <p14:tracePt t="141817" x="8810625" y="6118225"/>
          <p14:tracePt t="141866" x="8818563" y="6118225"/>
          <p14:tracePt t="141873" x="8826500" y="6118225"/>
          <p14:tracePt t="141894" x="8832850" y="6118225"/>
          <p14:tracePt t="141902" x="8840788" y="6110288"/>
          <p14:tracePt t="141921" x="8855075" y="6110288"/>
          <p14:tracePt t="141936" x="8863013" y="6110288"/>
          <p14:tracePt t="141962" x="8870950" y="6110288"/>
          <p14:tracePt t="141977" x="8877300" y="6110288"/>
          <p14:tracePt t="142010" x="8885238" y="6110288"/>
          <p14:tracePt t="142025" x="8893175" y="6110288"/>
          <p14:tracePt t="142038" x="8899525" y="6110288"/>
          <p14:tracePt t="142063" x="8907463" y="6110288"/>
          <p14:tracePt t="142078" x="8915400" y="6110288"/>
          <p14:tracePt t="142192" x="8921750" y="6110288"/>
          <p14:tracePt t="142338" x="8929688" y="6110288"/>
          <p14:tracePt t="142404" x="8937625" y="6110288"/>
          <p14:tracePt t="142507" x="8943975" y="6110288"/>
          <p14:tracePt t="142562" x="8951913" y="6110288"/>
          <p14:tracePt t="142632" x="8958263" y="6110288"/>
          <p14:tracePt t="142665" x="8966200" y="6110288"/>
          <p14:tracePt t="142699" x="8974138" y="6110288"/>
          <p14:tracePt t="142746" x="8980488" y="6110288"/>
          <p14:tracePt t="142808" x="8988425" y="6110288"/>
          <p14:tracePt t="142815" x="8988425" y="6103938"/>
          <p14:tracePt t="142855" x="8996363" y="6103938"/>
          <p14:tracePt t="142876" x="9002713" y="6103938"/>
          <p14:tracePt t="142891" x="9010650" y="6096000"/>
          <p14:tracePt t="142917" x="9018588" y="6096000"/>
          <p14:tracePt t="142936" x="9024938" y="6088063"/>
          <p14:tracePt t="142965" x="9032875" y="6088063"/>
          <p14:tracePt t="142971" x="9040813" y="6088063"/>
          <p14:tracePt t="142986" x="9047163" y="6081713"/>
          <p14:tracePt t="143001" x="9063038" y="6081713"/>
          <p14:tracePt t="143020" x="9069388" y="6073775"/>
          <p14:tracePt t="143026" x="9077325" y="6073775"/>
          <p14:tracePt t="143036" x="9085263" y="6073775"/>
          <p14:tracePt t="143053" x="9099550" y="6073775"/>
          <p14:tracePt t="143060" x="9099550" y="6065838"/>
          <p14:tracePt t="143068" x="9107488" y="6065838"/>
          <p14:tracePt t="143085" x="9121775" y="6065838"/>
          <p14:tracePt t="143089" x="9129713" y="6059488"/>
          <p14:tracePt t="143093" x="9144000" y="6059488"/>
          <p14:tracePt t="143102" x="9151938" y="6051550"/>
          <p14:tracePt t="143118" x="9180513" y="6043613"/>
          <p14:tracePt t="143135" x="9210675" y="6043613"/>
          <p14:tracePt t="143136" x="9224963" y="6037263"/>
          <p14:tracePt t="143152" x="9255125" y="6021388"/>
          <p14:tracePt t="143170" x="9307513" y="6007100"/>
          <p14:tracePt t="143185" x="9329738" y="5999163"/>
          <p14:tracePt t="143201" x="9358313" y="5992813"/>
          <p14:tracePt t="143218" x="9394825" y="5992813"/>
          <p14:tracePt t="143234" x="9417050" y="5984875"/>
          <p14:tracePt t="143251" x="9447213" y="5976938"/>
          <p14:tracePt t="143268" x="9469438" y="5970588"/>
          <p14:tracePt t="143285" x="9483725" y="5962650"/>
          <p14:tracePt t="143302" x="9499600" y="5954713"/>
          <p14:tracePt t="143306" x="9505950" y="5954713"/>
          <p14:tracePt t="143321" x="9505950" y="5948363"/>
          <p14:tracePt t="143336" x="9513888" y="5948363"/>
          <p14:tracePt t="143353" x="9521825" y="5948363"/>
          <p14:tracePt t="143464" x="9513888" y="5948363"/>
          <p14:tracePt t="143484" x="9513888" y="5954713"/>
          <p14:tracePt t="143497" x="9505950" y="5954713"/>
          <p14:tracePt t="143512" x="9499600" y="5962650"/>
          <p14:tracePt t="143526" x="9491663" y="5970588"/>
          <p14:tracePt t="143546" x="9491663" y="5976938"/>
          <p14:tracePt t="143559" x="9483725" y="5976938"/>
          <p14:tracePt t="143571" x="9477375" y="5984875"/>
          <p14:tracePt t="143586" x="9477375" y="5992813"/>
          <p14:tracePt t="143609" x="9469438" y="5992813"/>
          <p14:tracePt t="143620" x="9461500" y="5999163"/>
          <p14:tracePt t="143636" x="9455150" y="6015038"/>
          <p14:tracePt t="143652" x="9447213" y="6021388"/>
          <p14:tracePt t="143654" x="9439275" y="6029325"/>
          <p14:tracePt t="143668" x="9432925" y="6043613"/>
          <p14:tracePt t="143686" x="9410700" y="6051550"/>
          <p14:tracePt t="143690" x="9410700" y="6059488"/>
          <p14:tracePt t="143701" x="9402763" y="6065838"/>
          <p14:tracePt t="143703" x="9394825" y="6073775"/>
          <p14:tracePt t="143719" x="9394825" y="6081713"/>
          <p14:tracePt t="143723" x="9388475" y="6088063"/>
          <p14:tracePt t="143738" x="9380538" y="6088063"/>
          <p14:tracePt t="143751" x="9372600" y="6096000"/>
          <p14:tracePt t="143771" x="9366250" y="6110288"/>
          <p14:tracePt t="143787" x="9358313" y="6110288"/>
          <p14:tracePt t="143791" x="9350375" y="6110288"/>
          <p14:tracePt t="143803" x="9344025" y="6126163"/>
          <p14:tracePt t="143819" x="9336088" y="6132513"/>
          <p14:tracePt t="144093" x="9269413" y="6154738"/>
          <p14:tracePt t="144099" x="9188450" y="6184900"/>
          <p14:tracePt t="144104" x="9107488" y="6221413"/>
          <p14:tracePt t="144117" x="9002713" y="6273800"/>
          <p14:tracePt t="144136" x="8915400" y="6310313"/>
          <p14:tracePt t="144140" x="8885238" y="6340475"/>
          <p14:tracePt t="144145" x="8855075" y="6354763"/>
          <p14:tracePt t="144153" x="8826500" y="6362700"/>
          <p14:tracePt t="144168" x="8796338" y="6376988"/>
          <p14:tracePt t="144189" x="8759825" y="6391275"/>
          <p14:tracePt t="144202" x="8737600" y="6399213"/>
          <p14:tracePt t="144220" x="8729663" y="6399213"/>
          <p14:tracePt t="144236" x="8721725" y="6407150"/>
          <p14:tracePt t="144251" x="8715375" y="6407150"/>
          <p14:tracePt t="144269" x="8699500" y="6407150"/>
          <p14:tracePt t="144286" x="8699500" y="6413500"/>
          <p14:tracePt t="144352" x="8699500" y="6421438"/>
          <p14:tracePt t="144364" x="8707438" y="6421438"/>
          <p14:tracePt t="144370" x="8715375" y="6421438"/>
          <p14:tracePt t="144379" x="8715375" y="6429375"/>
          <p14:tracePt t="144387" x="8729663" y="6435725"/>
          <p14:tracePt t="144407" x="8751888" y="6451600"/>
          <p14:tracePt t="144418" x="8751888" y="6457950"/>
          <p14:tracePt t="144423" x="8759825" y="6457950"/>
          <p14:tracePt t="144427" x="8774113" y="6465888"/>
          <p14:tracePt t="144436" x="8782050" y="6473825"/>
          <p14:tracePt t="144453" x="8818563" y="6488113"/>
          <p14:tracePt t="144469" x="8848725" y="6496050"/>
          <p14:tracePt t="144489" x="8885238" y="6502400"/>
          <p14:tracePt t="144495" x="8893175" y="6502400"/>
          <p14:tracePt t="144502" x="8899525" y="6502400"/>
          <p14:tracePt t="144518" x="8915400" y="6502400"/>
          <p14:tracePt t="144522" x="8921750" y="6502400"/>
          <p14:tracePt t="144535" x="8937625" y="6502400"/>
          <p14:tracePt t="144552" x="8951913" y="6502400"/>
          <p14:tracePt t="144569" x="8980488" y="6502400"/>
          <p14:tracePt t="144586" x="9002713" y="6502400"/>
          <p14:tracePt t="144591" x="9010650" y="6502400"/>
          <p14:tracePt t="144597" x="9024938" y="6502400"/>
          <p14:tracePt t="144603" x="9032875" y="6502400"/>
          <p14:tracePt t="144618" x="9055100" y="6502400"/>
          <p14:tracePt t="144635" x="9063038" y="6502400"/>
          <p14:tracePt t="144638" x="9069388" y="6502400"/>
          <p14:tracePt t="144653" x="9085263" y="6502400"/>
          <p14:tracePt t="144659" x="9091613" y="6502400"/>
          <p14:tracePt t="144665" x="9099550" y="6502400"/>
          <p14:tracePt t="144670" x="9107488" y="6502400"/>
          <p14:tracePt t="144685" x="9129713" y="6502400"/>
          <p14:tracePt t="144707" x="9151938" y="6488113"/>
          <p14:tracePt t="144719" x="9158288" y="6488113"/>
          <p14:tracePt t="144736" x="9158288" y="6480175"/>
          <p14:tracePt t="144742" x="9166225" y="6480175"/>
          <p14:tracePt t="144749" x="9174163" y="6480175"/>
          <p14:tracePt t="144757" x="9180513" y="6480175"/>
          <p14:tracePt t="144768" x="9196388" y="6473825"/>
          <p14:tracePt t="144786" x="9202738" y="6473825"/>
          <p14:tracePt t="144789" x="9218613" y="6465888"/>
          <p14:tracePt t="144803" x="9224963" y="6457950"/>
          <p14:tracePt t="144819" x="9240838" y="6457950"/>
          <p14:tracePt t="144823" x="9247188" y="6457950"/>
          <p14:tracePt t="144828" x="9255125" y="6451600"/>
          <p14:tracePt t="144837" x="9263063" y="6451600"/>
          <p14:tracePt t="144853" x="9269413" y="6451600"/>
          <p14:tracePt t="144856" x="9277350" y="6451600"/>
          <p14:tracePt t="144878" x="9285288" y="6451600"/>
          <p14:tracePt t="144898" x="9291638" y="6451600"/>
          <p14:tracePt t="144912" x="9299575" y="6451600"/>
          <p14:tracePt t="144946" x="9307513" y="6451600"/>
          <p14:tracePt t="144959" x="9313863" y="6451600"/>
          <p14:tracePt t="144973" x="9313863" y="6443663"/>
          <p14:tracePt t="144987" x="9321800" y="6443663"/>
          <p14:tracePt t="145002" x="9336088" y="6443663"/>
          <p14:tracePt t="145020" x="9344025" y="6443663"/>
          <p14:tracePt t="145036" x="9350375" y="6443663"/>
          <p14:tracePt t="145040" x="9358313" y="6443663"/>
          <p14:tracePt t="145055" x="9366250" y="6443663"/>
          <p14:tracePt t="145068" x="9372600" y="6443663"/>
          <p14:tracePt t="145095" x="9380538" y="6443663"/>
          <p14:tracePt t="145177" x="9372600" y="6443663"/>
          <p14:tracePt t="145375" x="9040813" y="6273800"/>
          <p14:tracePt t="145381" x="8448675" y="5954713"/>
          <p14:tracePt t="145390" x="7783513" y="5592763"/>
          <p14:tracePt t="145404" x="6221413" y="4608513"/>
          <p14:tracePt t="145412" x="5392738" y="4038600"/>
          <p14:tracePt t="145418" x="4652963" y="3581400"/>
          <p14:tracePt t="145436" x="3284538" y="2722563"/>
          <p14:tracePt t="145443" x="3040063" y="2603500"/>
          <p14:tracePt t="145452" x="2855913" y="2536825"/>
          <p14:tracePt t="145468" x="2730500" y="2492375"/>
          <p14:tracePt t="145705" x="2478088" y="2205038"/>
          <p14:tracePt t="145713" x="2233613" y="1879600"/>
          <p14:tracePt t="145720" x="2019300" y="1509713"/>
          <p14:tracePt t="145736" x="1531938" y="820738"/>
          <p14:tracePt t="145736" x="1279525" y="45085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457B5D-A4A6-E641-F6D9-C0F1B7C31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37E6C28-4866-2AEB-440B-1BDF761DA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0582" y="2989262"/>
            <a:ext cx="8090835" cy="879475"/>
          </a:xfrm>
        </p:spPr>
        <p:txBody>
          <a:bodyPr>
            <a:normAutofit fontScale="90000"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Adhoc</a:t>
            </a:r>
            <a:r>
              <a:rPr lang="en-IN" dirty="0">
                <a:solidFill>
                  <a:schemeClr val="bg1"/>
                </a:solidFill>
              </a:rPr>
              <a:t> Business Requests using MySQL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8D971AA-C4A7-E582-C778-E78B132FDE78}"/>
              </a:ext>
            </a:extLst>
          </p:cNvPr>
          <p:cNvSpPr/>
          <p:nvPr/>
        </p:nvSpPr>
        <p:spPr>
          <a:xfrm>
            <a:off x="7780422" y="4487778"/>
            <a:ext cx="409073" cy="31282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38D152B-9129-9CF2-414D-4235040BA6B2}"/>
              </a:ext>
            </a:extLst>
          </p:cNvPr>
          <p:cNvSpPr/>
          <p:nvPr/>
        </p:nvSpPr>
        <p:spPr>
          <a:xfrm>
            <a:off x="8442159" y="4487778"/>
            <a:ext cx="409073" cy="31282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8BBD681-615F-6034-9452-4EACDF2EAF55}"/>
              </a:ext>
            </a:extLst>
          </p:cNvPr>
          <p:cNvSpPr/>
          <p:nvPr/>
        </p:nvSpPr>
        <p:spPr>
          <a:xfrm>
            <a:off x="9103896" y="4487778"/>
            <a:ext cx="409073" cy="31282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56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44"/>
    </mc:Choice>
    <mc:Fallback xmlns="">
      <p:transition spd="slow" advTm="564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457B5D-A4A6-E641-F6D9-C0F1B7C31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37E6C28-4866-2AEB-440B-1BDF761DA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63" y="-144380"/>
            <a:ext cx="3801979" cy="770020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List of products with a base price greater than 500 &amp; promo type of 'BOGOF'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64C5A8-B383-250D-2571-243420C2D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42" y="850232"/>
            <a:ext cx="3118901" cy="770019"/>
          </a:xfrm>
          <a:prstGeom prst="rect">
            <a:avLst/>
          </a:prstGeom>
        </p:spPr>
      </p:pic>
      <p:sp>
        <p:nvSpPr>
          <p:cNvPr id="2" name="Title 5">
            <a:extLst>
              <a:ext uri="{FF2B5EF4-FFF2-40B4-BE49-F238E27FC236}">
                <a16:creationId xmlns:a16="http://schemas.microsoft.com/office/drawing/2014/main" id="{A60816AF-712D-2ED4-07F1-D92A0BD135A7}"/>
              </a:ext>
            </a:extLst>
          </p:cNvPr>
          <p:cNvSpPr txBox="1">
            <a:spLocks/>
          </p:cNvSpPr>
          <p:nvPr/>
        </p:nvSpPr>
        <p:spPr>
          <a:xfrm>
            <a:off x="3930318" y="112292"/>
            <a:ext cx="3545306" cy="4973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Number of stores in each city in descending 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EB1C9-20E4-8FAD-19A7-344E3DA89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3233" y="802104"/>
            <a:ext cx="2019475" cy="2269959"/>
          </a:xfrm>
          <a:prstGeom prst="rect">
            <a:avLst/>
          </a:prstGeom>
        </p:spPr>
      </p:pic>
      <p:sp>
        <p:nvSpPr>
          <p:cNvPr id="7" name="Title 5">
            <a:extLst>
              <a:ext uri="{FF2B5EF4-FFF2-40B4-BE49-F238E27FC236}">
                <a16:creationId xmlns:a16="http://schemas.microsoft.com/office/drawing/2014/main" id="{C8357109-C46B-4CC9-9E77-FB53BE7861EC}"/>
              </a:ext>
            </a:extLst>
          </p:cNvPr>
          <p:cNvSpPr txBox="1">
            <a:spLocks/>
          </p:cNvSpPr>
          <p:nvPr/>
        </p:nvSpPr>
        <p:spPr>
          <a:xfrm>
            <a:off x="7724276" y="87578"/>
            <a:ext cx="3573180" cy="5866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Total revenue generated before &amp; after the campaign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FFBB71-BF34-9080-D78A-2E79A6028D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9375" y="866708"/>
            <a:ext cx="3718081" cy="698482"/>
          </a:xfrm>
          <a:prstGeom prst="rect">
            <a:avLst/>
          </a:prstGeom>
        </p:spPr>
      </p:pic>
      <p:sp>
        <p:nvSpPr>
          <p:cNvPr id="11" name="Title 5">
            <a:extLst>
              <a:ext uri="{FF2B5EF4-FFF2-40B4-BE49-F238E27FC236}">
                <a16:creationId xmlns:a16="http://schemas.microsoft.com/office/drawing/2014/main" id="{1E334879-9CA9-8AFE-F136-50CEB32710B2}"/>
              </a:ext>
            </a:extLst>
          </p:cNvPr>
          <p:cNvSpPr txBox="1">
            <a:spLocks/>
          </p:cNvSpPr>
          <p:nvPr/>
        </p:nvSpPr>
        <p:spPr>
          <a:xfrm>
            <a:off x="828555" y="3348789"/>
            <a:ext cx="3801979" cy="7700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Incremental Sold Quantity (ISU%) for each category during the Diwali campaign &amp; provide rankings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2FC48D-88C3-1026-2C65-0F71DC58F9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3695" y="4343400"/>
            <a:ext cx="3039980" cy="1568116"/>
          </a:xfrm>
          <a:prstGeom prst="rect">
            <a:avLst/>
          </a:prstGeom>
        </p:spPr>
      </p:pic>
      <p:sp>
        <p:nvSpPr>
          <p:cNvPr id="14" name="Title 5">
            <a:extLst>
              <a:ext uri="{FF2B5EF4-FFF2-40B4-BE49-F238E27FC236}">
                <a16:creationId xmlns:a16="http://schemas.microsoft.com/office/drawing/2014/main" id="{4112DB51-2318-2279-9512-ACBA8959452C}"/>
              </a:ext>
            </a:extLst>
          </p:cNvPr>
          <p:cNvSpPr txBox="1">
            <a:spLocks/>
          </p:cNvSpPr>
          <p:nvPr/>
        </p:nvSpPr>
        <p:spPr>
          <a:xfrm>
            <a:off x="7529333" y="2431898"/>
            <a:ext cx="3801979" cy="7700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Top 5 products, ranked by Incremental Revenue Percentage (IR%), across all campaigns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8D4153E-58ED-C6DD-AC66-7CAA000ABC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6216" y="3429000"/>
            <a:ext cx="5123935" cy="322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0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37"/>
    </mc:Choice>
    <mc:Fallback xmlns="">
      <p:transition spd="slow" advTm="23337"/>
    </mc:Fallback>
  </mc:AlternateContent>
  <p:extLst>
    <p:ext uri="{3A86A75C-4F4B-4683-9AE1-C65F6400EC91}">
      <p14:laserTraceLst xmlns:p14="http://schemas.microsoft.com/office/powerpoint/2010/main">
        <p14:tracePtLst>
          <p14:tracePt t="11755" x="177800" y="2035175"/>
          <p14:tracePt t="11765" x="266700" y="2019300"/>
          <p14:tracePt t="11769" x="333375" y="1990725"/>
          <p14:tracePt t="11781" x="406400" y="1946275"/>
          <p14:tracePt t="11799" x="444500" y="1924050"/>
          <p14:tracePt t="11803" x="450850" y="1901825"/>
          <p14:tracePt t="11809" x="466725" y="1885950"/>
          <p14:tracePt t="11818" x="473075" y="1879600"/>
          <p14:tracePt t="11831" x="495300" y="1849438"/>
          <p14:tracePt t="11852" x="511175" y="1804988"/>
          <p14:tracePt t="11856" x="517525" y="1774825"/>
          <p14:tracePt t="11865" x="517525" y="1746250"/>
          <p14:tracePt t="11883" x="517525" y="1560513"/>
          <p14:tracePt t="11898" x="488950" y="1435100"/>
          <p14:tracePt t="11915" x="444500" y="1323975"/>
          <p14:tracePt t="11920" x="414338" y="1295400"/>
          <p14:tracePt t="11924" x="369888" y="1243013"/>
          <p14:tracePt t="11932" x="325438" y="1220788"/>
          <p14:tracePt t="11947" x="236538" y="1168400"/>
          <p14:tracePt t="11966" x="111125" y="1168400"/>
          <p14:tracePt t="11982" x="36513" y="1190625"/>
          <p14:tracePt t="11987" x="7938" y="1206500"/>
          <p14:tracePt t="12102" x="155575" y="1620838"/>
          <p14:tracePt t="12116" x="369888" y="1604963"/>
          <p14:tracePt t="12122" x="450850" y="1598613"/>
          <p14:tracePt t="12131" x="533400" y="1568450"/>
          <p14:tracePt t="12134" x="620713" y="1538288"/>
          <p14:tracePt t="12146" x="687388" y="1509713"/>
          <p14:tracePt t="12166" x="836613" y="1443038"/>
          <p14:tracePt t="12170" x="881063" y="1412875"/>
          <p14:tracePt t="12183" x="931863" y="1368425"/>
          <p14:tracePt t="12197" x="947738" y="1354138"/>
          <p14:tracePt t="12201" x="968375" y="1323975"/>
          <p14:tracePt t="12215" x="990600" y="1265238"/>
          <p14:tracePt t="12219" x="990600" y="1228725"/>
          <p14:tracePt t="12225" x="998538" y="1190625"/>
          <p14:tracePt t="12232" x="998538" y="1162050"/>
          <p14:tracePt t="12247" x="998538" y="1101725"/>
          <p14:tracePt t="12250" x="998538" y="1079500"/>
          <p14:tracePt t="12266" x="976313" y="1050925"/>
          <p14:tracePt t="12281" x="939800" y="1028700"/>
          <p14:tracePt t="12286" x="925513" y="1020763"/>
          <p14:tracePt t="12297" x="895350" y="1020763"/>
          <p14:tracePt t="12299" x="865188" y="1020763"/>
          <p14:tracePt t="12315" x="769938" y="1057275"/>
          <p14:tracePt t="12332" x="673100" y="1117600"/>
          <p14:tracePt t="12347" x="636588" y="1154113"/>
          <p14:tracePt t="12365" x="598488" y="1206500"/>
          <p14:tracePt t="12370" x="592138" y="1235075"/>
          <p14:tracePt t="12375" x="584200" y="1265238"/>
          <p14:tracePt t="12382" x="584200" y="1295400"/>
          <p14:tracePt t="12397" x="584200" y="1354138"/>
          <p14:tracePt t="12423" x="658813" y="1449388"/>
          <p14:tracePt t="12432" x="687388" y="1465263"/>
          <p14:tracePt t="12437" x="739775" y="1479550"/>
          <p14:tracePt t="12450" x="842963" y="1493838"/>
          <p14:tracePt t="12465" x="909638" y="1487488"/>
          <p14:tracePt t="12487" x="990600" y="1457325"/>
          <p14:tracePt t="12492" x="998538" y="1443038"/>
          <p14:tracePt t="12499" x="1012825" y="1427163"/>
          <p14:tracePt t="12516" x="1035050" y="1420813"/>
          <p14:tracePt t="12519" x="1042988" y="1412875"/>
          <p14:tracePt t="12525" x="1042988" y="1404938"/>
          <p14:tracePt t="12532" x="1050925" y="1404938"/>
          <p14:tracePt t="12547" x="1057275" y="1390650"/>
          <p14:tracePt t="12565" x="1065213" y="1382713"/>
          <p14:tracePt t="12582" x="1065213" y="1368425"/>
          <p14:tracePt t="12600" x="1042988" y="1354138"/>
          <p14:tracePt t="12615" x="998538" y="1346200"/>
          <p14:tracePt t="12634" x="850900" y="1398588"/>
          <p14:tracePt t="12648" x="776288" y="1443038"/>
          <p14:tracePt t="12665" x="739775" y="1487488"/>
          <p14:tracePt t="12667" x="725488" y="1501775"/>
          <p14:tracePt t="12681" x="725488" y="1509713"/>
          <p14:tracePt t="12685" x="717550" y="1524000"/>
          <p14:tracePt t="12697" x="709613" y="1531938"/>
          <p14:tracePt t="12716" x="717550" y="1546225"/>
          <p14:tracePt t="12732" x="769938" y="1560513"/>
          <p14:tracePt t="12737" x="806450" y="1560513"/>
          <p14:tracePt t="12748" x="842963" y="1560513"/>
          <p14:tracePt t="12751" x="881063" y="1560513"/>
          <p14:tracePt t="12764" x="939800" y="1560513"/>
          <p14:tracePt t="12780" x="998538" y="1538288"/>
          <p14:tracePt t="12797" x="1042988" y="1524000"/>
          <p14:tracePt t="12798" x="1057275" y="1509713"/>
          <p14:tracePt t="12814" x="1095375" y="1493838"/>
          <p14:tracePt t="12831" x="1109663" y="1471613"/>
          <p14:tracePt t="12832" x="1123950" y="1465263"/>
          <p14:tracePt t="12847" x="1131888" y="1465263"/>
          <p14:tracePt t="12864" x="1146175" y="1449388"/>
          <p14:tracePt t="12887" x="1154113" y="1449388"/>
          <p14:tracePt t="12897" x="1154113" y="1443038"/>
          <p14:tracePt t="12899" x="1162050" y="1443038"/>
          <p14:tracePt t="12914" x="1162050" y="1435100"/>
          <p14:tracePt t="13024" x="1168400" y="1435100"/>
          <p14:tracePt t="13134" x="1176338" y="1435100"/>
          <p14:tracePt t="13141" x="1176338" y="1427163"/>
          <p14:tracePt t="13406" x="1323975" y="1368425"/>
          <p14:tracePt t="13412" x="1487488" y="1279525"/>
          <p14:tracePt t="13419" x="1612900" y="1212850"/>
          <p14:tracePt t="13431" x="1782763" y="1109663"/>
          <p14:tracePt t="13447" x="1879600" y="1035050"/>
          <p14:tracePt t="13464" x="1946275" y="990600"/>
          <p14:tracePt t="13468" x="1960563" y="976313"/>
          <p14:tracePt t="13473" x="1974850" y="962025"/>
          <p14:tracePt t="13481" x="1982788" y="954088"/>
          <p14:tracePt t="13497" x="1997075" y="925513"/>
          <p14:tracePt t="13514" x="1990725" y="820738"/>
          <p14:tracePt t="13531" x="1916113" y="642938"/>
          <p14:tracePt t="13536" x="1879600" y="576263"/>
          <p14:tracePt t="13549" x="1797050" y="503238"/>
          <p14:tracePt t="13564" x="1693863" y="481013"/>
          <p14:tracePt t="13583" x="1465263" y="511175"/>
          <p14:tracePt t="13590" x="1390650" y="547688"/>
          <p14:tracePt t="13599" x="1317625" y="606425"/>
          <p14:tracePt t="13621" x="1168400" y="858838"/>
          <p14:tracePt t="13625" x="1139825" y="939800"/>
          <p14:tracePt t="13631" x="1123950" y="1012825"/>
          <p14:tracePt t="13648" x="1109663" y="1139825"/>
          <p14:tracePt t="13653" x="1117600" y="1212850"/>
          <p14:tracePt t="13665" x="1154113" y="1354138"/>
          <p14:tracePt t="13682" x="1206500" y="1443038"/>
          <p14:tracePt t="13686" x="1235075" y="1465263"/>
          <p14:tracePt t="13700" x="1404938" y="1516063"/>
          <p14:tracePt t="13715" x="1627188" y="1524000"/>
          <p14:tracePt t="13720" x="1724025" y="1493838"/>
          <p14:tracePt t="13734" x="1946275" y="1398588"/>
          <p14:tracePt t="13740" x="2035175" y="1323975"/>
          <p14:tracePt t="13747" x="2100263" y="1257300"/>
          <p14:tracePt t="13764" x="2189163" y="1154113"/>
          <p14:tracePt t="13766" x="2211388" y="1101725"/>
          <p14:tracePt t="13781" x="2211388" y="1035050"/>
          <p14:tracePt t="13798" x="2174875" y="954088"/>
          <p14:tracePt t="13803" x="2138363" y="909638"/>
          <p14:tracePt t="13809" x="2093913" y="881063"/>
          <p14:tracePt t="13814" x="2041525" y="865188"/>
          <p14:tracePt t="13832" x="1938338" y="858838"/>
          <p14:tracePt t="13837" x="1863725" y="865188"/>
          <p14:tracePt t="13851" x="1730375" y="931863"/>
          <p14:tracePt t="13864" x="1627188" y="984250"/>
          <p14:tracePt t="13886" x="1554163" y="1057275"/>
          <p14:tracePt t="13890" x="1538288" y="1079500"/>
          <p14:tracePt t="13897" x="1531938" y="1095375"/>
          <p14:tracePt t="13914" x="1524000" y="1139825"/>
          <p14:tracePt t="13916" x="1531938" y="1154113"/>
          <p14:tracePt t="13941" x="1643063" y="1257300"/>
          <p14:tracePt t="13945" x="1687513" y="1287463"/>
          <p14:tracePt t="13951" x="1730375" y="1309688"/>
          <p14:tracePt t="13964" x="1760538" y="1323975"/>
          <p14:tracePt t="13984" x="1804988" y="1346200"/>
          <p14:tracePt t="13989" x="1819275" y="1354138"/>
          <p14:tracePt t="14008" x="1827213" y="1354138"/>
          <p14:tracePt t="14014" x="1835150" y="1354138"/>
          <p14:tracePt t="14035" x="1835150" y="1360488"/>
          <p14:tracePt t="14049" x="1841500" y="1360488"/>
          <p14:tracePt t="14066" x="1849438" y="1368425"/>
          <p14:tracePt t="14510" x="1857375" y="1360488"/>
          <p14:tracePt t="14517" x="1863725" y="1346200"/>
          <p14:tracePt t="14536" x="1863725" y="1323975"/>
          <p14:tracePt t="14547" x="1863725" y="1317625"/>
          <p14:tracePt t="14566" x="1863725" y="1295400"/>
          <p14:tracePt t="14581" x="1857375" y="1279525"/>
          <p14:tracePt t="14601" x="1849438" y="1279525"/>
          <p14:tracePt t="14614" x="1835150" y="1279525"/>
          <p14:tracePt t="14632" x="1827213" y="1279525"/>
          <p14:tracePt t="14637" x="1819275" y="1279525"/>
          <p14:tracePt t="14641" x="1812925" y="1279525"/>
          <p14:tracePt t="14649" x="1812925" y="1287463"/>
          <p14:tracePt t="14664" x="1804988" y="1295400"/>
          <p14:tracePt t="14682" x="1797050" y="1309688"/>
          <p14:tracePt t="14687" x="1797050" y="1317625"/>
          <p14:tracePt t="14698" x="1819275" y="1346200"/>
          <p14:tracePt t="14703" x="1857375" y="1368425"/>
          <p14:tracePt t="14716" x="1997075" y="1412875"/>
          <p14:tracePt t="14730" x="2174875" y="1465263"/>
          <p14:tracePt t="14748" x="2316163" y="1487488"/>
          <p14:tracePt t="14765" x="2492375" y="1493838"/>
          <p14:tracePt t="14781" x="2603500" y="1493838"/>
          <p14:tracePt t="14798" x="2722563" y="1493838"/>
          <p14:tracePt t="14815" x="2884488" y="1479550"/>
          <p14:tracePt t="14819" x="2922588" y="1465263"/>
          <p14:tracePt t="15119" x="2973388" y="1457325"/>
          <p14:tracePt t="15126" x="3040063" y="1449388"/>
          <p14:tracePt t="15133" x="3128963" y="1435100"/>
          <p14:tracePt t="15154" x="3462338" y="1427163"/>
          <p14:tracePt t="15164" x="3543300" y="1427163"/>
          <p14:tracePt t="15166" x="3632200" y="1427163"/>
          <p14:tracePt t="15181" x="3817938" y="1427163"/>
          <p14:tracePt t="15198" x="3957638" y="1420813"/>
          <p14:tracePt t="15202" x="3995738" y="1420813"/>
          <p14:tracePt t="15206" x="4046538" y="1412875"/>
          <p14:tracePt t="15215" x="4098925" y="1412875"/>
          <p14:tracePt t="15232" x="4232275" y="1398588"/>
          <p14:tracePt t="15248" x="4491038" y="1390650"/>
          <p14:tracePt t="15266" x="4630738" y="1404938"/>
          <p14:tracePt t="15270" x="4697413" y="1412875"/>
          <p14:tracePt t="15281" x="4845050" y="1427163"/>
          <p14:tracePt t="15297" x="4964113" y="1449388"/>
          <p14:tracePt t="15315" x="5060950" y="1457325"/>
          <p14:tracePt t="15604" x="5200650" y="1420813"/>
          <p14:tracePt t="15610" x="5408613" y="1354138"/>
          <p14:tracePt t="15618" x="5584825" y="1301750"/>
          <p14:tracePt t="15631" x="5784850" y="1243013"/>
          <p14:tracePt t="15648" x="5895975" y="1198563"/>
          <p14:tracePt t="15650" x="5932488" y="1190625"/>
          <p14:tracePt t="15664" x="5954713" y="1176338"/>
          <p14:tracePt t="15666" x="5976938" y="1168400"/>
          <p14:tracePt t="15681" x="5992813" y="1154113"/>
          <p14:tracePt t="15698" x="6007100" y="1131888"/>
          <p14:tracePt t="15714" x="6007100" y="1087438"/>
          <p14:tracePt t="15733" x="5954713" y="962025"/>
          <p14:tracePt t="15747" x="5903913" y="887413"/>
          <p14:tracePt t="15765" x="5829300" y="836613"/>
          <p14:tracePt t="15767" x="5784850" y="820738"/>
          <p14:tracePt t="15781" x="5659438" y="820738"/>
          <p14:tracePt t="15798" x="5534025" y="865188"/>
          <p14:tracePt t="15813" x="5430838" y="931863"/>
          <p14:tracePt t="15814" x="5386388" y="976313"/>
          <p14:tracePt t="15830" x="5311775" y="1079500"/>
          <p14:tracePt t="15849" x="5245100" y="1287463"/>
          <p14:tracePt t="15865" x="5245100" y="1427163"/>
          <p14:tracePt t="15870" x="5245100" y="1465263"/>
          <p14:tracePt t="15880" x="5253038" y="1487488"/>
          <p14:tracePt t="15898" x="5311775" y="1531938"/>
          <p14:tracePt t="15903" x="5378450" y="1554163"/>
          <p14:tracePt t="15915" x="5459413" y="1560513"/>
          <p14:tracePt t="15920" x="5600700" y="1560513"/>
          <p14:tracePt t="15930" x="5726113" y="1524000"/>
          <p14:tracePt t="15949" x="6043613" y="1390650"/>
          <p14:tracePt t="15953" x="6103938" y="1346200"/>
          <p14:tracePt t="15959" x="6148388" y="1309688"/>
          <p14:tracePt t="15968" x="6176963" y="1287463"/>
          <p14:tracePt t="15983" x="6207125" y="1243013"/>
          <p14:tracePt t="15984" x="6207125" y="1228725"/>
          <p14:tracePt t="16002" x="6199188" y="1190625"/>
          <p14:tracePt t="16007" x="6176963" y="1168400"/>
          <p14:tracePt t="16014" x="6148388" y="1139825"/>
          <p14:tracePt t="16031" x="6081713" y="1079500"/>
          <p14:tracePt t="16032" x="6037263" y="1050925"/>
          <p14:tracePt t="16049" x="5954713" y="1028700"/>
          <p14:tracePt t="16065" x="5845175" y="1028700"/>
          <p14:tracePt t="16068" x="5778500" y="1050925"/>
          <p14:tracePt t="16081" x="5695950" y="1065213"/>
          <p14:tracePt t="16086" x="5645150" y="1095375"/>
          <p14:tracePt t="16098" x="5578475" y="1131888"/>
          <p14:tracePt t="16116" x="5526088" y="1212850"/>
          <p14:tracePt t="16131" x="5526088" y="1301750"/>
          <p14:tracePt t="16150" x="5622925" y="1449388"/>
          <p14:tracePt t="16165" x="5800725" y="1531938"/>
          <p14:tracePt t="16185" x="5970588" y="1568450"/>
          <p14:tracePt t="16191" x="6007100" y="1568450"/>
          <p14:tracePt t="16198" x="6043613" y="1568450"/>
          <p14:tracePt t="16216" x="6096000" y="1568450"/>
          <p14:tracePt t="16222" x="6110288" y="1560513"/>
          <p14:tracePt t="16231" x="6126163" y="1560513"/>
          <p14:tracePt t="16248" x="6132513" y="1554163"/>
          <p14:tracePt t="16254" x="6132513" y="1546225"/>
          <p14:tracePt t="16266" x="6140450" y="1546225"/>
          <p14:tracePt t="16281" x="6148388" y="1546225"/>
          <p14:tracePt t="16335" x="6154738" y="1546225"/>
          <p14:tracePt t="16341" x="6162675" y="1546225"/>
          <p14:tracePt t="16348" x="6170613" y="1538288"/>
          <p14:tracePt t="16365" x="6184900" y="1531938"/>
          <p14:tracePt t="16367" x="6192838" y="1524000"/>
          <p14:tracePt t="16622" x="6473825" y="1420813"/>
          <p14:tracePt t="16628" x="6850063" y="1301750"/>
          <p14:tracePt t="16635" x="7242175" y="1212850"/>
          <p14:tracePt t="16648" x="7945438" y="1117600"/>
          <p14:tracePt t="16666" x="8462963" y="1087438"/>
          <p14:tracePt t="16670" x="8693150" y="1087438"/>
          <p14:tracePt t="16675" x="8826500" y="1087438"/>
          <p14:tracePt t="16684" x="9010650" y="1087438"/>
          <p14:tracePt t="16698" x="9291638" y="1101725"/>
          <p14:tracePt t="16718" x="9528175" y="1131888"/>
          <p14:tracePt t="16723" x="9572625" y="1131888"/>
          <p14:tracePt t="16731" x="9588500" y="1139825"/>
          <p14:tracePt t="16752" x="9655175" y="1146175"/>
          <p14:tracePt t="16791" x="9655175" y="1139825"/>
          <p14:tracePt t="17003" x="9853613" y="1131888"/>
          <p14:tracePt t="17009" x="10091738" y="1101725"/>
          <p14:tracePt t="17017" x="10223500" y="1087438"/>
          <p14:tracePt t="17032" x="10409238" y="1073150"/>
          <p14:tracePt t="17048" x="10534650" y="1057275"/>
          <p14:tracePt t="17066" x="10593388" y="1050925"/>
          <p14:tracePt t="17081" x="10601325" y="1050925"/>
          <p14:tracePt t="17098" x="10609263" y="1050925"/>
          <p14:tracePt t="17126" x="10593388" y="1050925"/>
          <p14:tracePt t="17131" x="10564813" y="1042988"/>
          <p14:tracePt t="17148" x="10364788" y="976313"/>
          <p14:tracePt t="17165" x="10017125" y="909638"/>
          <p14:tracePt t="17181" x="9780588" y="903288"/>
          <p14:tracePt t="17198" x="9683750" y="939800"/>
          <p14:tracePt t="17202" x="9655175" y="962025"/>
          <p14:tracePt t="17215" x="9588500" y="1006475"/>
          <p14:tracePt t="17232" x="9558338" y="1042988"/>
          <p14:tracePt t="17236" x="9550400" y="1050925"/>
          <p14:tracePt t="17248" x="9544050" y="1087438"/>
          <p14:tracePt t="17265" x="9544050" y="1123950"/>
          <p14:tracePt t="17270" x="9558338" y="1146175"/>
          <p14:tracePt t="17286" x="9617075" y="1220788"/>
          <p14:tracePt t="17297" x="9699625" y="1279525"/>
          <p14:tracePt t="17318" x="9942513" y="1309688"/>
          <p14:tracePt t="17331" x="10106025" y="1287463"/>
          <p14:tracePt t="17347" x="10186988" y="1243013"/>
          <p14:tracePt t="17365" x="10239375" y="1206500"/>
          <p14:tracePt t="17381" x="10261600" y="1176338"/>
          <p14:tracePt t="17399" x="10261600" y="1139825"/>
          <p14:tracePt t="17415" x="10245725" y="1117600"/>
          <p14:tracePt t="17420" x="10223500" y="1101725"/>
          <p14:tracePt t="17430" x="10186988" y="1101725"/>
          <p14:tracePt t="17448" x="10025063" y="1131888"/>
          <p14:tracePt t="17467" x="9869488" y="1243013"/>
          <p14:tracePt t="17480" x="9809163" y="1309688"/>
          <p14:tracePt t="17497" x="9780588" y="1338263"/>
          <p14:tracePt t="17515" x="9758363" y="1368425"/>
          <p14:tracePt t="17533" x="9758363" y="1390650"/>
          <p14:tracePt t="17547" x="9758363" y="1398588"/>
          <p14:tracePt t="17548" x="9758363" y="1412875"/>
          <p14:tracePt t="17565" x="9758363" y="1435100"/>
          <p14:tracePt t="17768" x="9417050" y="1524000"/>
          <p14:tracePt t="17774" x="8870950" y="1679575"/>
          <p14:tracePt t="17782" x="8323263" y="1804988"/>
          <p14:tracePt t="17798" x="7213600" y="2035175"/>
          <p14:tracePt t="17802" x="6724650" y="2108200"/>
          <p14:tracePt t="17815" x="5962650" y="2241550"/>
          <p14:tracePt t="17831" x="5540375" y="2352675"/>
          <p14:tracePt t="17849" x="5311775" y="2455863"/>
          <p14:tracePt t="17864" x="5297488" y="2478088"/>
          <p14:tracePt t="17882" x="5303838" y="2478088"/>
          <p14:tracePt t="18046" x="5178425" y="2619375"/>
          <p14:tracePt t="18053" x="4994275" y="2774950"/>
          <p14:tracePt t="18064" x="4808538" y="2936875"/>
          <p14:tracePt t="18066" x="4660900" y="3078163"/>
          <p14:tracePt t="18081" x="4386263" y="3381375"/>
          <p14:tracePt t="18098" x="4113213" y="3617913"/>
          <p14:tracePt t="18103" x="3965575" y="3757613"/>
          <p14:tracePt t="18116" x="3773488" y="4002088"/>
          <p14:tracePt t="18132" x="3624263" y="4202113"/>
          <p14:tracePt t="18150" x="3498850" y="4357688"/>
          <p14:tracePt t="18164" x="3470275" y="4402138"/>
          <p14:tracePt t="18181" x="3448050" y="4424363"/>
          <p14:tracePt t="18182" x="3440113" y="4438650"/>
          <p14:tracePt t="18197" x="3440113" y="4452938"/>
          <p14:tracePt t="18216" x="3432175" y="4468813"/>
          <p14:tracePt t="18219" x="3432175" y="4483100"/>
          <p14:tracePt t="18232" x="3432175" y="4497388"/>
          <p14:tracePt t="18249" x="3432175" y="4519613"/>
          <p14:tracePt t="18267" x="3432175" y="4535488"/>
          <p14:tracePt t="18282" x="3432175" y="4541838"/>
          <p14:tracePt t="18288" x="3440113" y="4549775"/>
          <p14:tracePt t="18294" x="3454400" y="4557713"/>
          <p14:tracePt t="18300" x="3476625" y="4564063"/>
          <p14:tracePt t="18314" x="3551238" y="4586288"/>
          <p14:tracePt t="18336" x="4143375" y="4298950"/>
          <p14:tracePt t="18342" x="4379913" y="4098925"/>
          <p14:tracePt t="18346" x="4646613" y="3810000"/>
          <p14:tracePt t="18365" x="4986338" y="3343275"/>
          <p14:tracePt t="18368" x="5045075" y="3254375"/>
          <p14:tracePt t="18381" x="5083175" y="3181350"/>
          <p14:tracePt t="18397" x="5053013" y="3151188"/>
          <p14:tracePt t="18418" x="4691063" y="3167063"/>
          <p14:tracePt t="18423" x="4408488" y="3248025"/>
          <p14:tracePt t="18433" x="4179888" y="3328988"/>
          <p14:tracePt t="18446" x="3654425" y="3668713"/>
          <p14:tracePt t="18465" x="3100388" y="4210050"/>
          <p14:tracePt t="18483" x="2884488" y="4549775"/>
          <p14:tracePt t="18485" x="2819400" y="4675188"/>
          <p14:tracePt t="18496" x="2774950" y="4764088"/>
          <p14:tracePt t="18497" x="2759075" y="4830763"/>
          <p14:tracePt t="18515" x="2752725" y="4919663"/>
          <p14:tracePt t="18520" x="2752725" y="4933950"/>
          <p14:tracePt t="18533" x="2759075" y="4956175"/>
          <p14:tracePt t="18548" x="2819400" y="4956175"/>
          <p14:tracePt t="18566" x="3336925" y="4757738"/>
          <p14:tracePt t="18582" x="3729038" y="4475163"/>
          <p14:tracePt t="18587" x="3795713" y="4402138"/>
          <p14:tracePt t="18593" x="3817938" y="4371975"/>
          <p14:tracePt t="18601" x="3832225" y="4349750"/>
          <p14:tracePt t="18615" x="3832225" y="4335463"/>
          <p14:tracePt t="18632" x="3787775" y="4313238"/>
          <p14:tracePt t="18637" x="3751263" y="4305300"/>
          <p14:tracePt t="18641" x="3668713" y="4305300"/>
          <p14:tracePt t="18649" x="3559175" y="4313238"/>
          <p14:tracePt t="18665" x="3276600" y="4371975"/>
          <p14:tracePt t="18683" x="3033713" y="4475163"/>
          <p14:tracePt t="18699" x="2951163" y="4535488"/>
          <p14:tracePt t="18714" x="2922588" y="4572000"/>
          <p14:tracePt t="18732" x="2892425" y="4616450"/>
          <p14:tracePt t="18738" x="2884488" y="4616450"/>
          <p14:tracePt t="18747" x="2884488" y="4630738"/>
          <p14:tracePt t="18764" x="2892425" y="4652963"/>
          <p14:tracePt t="18768" x="2906713" y="4675188"/>
          <p14:tracePt t="18782" x="2959100" y="4705350"/>
          <p14:tracePt t="18786" x="2995613" y="4713288"/>
          <p14:tracePt t="18798" x="3025775" y="4713288"/>
          <p14:tracePt t="19364" x="3055938" y="4713288"/>
          <p14:tracePt t="19373" x="3092450" y="4713288"/>
          <p14:tracePt t="19382" x="3144838" y="4713288"/>
          <p14:tracePt t="19387" x="3189288" y="4713288"/>
          <p14:tracePt t="19392" x="3240088" y="4713288"/>
          <p14:tracePt t="19399" x="3314700" y="4713288"/>
          <p14:tracePt t="19414" x="3573463" y="4735513"/>
          <p14:tracePt t="19434" x="4032250" y="4757738"/>
          <p14:tracePt t="19440" x="4232275" y="4757738"/>
          <p14:tracePt t="19447" x="4386263" y="4757738"/>
          <p14:tracePt t="19465" x="4594225" y="4741863"/>
          <p14:tracePt t="19469" x="4683125" y="4735513"/>
          <p14:tracePt t="19481" x="4838700" y="4713288"/>
          <p14:tracePt t="19497" x="4964113" y="4691063"/>
          <p14:tracePt t="19518" x="5111750" y="4646613"/>
          <p14:tracePt t="19532" x="5253038" y="4594225"/>
          <p14:tracePt t="19536" x="5334000" y="4557713"/>
          <p14:tracePt t="19550" x="5453063" y="4491038"/>
          <p14:tracePt t="19556" x="5489575" y="4468813"/>
          <p14:tracePt t="19563" x="5497513" y="4452938"/>
          <p14:tracePt t="19581" x="5511800" y="4446588"/>
          <p14:tracePt t="19818" x="5718175" y="4379913"/>
          <p14:tracePt t="19824" x="6051550" y="4276725"/>
          <p14:tracePt t="19832" x="6324600" y="4202113"/>
          <p14:tracePt t="19848" x="6835775" y="4113213"/>
          <p14:tracePt t="19852" x="7072313" y="4083050"/>
          <p14:tracePt t="19864" x="7339013" y="4060825"/>
          <p14:tracePt t="19883" x="7634288" y="4060825"/>
          <p14:tracePt t="19898" x="7826375" y="4046538"/>
          <p14:tracePt t="19914" x="7937500" y="4038600"/>
          <p14:tracePt t="19931" x="8026400" y="4032250"/>
          <p14:tracePt t="19932" x="8070850" y="4016375"/>
          <p14:tracePt t="19948" x="8123238" y="4016375"/>
          <p14:tracePt t="19950" x="8137525" y="4010025"/>
          <p14:tracePt t="19964" x="8159750" y="4010025"/>
          <p14:tracePt t="19981" x="8167688" y="4002088"/>
          <p14:tracePt t="19998" x="8175625" y="4002088"/>
          <p14:tracePt t="20035" x="8175625" y="3995738"/>
          <p14:tracePt t="20040" x="8159750" y="3995738"/>
          <p14:tracePt t="20047" x="8137525" y="3979863"/>
          <p14:tracePt t="20064" x="8026400" y="3929063"/>
          <p14:tracePt t="20067" x="7908925" y="3876675"/>
          <p14:tracePt t="20081" x="7731125" y="3817938"/>
          <p14:tracePt t="20098" x="7650163" y="3810000"/>
          <p14:tracePt t="20115" x="7589838" y="3817938"/>
          <p14:tracePt t="20131" x="7561263" y="3854450"/>
          <p14:tracePt t="20147" x="7539038" y="3890963"/>
          <p14:tracePt t="20149" x="7531100" y="3906838"/>
          <p14:tracePt t="20165" x="7523163" y="3943350"/>
          <p14:tracePt t="20182" x="7523163" y="3979863"/>
          <p14:tracePt t="20185" x="7523163" y="4002088"/>
          <p14:tracePt t="20198" x="7553325" y="4054475"/>
          <p14:tracePt t="20214" x="7686675" y="4105275"/>
          <p14:tracePt t="20233" x="8042275" y="4060825"/>
          <p14:tracePt t="20247" x="8234363" y="3995738"/>
          <p14:tracePt t="20265" x="8351838" y="3929063"/>
          <p14:tracePt t="20281" x="8374063" y="3898900"/>
          <p14:tracePt t="20300" x="8351838" y="3840163"/>
          <p14:tracePt t="20307" x="8307388" y="3773488"/>
          <p14:tracePt t="20314" x="8212138" y="3684588"/>
          <p14:tracePt t="20332" x="7915275" y="3536950"/>
          <p14:tracePt t="20336" x="7812088" y="3498850"/>
          <p14:tracePt t="20356" x="7620000" y="3521075"/>
          <p14:tracePt t="20364" x="7583488" y="3559175"/>
          <p14:tracePt t="20384" x="7508875" y="3698875"/>
          <p14:tracePt t="20401" x="7478713" y="3787775"/>
          <p14:tracePt t="20406" x="7478713" y="3840163"/>
          <p14:tracePt t="20410" x="7478713" y="3890963"/>
          <p14:tracePt t="20415" x="7494588" y="3943350"/>
          <p14:tracePt t="20431" x="7561263" y="4076700"/>
          <p14:tracePt t="20452" x="7783513" y="4202113"/>
          <p14:tracePt t="20465" x="7967663" y="4224338"/>
          <p14:tracePt t="20482" x="8145463" y="4194175"/>
          <p14:tracePt t="20488" x="8226425" y="4171950"/>
          <p14:tracePt t="20498" x="8323263" y="4121150"/>
          <p14:tracePt t="20515" x="8351838" y="4098925"/>
          <p14:tracePt t="20520" x="8367713" y="4090988"/>
          <p14:tracePt t="20536" x="8382000" y="4076700"/>
          <p14:tracePt t="20540" x="8382000" y="4068763"/>
          <p14:tracePt t="20547" x="8389938" y="4060825"/>
          <p14:tracePt t="20565" x="8396288" y="4038600"/>
          <p14:tracePt t="20567" x="8404225" y="4032250"/>
          <p14:tracePt t="20588" x="8396288" y="4016375"/>
          <p14:tracePt t="20603" x="8337550" y="3995738"/>
          <p14:tracePt t="20608" x="8307388" y="3987800"/>
          <p14:tracePt t="20616" x="8270875" y="3979863"/>
          <p14:tracePt t="20632" x="8204200" y="3979863"/>
          <p14:tracePt t="20636" x="8175625" y="3979863"/>
          <p14:tracePt t="20651" x="8131175" y="3987800"/>
          <p14:tracePt t="20664" x="8086725" y="4010025"/>
          <p14:tracePt t="20670" x="8064500" y="4024313"/>
          <p14:tracePt t="20686" x="8048625" y="4046538"/>
          <p14:tracePt t="20698" x="8026400" y="4083050"/>
          <p14:tracePt t="20703" x="8026400" y="4090988"/>
          <p14:tracePt t="20717" x="8026400" y="4127500"/>
          <p14:tracePt t="20731" x="8026400" y="4143375"/>
          <p14:tracePt t="20748" x="8034338" y="4149725"/>
          <p14:tracePt t="20752" x="8034338" y="4157663"/>
          <p14:tracePt t="20764" x="8048625" y="4165600"/>
          <p14:tracePt t="20782" x="8070850" y="4165600"/>
          <p14:tracePt t="20783" x="8086725" y="4165600"/>
          <p14:tracePt t="20798" x="8212138" y="4165600"/>
          <p14:tracePt t="20814" x="8389938" y="4127500"/>
          <p14:tracePt t="20833" x="8515350" y="4083050"/>
          <p14:tracePt t="20847" x="8537575" y="4060825"/>
          <p14:tracePt t="20864" x="8545513" y="4054475"/>
          <p14:tracePt t="20882" x="8551863" y="4046538"/>
          <p14:tracePt t="20903" x="8501063" y="4046538"/>
          <p14:tracePt t="20915" x="8367713" y="4054475"/>
          <p14:tracePt t="20930" x="8226425" y="4121150"/>
          <p14:tracePt t="20948" x="8159750" y="4179888"/>
          <p14:tracePt t="20964" x="8108950" y="4254500"/>
          <p14:tracePt t="20982" x="8093075" y="4298950"/>
          <p14:tracePt t="20998" x="8101013" y="4321175"/>
          <p14:tracePt t="21016" x="8212138" y="4365625"/>
          <p14:tracePt t="21031" x="8389938" y="4371975"/>
          <p14:tracePt t="21048" x="8507413" y="4349750"/>
          <p14:tracePt t="21052" x="8537575" y="4335463"/>
          <p14:tracePt t="21064" x="8559800" y="4321175"/>
          <p14:tracePt t="21066" x="8574088" y="4313238"/>
          <p14:tracePt t="21081" x="8604250" y="4291013"/>
          <p14:tracePt t="21086" x="8610600" y="4283075"/>
          <p14:tracePt t="21102" x="8618538" y="4260850"/>
          <p14:tracePt t="21114" x="8618538" y="4224338"/>
          <p14:tracePt t="21136" x="8582025" y="4143375"/>
          <p14:tracePt t="21142" x="8559800" y="4113213"/>
          <p14:tracePt t="21148" x="8545513" y="4090988"/>
          <p14:tracePt t="21166" x="8515350" y="4054475"/>
          <p14:tracePt t="21172" x="8493125" y="4038600"/>
          <p14:tracePt t="21182" x="8478838" y="4032250"/>
          <p14:tracePt t="21198" x="8462963" y="4032250"/>
          <p14:tracePt t="21202" x="8456613" y="4032250"/>
          <p14:tracePt t="21215" x="8440738" y="4032250"/>
          <p14:tracePt t="21232" x="8418513" y="4032250"/>
          <p14:tracePt t="21236" x="8412163" y="4046538"/>
          <p14:tracePt t="21248" x="8382000" y="4090988"/>
          <p14:tracePt t="21265" x="8359775" y="4135438"/>
          <p14:tracePt t="21281" x="8351838" y="4179888"/>
          <p14:tracePt t="21286" x="8345488" y="4202113"/>
          <p14:tracePt t="21299" x="8337550" y="4224338"/>
          <p14:tracePt t="21305" x="8329613" y="4232275"/>
          <p14:tracePt t="21317" x="8329613" y="4238625"/>
          <p14:tracePt t="21332" x="8329613" y="4246563"/>
          <p14:tracePt t="21352" x="8337550" y="4246563"/>
          <p14:tracePt t="21379" x="8345488" y="4246563"/>
          <p14:tracePt t="21401" x="8351838" y="4246563"/>
          <p14:tracePt t="21415" x="8351838" y="4238625"/>
          <p14:tracePt t="21489" x="8345488" y="4238625"/>
          <p14:tracePt t="21625" x="8351838" y="4238625"/>
          <p14:tracePt t="21654" x="8359775" y="4232275"/>
          <p14:tracePt t="21662" x="8367713" y="4224338"/>
          <p14:tracePt t="21671" x="8367713" y="4216400"/>
          <p14:tracePt t="21675" x="8374063" y="4210050"/>
          <p14:tracePt t="21681" x="8374063" y="4202113"/>
          <p14:tracePt t="21687" x="8374063" y="4194175"/>
          <p14:tracePt t="21698" x="8374063" y="4187825"/>
          <p14:tracePt t="21715" x="8367713" y="4157663"/>
          <p14:tracePt t="21732" x="8204200" y="4060825"/>
          <p14:tracePt t="21735" x="7893050" y="3929063"/>
          <p14:tracePt t="21748" x="7064375" y="3492500"/>
          <p14:tracePt t="21765" x="5984875" y="2951163"/>
          <p14:tracePt t="21767" x="5414963" y="2619375"/>
          <p14:tracePt t="21782" x="4283075" y="2012950"/>
          <p14:tracePt t="21798" x="3373438" y="1531938"/>
          <p14:tracePt t="21803" x="3003550" y="1338263"/>
          <p14:tracePt t="21816" x="2433638" y="1087438"/>
          <p14:tracePt t="21831" x="2108200" y="947738"/>
          <p14:tracePt t="21847" x="1804988" y="792163"/>
          <p14:tracePt t="22075" x="1671638" y="681038"/>
          <p14:tracePt t="22081" x="1546225" y="584200"/>
          <p14:tracePt t="22089" x="1376363" y="495300"/>
          <p14:tracePt t="22098" x="1250950" y="414338"/>
          <p14:tracePt t="22115" x="962025" y="192088"/>
          <p14:tracePt t="22131" x="798513" y="66675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457B5D-A4A6-E641-F6D9-C0F1B7C31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37E6C28-4866-2AEB-440B-1BDF761DA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0582" y="2989262"/>
            <a:ext cx="8090835" cy="8794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IN" dirty="0">
                <a:solidFill>
                  <a:schemeClr val="bg1"/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219967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5"/>
    </mc:Choice>
    <mc:Fallback xmlns="">
      <p:transition spd="slow" advTm="513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457B5D-A4A6-E641-F6D9-C0F1B7C31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37E6C28-4866-2AEB-440B-1BDF761DA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7959" y="602349"/>
            <a:ext cx="4644189" cy="87947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420AE2-4F32-4FAC-0020-6387B4D88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68843"/>
            <a:ext cx="9144000" cy="3509318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AtliQ</a:t>
            </a:r>
            <a:r>
              <a:rPr lang="en-US" sz="2800" dirty="0">
                <a:solidFill>
                  <a:schemeClr val="bg1"/>
                </a:solidFill>
              </a:rPr>
              <a:t> Mart is a retail giant with over 50 supermarkets in the southern region of India. </a:t>
            </a:r>
          </a:p>
          <a:p>
            <a:pPr algn="l"/>
            <a:endParaRPr lang="en-US" sz="28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All their 50 stores ran a massive promotion during the Diwali 2023 and Sankranti 2024 (festive time in India) on their </a:t>
            </a:r>
            <a:r>
              <a:rPr lang="en-US" sz="2800" dirty="0" err="1">
                <a:solidFill>
                  <a:schemeClr val="bg1"/>
                </a:solidFill>
              </a:rPr>
              <a:t>AtliQ</a:t>
            </a:r>
            <a:r>
              <a:rPr lang="en-US" sz="2800" dirty="0">
                <a:solidFill>
                  <a:schemeClr val="bg1"/>
                </a:solidFill>
              </a:rPr>
              <a:t> branded products.</a:t>
            </a:r>
          </a:p>
          <a:p>
            <a:pPr algn="l"/>
            <a:endParaRPr lang="en-US" sz="28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 Now the sales director wants to understand which promotions did well and which did not so that they can make informed decisions for their next promotional period.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18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781"/>
    </mc:Choice>
    <mc:Fallback xmlns="">
      <p:transition spd="slow" advTm="4478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457B5D-A4A6-E641-F6D9-C0F1B7C31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37E6C28-4866-2AEB-440B-1BDF761DA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5578" y="2989262"/>
            <a:ext cx="8053137" cy="87947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Store Performance Analysis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8D971AA-C4A7-E582-C778-E78B132FDE78}"/>
              </a:ext>
            </a:extLst>
          </p:cNvPr>
          <p:cNvSpPr/>
          <p:nvPr/>
        </p:nvSpPr>
        <p:spPr>
          <a:xfrm>
            <a:off x="8277727" y="4487778"/>
            <a:ext cx="409073" cy="31282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38D152B-9129-9CF2-414D-4235040BA6B2}"/>
              </a:ext>
            </a:extLst>
          </p:cNvPr>
          <p:cNvSpPr/>
          <p:nvPr/>
        </p:nvSpPr>
        <p:spPr>
          <a:xfrm>
            <a:off x="8927432" y="4487778"/>
            <a:ext cx="409073" cy="31282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8BBD681-615F-6034-9452-4EACDF2EAF55}"/>
              </a:ext>
            </a:extLst>
          </p:cNvPr>
          <p:cNvSpPr/>
          <p:nvPr/>
        </p:nvSpPr>
        <p:spPr>
          <a:xfrm>
            <a:off x="9577137" y="4487778"/>
            <a:ext cx="409073" cy="31282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89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06"/>
    </mc:Choice>
    <mc:Fallback xmlns="">
      <p:transition spd="slow" advTm="560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457B5D-A4A6-E641-F6D9-C0F1B7C31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37E6C28-4866-2AEB-440B-1BDF761DA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41489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Top 10 stores in terms of Incremental Revenue (IR) from the promotions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420AE2-4F32-4FAC-0020-6387B4D88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3788" y="5295076"/>
            <a:ext cx="7904423" cy="42511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Store STCHE-4 performs very well amongst all the Stores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F882DE1-1278-1045-1935-830B53597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8480" y="1952782"/>
            <a:ext cx="8055038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84"/>
    </mc:Choice>
    <mc:Fallback xmlns="">
      <p:transition spd="slow" advTm="22284"/>
    </mc:Fallback>
  </mc:AlternateContent>
  <p:extLst>
    <p:ext uri="{3A86A75C-4F4B-4683-9AE1-C65F6400EC91}">
      <p14:laserTraceLst xmlns:p14="http://schemas.microsoft.com/office/powerpoint/2010/main">
        <p14:tracePtLst>
          <p14:tracePt t="12068" x="709613" y="2870200"/>
          <p14:tracePt t="12082" x="1117600" y="2870200"/>
          <p14:tracePt t="12098" x="1471613" y="2870200"/>
          <p14:tracePt t="12104" x="1582738" y="2870200"/>
          <p14:tracePt t="12118" x="1724025" y="2892425"/>
          <p14:tracePt t="12123" x="1752600" y="2906713"/>
          <p14:tracePt t="12140" x="1797050" y="2936875"/>
          <p14:tracePt t="12143" x="1819275" y="2967038"/>
          <p14:tracePt t="12152" x="1841500" y="3011488"/>
          <p14:tracePt t="12165" x="1863725" y="3225800"/>
          <p14:tracePt t="12186" x="1782763" y="3751263"/>
          <p14:tracePt t="12198" x="1679575" y="4135438"/>
          <p14:tracePt t="12215" x="1493838" y="4491038"/>
          <p14:tracePt t="12219" x="1382713" y="4691063"/>
          <p14:tracePt t="12226" x="1250950" y="4845050"/>
          <p14:tracePt t="12234" x="1162050" y="4956175"/>
          <p14:tracePt t="12248" x="976313" y="5127625"/>
          <p14:tracePt t="12264" x="709613" y="5297488"/>
          <p14:tracePt t="12282" x="400050" y="5453063"/>
          <p14:tracePt t="12297" x="214313" y="5503863"/>
          <p14:tracePt t="12315" x="0" y="5519738"/>
          <p14:tracePt t="12511" x="739775" y="5526088"/>
          <p14:tracePt t="12519" x="1198563" y="5689600"/>
          <p14:tracePt t="12531" x="1768475" y="5822950"/>
          <p14:tracePt t="12547" x="2811463" y="6088063"/>
          <p14:tracePt t="12766" x="2936875" y="5689600"/>
          <p14:tracePt t="12772" x="3070225" y="5334000"/>
          <p14:tracePt t="12787" x="3254375" y="4800600"/>
          <p14:tracePt t="12793" x="3306763" y="4646613"/>
          <p14:tracePt t="12800" x="3321050" y="4557713"/>
          <p14:tracePt t="12808" x="3336925" y="4505325"/>
          <p14:tracePt t="12814" x="3336925" y="4475163"/>
          <p14:tracePt t="12822" x="3343275" y="4460875"/>
          <p14:tracePt t="12835" x="3343275" y="4452938"/>
          <p14:tracePt t="12849" x="3343275" y="4446588"/>
          <p14:tracePt t="12866" x="3343275" y="4438650"/>
          <p14:tracePt t="12889" x="3343275" y="4446588"/>
          <p14:tracePt t="12902" x="3336925" y="4491038"/>
          <p14:tracePt t="12915" x="3306763" y="4549775"/>
          <p14:tracePt t="12919" x="3276600" y="4616450"/>
          <p14:tracePt t="12933" x="3189288" y="4749800"/>
          <p14:tracePt t="12937" x="3167063" y="4794250"/>
          <p14:tracePt t="12950" x="3106738" y="4860925"/>
          <p14:tracePt t="12959" x="3084513" y="4889500"/>
          <p14:tracePt t="12965" x="3062288" y="4911725"/>
          <p14:tracePt t="12981" x="3011488" y="4941888"/>
          <p14:tracePt t="12986" x="2967038" y="4956175"/>
          <p14:tracePt t="12998" x="2914650" y="4972050"/>
          <p14:tracePt t="13014" x="2855913" y="4978400"/>
          <p14:tracePt t="13018" x="2841625" y="4978400"/>
          <p14:tracePt t="13032" x="2803525" y="4978400"/>
          <p14:tracePt t="13048" x="2781300" y="4972050"/>
          <p14:tracePt t="13053" x="2767013" y="4964113"/>
          <p14:tracePt t="13067" x="2752725" y="4956175"/>
          <p14:tracePt t="13082" x="2736850" y="4956175"/>
          <p14:tracePt t="13098" x="2722563" y="4949825"/>
          <p14:tracePt t="13121" x="2714625" y="4949825"/>
          <p14:tracePt t="13141" x="2714625" y="4941888"/>
          <p14:tracePt t="13154" x="2714625" y="4933950"/>
          <p14:tracePt t="13181" x="2714625" y="4927600"/>
          <p14:tracePt t="13188" x="2714625" y="4919663"/>
          <p14:tracePt t="13208" x="2714625" y="4911725"/>
          <p14:tracePt t="13216" x="2714625" y="4905375"/>
          <p14:tracePt t="13230" x="2714625" y="4897438"/>
          <p14:tracePt t="13247" x="2714625" y="4883150"/>
          <p14:tracePt t="13249" x="2714625" y="4875213"/>
          <p14:tracePt t="13264" x="2714625" y="4860925"/>
          <p14:tracePt t="13281" x="2714625" y="4852988"/>
          <p14:tracePt t="13282" x="2714625" y="4845050"/>
          <p14:tracePt t="13318" x="2714625" y="4838700"/>
          <p14:tracePt t="13332" x="2714625" y="4830763"/>
          <p14:tracePt t="13353" x="2714625" y="4822825"/>
          <p14:tracePt t="13365" x="2714625" y="4816475"/>
          <p14:tracePt t="13372" x="2714625" y="4808538"/>
          <p14:tracePt t="13386" x="2714625" y="4800600"/>
          <p14:tracePt t="13397" x="2714625" y="4794250"/>
          <p14:tracePt t="13414" x="2730500" y="4778375"/>
          <p14:tracePt t="13431" x="2730500" y="4772025"/>
          <p14:tracePt t="13449" x="2730500" y="4757738"/>
          <p14:tracePt t="13465" x="2730500" y="4749800"/>
          <p14:tracePt t="13483" x="2730500" y="4741863"/>
          <p14:tracePt t="13499" x="2730500" y="4735513"/>
          <p14:tracePt t="13585" x="2730500" y="4727575"/>
          <p14:tracePt t="13591" x="2736850" y="4727575"/>
          <p14:tracePt t="13605" x="2744788" y="4719638"/>
          <p14:tracePt t="13614" x="2744788" y="4713288"/>
          <p14:tracePt t="13639" x="2752725" y="4705350"/>
          <p14:tracePt t="13648" x="2759075" y="4705350"/>
          <p14:tracePt t="13664" x="2767013" y="4697413"/>
          <p14:tracePt t="13682" x="2781300" y="4691063"/>
          <p14:tracePt t="13702" x="2797175" y="4683125"/>
          <p14:tracePt t="13714" x="2803525" y="4683125"/>
          <p14:tracePt t="13733" x="2819400" y="4683125"/>
          <p14:tracePt t="13748" x="2825750" y="4683125"/>
          <p14:tracePt t="13765" x="2847975" y="4683125"/>
          <p14:tracePt t="13783" x="2870200" y="4691063"/>
          <p14:tracePt t="13789" x="2878138" y="4691063"/>
          <p14:tracePt t="13799" x="2884488" y="4697413"/>
          <p14:tracePt t="13816" x="2900363" y="4705350"/>
          <p14:tracePt t="13832" x="2922588" y="4719638"/>
          <p14:tracePt t="13849" x="2936875" y="4727575"/>
          <p14:tracePt t="13854" x="2944813" y="4727575"/>
          <p14:tracePt t="13864" x="2951163" y="4727575"/>
          <p14:tracePt t="13881" x="2959100" y="4735513"/>
          <p14:tracePt t="13886" x="2967038" y="4741863"/>
          <p14:tracePt t="13899" x="2967038" y="4749800"/>
          <p14:tracePt t="13915" x="2973388" y="4749800"/>
          <p14:tracePt t="13967" x="2973388" y="4757738"/>
          <p14:tracePt t="13981" x="2973388" y="4764088"/>
          <p14:tracePt t="14112" x="2967038" y="4764088"/>
          <p14:tracePt t="14125" x="2959100" y="4764088"/>
          <p14:tracePt t="14147" x="2951163" y="4764088"/>
          <p14:tracePt t="14159" x="2944813" y="4757738"/>
          <p14:tracePt t="14173" x="2936875" y="4757738"/>
          <p14:tracePt t="14200" x="2928938" y="4749800"/>
          <p14:tracePt t="14220" x="2928938" y="4741863"/>
          <p14:tracePt t="14322" x="2928938" y="4735513"/>
          <p14:tracePt t="14385" x="2928938" y="4727575"/>
          <p14:tracePt t="14424" x="2928938" y="4719638"/>
          <p14:tracePt t="14439" x="2922588" y="4719638"/>
          <p14:tracePt t="14454" x="2914650" y="4713288"/>
          <p14:tracePt t="14493" x="2906713" y="4713288"/>
          <p14:tracePt t="14520" x="2900363" y="4713288"/>
          <p14:tracePt t="14754" x="2906713" y="4713288"/>
          <p14:tracePt t="14786" x="2914650" y="4713288"/>
          <p14:tracePt t="14799" x="2922588" y="4713288"/>
          <p14:tracePt t="14821" x="2928938" y="4713288"/>
          <p14:tracePt t="14835" x="2936875" y="4713288"/>
          <p14:tracePt t="14841" x="2944813" y="4713288"/>
          <p14:tracePt t="14850" x="2944813" y="4705350"/>
          <p14:tracePt t="14866" x="2951163" y="4705350"/>
          <p14:tracePt t="14882" x="2959100" y="4705350"/>
          <p14:tracePt t="14899" x="2967038" y="4705350"/>
          <p14:tracePt t="14917" x="2973388" y="4705350"/>
          <p14:tracePt t="14931" x="2981325" y="4705350"/>
          <p14:tracePt t="14951" x="3003550" y="4713288"/>
          <p14:tracePt t="14965" x="3025775" y="4727575"/>
          <p14:tracePt t="14981" x="3040063" y="4735513"/>
          <p14:tracePt t="14985" x="3048000" y="4735513"/>
          <p14:tracePt t="14998" x="3062288" y="4735513"/>
          <p14:tracePt t="15002" x="3062288" y="4741863"/>
          <p14:tracePt t="15014" x="3070225" y="4749800"/>
          <p14:tracePt t="15019" x="3078163" y="4749800"/>
          <p14:tracePt t="15032" x="3078163" y="4757738"/>
          <p14:tracePt t="15053" x="3084513" y="4757738"/>
          <p14:tracePt t="15066" x="3092450" y="4757738"/>
          <p14:tracePt t="15102" x="3100388" y="4757738"/>
          <p14:tracePt t="15106" x="3106738" y="4757738"/>
          <p14:tracePt t="15114" x="3114675" y="4757738"/>
          <p14:tracePt t="15132" x="3122613" y="4757738"/>
          <p14:tracePt t="15149" x="3136900" y="4757738"/>
          <p14:tracePt t="15166" x="3151188" y="4757738"/>
          <p14:tracePt t="15171" x="3159125" y="4757738"/>
          <p14:tracePt t="15175" x="3167063" y="4757738"/>
          <p14:tracePt t="15183" x="3173413" y="4757738"/>
          <p14:tracePt t="15198" x="3181350" y="4757738"/>
          <p14:tracePt t="15214" x="3189288" y="4757738"/>
          <p14:tracePt t="15230" x="3203575" y="4757738"/>
          <p14:tracePt t="15248" x="3211513" y="4757738"/>
          <p14:tracePt t="15267" x="3217863" y="4757738"/>
          <p14:tracePt t="15281" x="3225800" y="4757738"/>
          <p14:tracePt t="15284" x="3233738" y="4757738"/>
          <p14:tracePt t="15299" x="3240088" y="4757738"/>
          <p14:tracePt t="15326" x="3248025" y="4749800"/>
          <p14:tracePt t="15333" x="3254375" y="4749800"/>
          <p14:tracePt t="15348" x="3262313" y="4741863"/>
          <p14:tracePt t="15365" x="3276600" y="4741863"/>
          <p14:tracePt t="15381" x="3276600" y="4735513"/>
          <p14:tracePt t="15398" x="3284538" y="4727575"/>
          <p14:tracePt t="15414" x="3292475" y="4727575"/>
          <p14:tracePt t="15431" x="3298825" y="4727575"/>
          <p14:tracePt t="15509" x="3298825" y="4719638"/>
          <p14:tracePt t="15777" x="3343275" y="4608513"/>
          <p14:tracePt t="15782" x="3387725" y="4452938"/>
          <p14:tracePt t="15798" x="3425825" y="4283075"/>
          <p14:tracePt t="15818" x="3448050" y="4016375"/>
          <p14:tracePt t="15831" x="3448050" y="3840163"/>
          <p14:tracePt t="15848" x="3448050" y="3743325"/>
          <p14:tracePt t="15852" x="3448050" y="3706813"/>
          <p14:tracePt t="15866" x="3448050" y="3640138"/>
          <p14:tracePt t="15881" x="3448050" y="3573463"/>
          <p14:tracePt t="15898" x="3448050" y="3462338"/>
          <p14:tracePt t="15916" x="3448050" y="3395663"/>
          <p14:tracePt t="15920" x="3448050" y="3359150"/>
          <p14:tracePt t="15930" x="3448050" y="3321050"/>
          <p14:tracePt t="15948" x="3454400" y="3203575"/>
          <p14:tracePt t="15965" x="3454400" y="3114675"/>
          <p14:tracePt t="15969" x="3454400" y="3078163"/>
          <p14:tracePt t="15976" x="3454400" y="3033713"/>
          <p14:tracePt t="15982" x="3454400" y="2995613"/>
          <p14:tracePt t="15999" x="3440113" y="2928938"/>
          <p14:tracePt t="16003" x="3440113" y="2900363"/>
          <p14:tracePt t="16022" x="3432175" y="2855913"/>
          <p14:tracePt t="16024" x="3432175" y="2833688"/>
          <p14:tracePt t="16031" x="3425825" y="2811463"/>
          <p14:tracePt t="16036" x="3425825" y="2797175"/>
          <p14:tracePt t="16049" x="3417888" y="2752725"/>
          <p14:tracePt t="16066" x="3403600" y="2714625"/>
          <p14:tracePt t="16071" x="3395663" y="2692400"/>
          <p14:tracePt t="16077" x="3387725" y="2663825"/>
          <p14:tracePt t="16084" x="3381375" y="2633663"/>
          <p14:tracePt t="16090" x="3373438" y="2603500"/>
          <p14:tracePt t="16098" x="3365500" y="2589213"/>
          <p14:tracePt t="16116" x="3359150" y="2536825"/>
          <p14:tracePt t="16119" x="3351213" y="2522538"/>
          <p14:tracePt t="16131" x="3351213" y="2514600"/>
          <p14:tracePt t="16134" x="3343275" y="2492375"/>
          <p14:tracePt t="16149" x="3336925" y="2478088"/>
          <p14:tracePt t="16154" x="3328988" y="2471738"/>
          <p14:tracePt t="16159" x="3328988" y="2463800"/>
          <p14:tracePt t="16173" x="3328988" y="2455863"/>
          <p14:tracePt t="16181" x="3321050" y="2449513"/>
          <p14:tracePt t="16199" x="3314700" y="2441575"/>
          <p14:tracePt t="16221" x="3306763" y="2441575"/>
          <p14:tracePt t="16233" x="3292475" y="2441575"/>
          <p14:tracePt t="16248" x="3270250" y="2441575"/>
          <p14:tracePt t="16265" x="3248025" y="2441575"/>
          <p14:tracePt t="16270" x="3225800" y="2449513"/>
          <p14:tracePt t="16282" x="3203575" y="2449513"/>
          <p14:tracePt t="16298" x="3181350" y="2449513"/>
          <p14:tracePt t="16303" x="3167063" y="2449513"/>
          <p14:tracePt t="16316" x="3144838" y="2449513"/>
          <p14:tracePt t="16332" x="3106738" y="2455863"/>
          <p14:tracePt t="16350" x="3033713" y="2463800"/>
          <p14:tracePt t="16366" x="2989263" y="2471738"/>
          <p14:tracePt t="16372" x="2959100" y="2478088"/>
          <p14:tracePt t="16377" x="2936875" y="2478088"/>
          <p14:tracePt t="16384" x="2922588" y="2486025"/>
          <p14:tracePt t="16398" x="2906713" y="2486025"/>
          <p14:tracePt t="16404" x="2884488" y="2492375"/>
          <p14:tracePt t="16409" x="2870200" y="2492375"/>
          <p14:tracePt t="16415" x="2855913" y="2500313"/>
          <p14:tracePt t="16419" x="2833688" y="2500313"/>
          <p14:tracePt t="16430" x="2825750" y="2500313"/>
          <p14:tracePt t="16447" x="2774950" y="2522538"/>
          <p14:tracePt t="16469" x="2730500" y="2536825"/>
          <p14:tracePt t="16481" x="2692400" y="2574925"/>
          <p14:tracePt t="16497" x="2641600" y="2633663"/>
          <p14:tracePt t="16515" x="2552700" y="2803525"/>
          <p14:tracePt t="16532" x="2486025" y="2959100"/>
          <p14:tracePt t="16535" x="2455863" y="3033713"/>
          <p14:tracePt t="16552" x="2405063" y="3203575"/>
          <p14:tracePt t="16565" x="2389188" y="3351213"/>
          <p14:tracePt t="16568" x="2366963" y="3403600"/>
          <p14:tracePt t="16582" x="2352675" y="3521075"/>
          <p14:tracePt t="16600" x="2344738" y="3646488"/>
          <p14:tracePt t="16605" x="2344738" y="3706813"/>
          <p14:tracePt t="16609" x="2330450" y="3787775"/>
          <p14:tracePt t="16618" x="2330450" y="3832225"/>
          <p14:tracePt t="16632" x="2330450" y="3957638"/>
          <p14:tracePt t="16638" x="2330450" y="3995738"/>
          <p14:tracePt t="16650" x="2330450" y="4083050"/>
          <p14:tracePt t="16666" x="2338388" y="4165600"/>
          <p14:tracePt t="16682" x="2344738" y="4238625"/>
          <p14:tracePt t="16685" x="2344738" y="4283075"/>
          <p14:tracePt t="16698" x="2352675" y="4305300"/>
          <p14:tracePt t="16702" x="2352675" y="4327525"/>
          <p14:tracePt t="16707" x="2352675" y="4349750"/>
          <p14:tracePt t="16711" x="2352675" y="4371975"/>
          <p14:tracePt t="16719" x="2360613" y="4386263"/>
          <p14:tracePt t="16732" x="2366963" y="4424363"/>
          <p14:tracePt t="16748" x="2382838" y="4452938"/>
          <p14:tracePt t="16753" x="2382838" y="4468813"/>
          <p14:tracePt t="16766" x="2405063" y="4497388"/>
          <p14:tracePt t="16782" x="2433638" y="4541838"/>
          <p14:tracePt t="16805" x="2478088" y="4594225"/>
          <p14:tracePt t="16808" x="2500313" y="4616450"/>
          <p14:tracePt t="16818" x="2530475" y="4638675"/>
          <p14:tracePt t="16836" x="2619375" y="4705350"/>
          <p14:tracePt t="16848" x="2678113" y="4735513"/>
          <p14:tracePt t="16866" x="2736850" y="4749800"/>
          <p14:tracePt t="16870" x="2767013" y="4757738"/>
          <p14:tracePt t="16876" x="2803525" y="4764088"/>
          <p14:tracePt t="16885" x="2862263" y="4764088"/>
          <p14:tracePt t="16898" x="3003550" y="4764088"/>
          <p14:tracePt t="16917" x="3181350" y="4735513"/>
          <p14:tracePt t="16924" x="3203575" y="4719638"/>
          <p14:tracePt t="16933" x="3233738" y="4713288"/>
          <p14:tracePt t="16951" x="3276600" y="4668838"/>
          <p14:tracePt t="16964" x="3321050" y="4572000"/>
          <p14:tracePt t="16982" x="3381375" y="4430713"/>
          <p14:tracePt t="16984" x="3395663" y="4313238"/>
          <p14:tracePt t="16999" x="3470275" y="3957638"/>
          <p14:tracePt t="17015" x="3506788" y="3668713"/>
          <p14:tracePt t="17020" x="3514725" y="3536950"/>
          <p14:tracePt t="17025" x="3514725" y="3417888"/>
          <p14:tracePt t="17032" x="3514725" y="3292475"/>
          <p14:tracePt t="17048" x="3514725" y="3122613"/>
          <p14:tracePt t="17053" x="3506788" y="3017838"/>
          <p14:tracePt t="17067" x="3484563" y="2847975"/>
          <p14:tracePt t="17074" x="3476625" y="2759075"/>
          <p14:tracePt t="17095" x="3432175" y="2566988"/>
          <p14:tracePt t="17101" x="3417888" y="2522538"/>
          <p14:tracePt t="17115" x="3395663" y="2441575"/>
          <p14:tracePt t="17122" x="3381375" y="2411413"/>
          <p14:tracePt t="17132" x="3365500" y="2382838"/>
          <p14:tracePt t="17137" x="3359150" y="2360613"/>
          <p14:tracePt t="17142" x="3351213" y="2338388"/>
          <p14:tracePt t="17149" x="3343275" y="2316163"/>
          <p14:tracePt t="17164" x="3321050" y="2278063"/>
          <p14:tracePt t="17184" x="3298825" y="2227263"/>
          <p14:tracePt t="17199" x="3284538" y="2197100"/>
          <p14:tracePt t="17217" x="3276600" y="2174875"/>
          <p14:tracePt t="17232" x="3262313" y="2160588"/>
          <p14:tracePt t="17247" x="3254375" y="2152650"/>
          <p14:tracePt t="17265" x="3248025" y="2152650"/>
          <p14:tracePt t="17270" x="3240088" y="2152650"/>
          <p14:tracePt t="17283" x="3233738" y="2152650"/>
          <p14:tracePt t="17300" x="3217863" y="2152650"/>
          <p14:tracePt t="17315" x="3195638" y="2189163"/>
          <p14:tracePt t="17320" x="3167063" y="2219325"/>
          <p14:tracePt t="17334" x="3100388" y="2330450"/>
          <p14:tracePt t="17349" x="3011488" y="2478088"/>
          <p14:tracePt t="17369" x="2900363" y="2678113"/>
          <p14:tracePt t="17381" x="2847975" y="2781300"/>
          <p14:tracePt t="17397" x="2803525" y="2892425"/>
          <p14:tracePt t="17403" x="2789238" y="2959100"/>
          <p14:tracePt t="17408" x="2767013" y="3011488"/>
          <p14:tracePt t="17414" x="2752725" y="3062288"/>
          <p14:tracePt t="17431" x="2736850" y="3159125"/>
          <p14:tracePt t="17449" x="2722563" y="3298825"/>
          <p14:tracePt t="17464" x="2708275" y="3387725"/>
          <p14:tracePt t="17482" x="2708275" y="3484563"/>
          <p14:tracePt t="17488" x="2708275" y="3536950"/>
          <p14:tracePt t="17491" x="2714625" y="3587750"/>
          <p14:tracePt t="17498" x="2722563" y="3640138"/>
          <p14:tracePt t="17517" x="2736850" y="3743325"/>
          <p14:tracePt t="17536" x="2744788" y="3773488"/>
          <p14:tracePt t="17540" x="2744788" y="3787775"/>
          <p14:tracePt t="17550" x="2744788" y="3802063"/>
          <p14:tracePt t="17566" x="2752725" y="3810000"/>
          <p14:tracePt t="17582" x="2752725" y="3824288"/>
          <p14:tracePt t="17600" x="2752725" y="3840163"/>
          <p14:tracePt t="17615" x="2752725" y="3846513"/>
          <p14:tracePt t="17635" x="2752725" y="3854450"/>
          <p14:tracePt t="17654" x="2752725" y="3862388"/>
          <p14:tracePt t="17687" x="2759075" y="3862388"/>
          <p14:tracePt t="19177" x="2759075" y="3868738"/>
          <p14:tracePt t="19183" x="2759075" y="3876675"/>
          <p14:tracePt t="19199" x="2759075" y="3890963"/>
          <p14:tracePt t="19206" x="2759075" y="3898900"/>
          <p14:tracePt t="19210" x="2759075" y="3906838"/>
          <p14:tracePt t="19216" x="2767013" y="3921125"/>
          <p14:tracePt t="19232" x="2767013" y="3935413"/>
          <p14:tracePt t="19249" x="2774950" y="3973513"/>
          <p14:tracePt t="19253" x="2774950" y="3979863"/>
          <p14:tracePt t="19257" x="2781300" y="4002088"/>
          <p14:tracePt t="19266" x="2781300" y="4024313"/>
          <p14:tracePt t="19282" x="2789238" y="4046538"/>
          <p14:tracePt t="19286" x="2797175" y="4060825"/>
          <p14:tracePt t="19300" x="2797175" y="4083050"/>
          <p14:tracePt t="19314" x="2803525" y="4113213"/>
          <p14:tracePt t="19333" x="2811463" y="4149725"/>
          <p14:tracePt t="19349" x="2825750" y="4179888"/>
          <p14:tracePt t="19365" x="2841625" y="4194175"/>
          <p14:tracePt t="19369" x="2841625" y="4210050"/>
          <p14:tracePt t="19381" x="2862263" y="4232275"/>
          <p14:tracePt t="19398" x="2878138" y="4246563"/>
          <p14:tracePt t="19415" x="2900363" y="4268788"/>
          <p14:tracePt t="19432" x="2914650" y="4283075"/>
          <p14:tracePt t="19436" x="2922588" y="4283075"/>
          <p14:tracePt t="19447" x="2928938" y="4291013"/>
          <p14:tracePt t="19449" x="2944813" y="4298950"/>
          <p14:tracePt t="19469" x="2967038" y="4298950"/>
          <p14:tracePt t="19470" x="2989263" y="4305300"/>
          <p14:tracePt t="19485" x="3003550" y="4305300"/>
          <p14:tracePt t="19490" x="3025775" y="4305300"/>
          <p14:tracePt t="19498" x="3040063" y="4305300"/>
          <p14:tracePt t="19514" x="3084513" y="4305300"/>
          <p14:tracePt t="19532" x="3128963" y="4283075"/>
          <p14:tracePt t="19550" x="3167063" y="4268788"/>
          <p14:tracePt t="19555" x="3173413" y="4260850"/>
          <p14:tracePt t="19565" x="3195638" y="4254500"/>
          <p14:tracePt t="19583" x="3203575" y="4246563"/>
          <p14:tracePt t="19586" x="3211513" y="4246563"/>
          <p14:tracePt t="19599" x="3217863" y="4238625"/>
          <p14:tracePt t="19613" x="3225800" y="4238625"/>
          <p14:tracePt t="19635" x="3233738" y="4224338"/>
          <p14:tracePt t="19641" x="3240088" y="4216400"/>
          <p14:tracePt t="19647" x="3240088" y="4210050"/>
          <p14:tracePt t="19665" x="3254375" y="4187825"/>
          <p14:tracePt t="19669" x="3262313" y="4179888"/>
          <p14:tracePt t="19676" x="3276600" y="4165600"/>
          <p14:tracePt t="19682" x="3284538" y="4149725"/>
          <p14:tracePt t="19698" x="3298825" y="4121150"/>
          <p14:tracePt t="19703" x="3298825" y="4105275"/>
          <p14:tracePt t="19716" x="3298825" y="4098925"/>
          <p14:tracePt t="19730" x="3306763" y="4083050"/>
          <p14:tracePt t="19748" x="3314700" y="4076700"/>
          <p14:tracePt t="19764" x="3314700" y="4038600"/>
          <p14:tracePt t="19780" x="3314700" y="4002088"/>
          <p14:tracePt t="19797" x="3314700" y="3943350"/>
          <p14:tracePt t="19814" x="3314700" y="3921125"/>
          <p14:tracePt t="19831" x="3314700" y="3898900"/>
          <p14:tracePt t="19847" x="3314700" y="3884613"/>
          <p14:tracePt t="19865" x="3314700" y="3868738"/>
          <p14:tracePt t="19880" x="3306763" y="3854450"/>
          <p14:tracePt t="19898" x="3298825" y="3824288"/>
          <p14:tracePt t="19915" x="3292475" y="3773488"/>
          <p14:tracePt t="19931" x="3276600" y="3743325"/>
          <p14:tracePt t="19948" x="3270250" y="3729038"/>
          <p14:tracePt t="19965" x="3270250" y="3721100"/>
          <p14:tracePt t="19982" x="3262313" y="3713163"/>
          <p14:tracePt t="19998" x="3254375" y="3706813"/>
          <p14:tracePt t="20003" x="3248025" y="3706813"/>
          <p14:tracePt t="20063" x="3240088" y="3706813"/>
          <p14:tracePt t="20106" x="3233738" y="3706813"/>
          <p14:tracePt t="20168" x="3233738" y="3713163"/>
          <p14:tracePt t="20195" x="3225800" y="3713163"/>
          <p14:tracePt t="20218" x="3217863" y="3713163"/>
          <p14:tracePt t="20221" x="3217863" y="3721100"/>
          <p14:tracePt t="20250" x="3217863" y="3729038"/>
          <p14:tracePt t="20258" x="3211513" y="3729038"/>
          <p14:tracePt t="20268" x="3211513" y="3735388"/>
          <p14:tracePt t="20303" x="3203575" y="3735388"/>
          <p14:tracePt t="20317" x="3203575" y="3743325"/>
          <p14:tracePt t="20330" x="3203575" y="3751263"/>
          <p14:tracePt t="20337" x="3195638" y="3751263"/>
          <p14:tracePt t="20385" x="3189288" y="3751263"/>
          <p14:tracePt t="20399" x="3181350" y="3757613"/>
          <p14:tracePt t="20411" x="3181350" y="3765550"/>
          <p14:tracePt t="20419" x="3173413" y="3765550"/>
          <p14:tracePt t="20432" x="3173413" y="3773488"/>
          <p14:tracePt t="20448" x="3167063" y="3773488"/>
          <p14:tracePt t="20466" x="3159125" y="3779838"/>
          <p14:tracePt t="20482" x="3151188" y="3787775"/>
          <p14:tracePt t="20503" x="3136900" y="3802063"/>
          <p14:tracePt t="20508" x="3136900" y="3810000"/>
          <p14:tracePt t="20516" x="3128963" y="3810000"/>
          <p14:tracePt t="20532" x="3122613" y="3824288"/>
          <p14:tracePt t="20550" x="3114675" y="3824288"/>
          <p14:tracePt t="20567" x="3106738" y="3824288"/>
          <p14:tracePt t="20597" x="3106738" y="3817938"/>
          <p14:tracePt t="20604" x="3106738" y="3810000"/>
          <p14:tracePt t="20616" x="3106738" y="3787775"/>
          <p14:tracePt t="20632" x="3106738" y="3713163"/>
          <p14:tracePt t="20648" x="3100388" y="3565525"/>
          <p14:tracePt t="20653" x="3092450" y="3440113"/>
          <p14:tracePt t="20658" x="3078163" y="3270250"/>
          <p14:tracePt t="20664" x="3048000" y="3055938"/>
          <p14:tracePt t="20682" x="3017838" y="2730500"/>
          <p14:tracePt t="20686" x="2995613" y="2589213"/>
          <p14:tracePt t="20702" x="2951163" y="2338388"/>
          <p14:tracePt t="20705" x="2928938" y="2233613"/>
          <p14:tracePt t="20714" x="2914650" y="2174875"/>
          <p14:tracePt t="20735" x="2870200" y="2057400"/>
          <p14:tracePt t="20748" x="2847975" y="1997075"/>
          <p14:tracePt t="20764" x="2841625" y="1952625"/>
          <p14:tracePt t="20781" x="2841625" y="1924050"/>
          <p14:tracePt t="20987" x="2736850" y="1738313"/>
          <p14:tracePt t="20996" x="2589213" y="1471613"/>
          <p14:tracePt t="21001" x="2433638" y="1228725"/>
          <p14:tracePt t="21015" x="2160588" y="798513"/>
          <p14:tracePt t="21020" x="2041525" y="598488"/>
          <p14:tracePt t="21031" x="1930400" y="444500"/>
          <p14:tracePt t="21048" x="1665288" y="155575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457B5D-A4A6-E641-F6D9-C0F1B7C31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37E6C28-4866-2AEB-440B-1BDF761DA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099" y="2472"/>
            <a:ext cx="9144000" cy="141489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Bottom 10 stores who sold less units during the promotional period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420AE2-4F32-4FAC-0020-6387B4D88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3787" y="5174760"/>
            <a:ext cx="7904423" cy="42511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Store STMLR-0 performance is very 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2E1343-4DA1-763E-7B13-D3B7E6DB4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787" y="1771519"/>
            <a:ext cx="7902625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5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66"/>
    </mc:Choice>
    <mc:Fallback xmlns="">
      <p:transition spd="slow" advTm="22266"/>
    </mc:Fallback>
  </mc:AlternateContent>
  <p:extLst>
    <p:ext uri="{3A86A75C-4F4B-4683-9AE1-C65F6400EC91}">
      <p14:laserTraceLst xmlns:p14="http://schemas.microsoft.com/office/powerpoint/2010/main">
        <p14:tracePtLst>
          <p14:tracePt t="159" x="1598613" y="6850063"/>
          <p14:tracePt t="15874" x="2906713" y="6457950"/>
          <p14:tracePt t="15882" x="2936875" y="6362700"/>
          <p14:tracePt t="15909" x="2959100" y="6229350"/>
          <p14:tracePt t="15911" x="2959100" y="6215063"/>
          <p14:tracePt t="15918" x="2959100" y="6207125"/>
          <p14:tracePt t="15930" x="2959100" y="6170613"/>
          <p14:tracePt t="15948" x="2959100" y="6148388"/>
          <p14:tracePt t="15953" x="2967038" y="6126163"/>
          <p14:tracePt t="15964" x="2973388" y="6096000"/>
          <p14:tracePt t="15981" x="2981325" y="6059488"/>
          <p14:tracePt t="15985" x="2981325" y="6037263"/>
          <p14:tracePt t="16003" x="2995613" y="5992813"/>
          <p14:tracePt t="16006" x="3003550" y="5984875"/>
          <p14:tracePt t="16013" x="3003550" y="5962650"/>
          <p14:tracePt t="16036" x="3025775" y="5910263"/>
          <p14:tracePt t="16048" x="3048000" y="5873750"/>
          <p14:tracePt t="16054" x="3062288" y="5859463"/>
          <p14:tracePt t="16066" x="3092450" y="5829300"/>
          <p14:tracePt t="16080" x="3106738" y="5800725"/>
          <p14:tracePt t="16098" x="3128963" y="5770563"/>
          <p14:tracePt t="16104" x="3136900" y="5756275"/>
          <p14:tracePt t="16110" x="3144838" y="5726113"/>
          <p14:tracePt t="16118" x="3159125" y="5695950"/>
          <p14:tracePt t="16129" x="3173413" y="5629275"/>
          <p14:tracePt t="16348" x="3173413" y="5540375"/>
          <p14:tracePt t="16354" x="3195638" y="5445125"/>
          <p14:tracePt t="16363" x="3203575" y="5341938"/>
          <p14:tracePt t="16380" x="3217863" y="5186363"/>
          <p14:tracePt t="16397" x="3217863" y="5156200"/>
          <p14:tracePt t="16414" x="3217863" y="5133975"/>
          <p14:tracePt t="16429" x="3217863" y="5127625"/>
          <p14:tracePt t="16448" x="3217863" y="5111750"/>
          <p14:tracePt t="16463" x="3217863" y="5097463"/>
          <p14:tracePt t="16482" x="3217863" y="5075238"/>
          <p14:tracePt t="16497" x="3217863" y="5067300"/>
          <p14:tracePt t="16513" x="3217863" y="5053013"/>
          <p14:tracePt t="16530" x="3217863" y="5030788"/>
          <p14:tracePt t="16531" x="3211513" y="5022850"/>
          <p14:tracePt t="16548" x="3203575" y="5000625"/>
          <p14:tracePt t="16551" x="3203575" y="4994275"/>
          <p14:tracePt t="16568" x="3203575" y="4972050"/>
          <p14:tracePt t="16581" x="3195638" y="4956175"/>
          <p14:tracePt t="16585" x="3195638" y="4949825"/>
          <p14:tracePt t="16598" x="3195638" y="4941888"/>
          <p14:tracePt t="16614" x="3195638" y="4933950"/>
          <p14:tracePt t="16632" x="3195638" y="4927600"/>
          <p14:tracePt t="16647" x="3189288" y="4927600"/>
          <p14:tracePt t="16664" x="3189288" y="4911725"/>
          <p14:tracePt t="16670" x="3181350" y="4911725"/>
          <p14:tracePt t="16676" x="3181350" y="4905375"/>
          <p14:tracePt t="16688" x="3173413" y="4897438"/>
          <p14:tracePt t="16703" x="3167063" y="4889500"/>
          <p14:tracePt t="16715" x="3151188" y="4875213"/>
          <p14:tracePt t="16731" x="3151188" y="4860925"/>
          <p14:tracePt t="16735" x="3144838" y="4852988"/>
          <p14:tracePt t="16750" x="3136900" y="4845050"/>
          <p14:tracePt t="16756" x="3136900" y="4838700"/>
          <p14:tracePt t="16764" x="3128963" y="4838700"/>
          <p14:tracePt t="16781" x="3122613" y="4830763"/>
          <p14:tracePt t="16798" x="3114675" y="4822825"/>
          <p14:tracePt t="16901" x="3122613" y="4822825"/>
          <p14:tracePt t="16907" x="3128963" y="4822825"/>
          <p14:tracePt t="16921" x="3144838" y="4822825"/>
          <p14:tracePt t="16929" x="3151188" y="4822825"/>
          <p14:tracePt t="16948" x="3173413" y="4830763"/>
          <p14:tracePt t="16970" x="3203575" y="4838700"/>
          <p14:tracePt t="16979" x="3211513" y="4838700"/>
          <p14:tracePt t="16983" x="3217863" y="4845050"/>
          <p14:tracePt t="16998" x="3225800" y="4845050"/>
          <p14:tracePt t="17002" x="3233738" y="4845050"/>
          <p14:tracePt t="17015" x="3240088" y="4845050"/>
          <p14:tracePt t="17030" x="3248025" y="4845050"/>
          <p14:tracePt t="17050" x="3254375" y="4845050"/>
          <p14:tracePt t="17065" x="3270250" y="4845050"/>
          <p14:tracePt t="17351" x="3270250" y="4838700"/>
          <p14:tracePt t="17358" x="3270250" y="4830763"/>
          <p14:tracePt t="17364" x="3276600" y="4830763"/>
          <p14:tracePt t="17381" x="3292475" y="4800600"/>
          <p14:tracePt t="17397" x="3336925" y="4749800"/>
          <p14:tracePt t="17414" x="3365500" y="4713288"/>
          <p14:tracePt t="17432" x="3409950" y="4675188"/>
          <p14:tracePt t="17447" x="3425825" y="4660900"/>
          <p14:tracePt t="17464" x="3432175" y="4646613"/>
          <p14:tracePt t="17480" x="3440113" y="4638675"/>
          <p14:tracePt t="17497" x="3448050" y="4638675"/>
          <p14:tracePt t="17808" x="3448050" y="4564063"/>
          <p14:tracePt t="17815" x="3448050" y="4475163"/>
          <p14:tracePt t="17832" x="3448050" y="4349750"/>
          <p14:tracePt t="17835" x="3448050" y="4298950"/>
          <p14:tracePt t="17847" x="3448050" y="4202113"/>
          <p14:tracePt t="17863" x="3448050" y="4090988"/>
          <p14:tracePt t="17880" x="3476625" y="3921125"/>
          <p14:tracePt t="17899" x="3484563" y="3840163"/>
          <p14:tracePt t="17903" x="3492500" y="3802063"/>
          <p14:tracePt t="17917" x="3498850" y="3721100"/>
          <p14:tracePt t="17930" x="3514725" y="3640138"/>
          <p14:tracePt t="17947" x="3529013" y="3551238"/>
          <p14:tracePt t="17951" x="3529013" y="3514725"/>
          <p14:tracePt t="17964" x="3536950" y="3440113"/>
          <p14:tracePt t="17979" x="3536950" y="3373438"/>
          <p14:tracePt t="17999" x="3543300" y="3270250"/>
          <p14:tracePt t="18017" x="3543300" y="3195638"/>
          <p14:tracePt t="18021" x="3543300" y="3151188"/>
          <p14:tracePt t="18024" x="3543300" y="3128963"/>
          <p14:tracePt t="18031" x="3543300" y="3092450"/>
          <p14:tracePt t="18048" x="3543300" y="3025775"/>
          <p14:tracePt t="18054" x="3543300" y="2995613"/>
          <p14:tracePt t="18065" x="3543300" y="2973388"/>
          <p14:tracePt t="18070" x="3543300" y="2959100"/>
          <p14:tracePt t="18081" x="3536950" y="2914650"/>
          <p14:tracePt t="18098" x="3529013" y="2878138"/>
          <p14:tracePt t="18102" x="3529013" y="2855913"/>
          <p14:tracePt t="18114" x="3514725" y="2811463"/>
          <p14:tracePt t="18132" x="3498850" y="2759075"/>
          <p14:tracePt t="18136" x="3492500" y="2736850"/>
          <p14:tracePt t="18142" x="3484563" y="2714625"/>
          <p14:tracePt t="18151" x="3470275" y="2692400"/>
          <p14:tracePt t="18164" x="3470275" y="2647950"/>
          <p14:tracePt t="18169" x="3470275" y="2641600"/>
          <p14:tracePt t="18180" x="3462338" y="2625725"/>
          <p14:tracePt t="18182" x="3454400" y="2619375"/>
          <p14:tracePt t="18198" x="3440113" y="2603500"/>
          <p14:tracePt t="18214" x="3432175" y="2589213"/>
          <p14:tracePt t="18219" x="3425825" y="2581275"/>
          <p14:tracePt t="18231" x="3409950" y="2566988"/>
          <p14:tracePt t="18248" x="3387725" y="2559050"/>
          <p14:tracePt t="18250" x="3381375" y="2559050"/>
          <p14:tracePt t="18263" x="3365500" y="2552700"/>
          <p14:tracePt t="18264" x="3359150" y="2552700"/>
          <p14:tracePt t="18281" x="3343275" y="2544763"/>
          <p14:tracePt t="18297" x="3314700" y="2544763"/>
          <p14:tracePt t="18313" x="3292475" y="2544763"/>
          <p14:tracePt t="18330" x="3276600" y="2544763"/>
          <p14:tracePt t="18331" x="3270250" y="2544763"/>
          <p14:tracePt t="18346" x="3254375" y="2544763"/>
          <p14:tracePt t="18363" x="3217863" y="2566988"/>
          <p14:tracePt t="18365" x="3189288" y="2589213"/>
          <p14:tracePt t="18380" x="3136900" y="2619375"/>
          <p14:tracePt t="18397" x="3062288" y="2670175"/>
          <p14:tracePt t="18413" x="3017838" y="2692400"/>
          <p14:tracePt t="18414" x="3011488" y="2700338"/>
          <p14:tracePt t="18430" x="2995613" y="2714625"/>
          <p14:tracePt t="18446" x="2989263" y="2722563"/>
          <p14:tracePt t="18447" x="2973388" y="2730500"/>
          <p14:tracePt t="18464" x="2944813" y="2752725"/>
          <p14:tracePt t="18480" x="2922588" y="2781300"/>
          <p14:tracePt t="18497" x="2878138" y="2819400"/>
          <p14:tracePt t="18515" x="2855913" y="2847975"/>
          <p14:tracePt t="18517" x="2847975" y="2862263"/>
          <p14:tracePt t="18531" x="2833688" y="2878138"/>
          <p14:tracePt t="18547" x="2819400" y="2900363"/>
          <p14:tracePt t="18564" x="2803525" y="2922588"/>
          <p14:tracePt t="18581" x="2789238" y="2936875"/>
          <p14:tracePt t="18597" x="2767013" y="2967038"/>
          <p14:tracePt t="18613" x="2752725" y="2981325"/>
          <p14:tracePt t="18630" x="2744788" y="3003550"/>
          <p14:tracePt t="18647" x="2730500" y="3017838"/>
          <p14:tracePt t="18667" x="2730500" y="3025775"/>
          <p14:tracePt t="18679" x="2714625" y="3040063"/>
          <p14:tracePt t="18698" x="2714625" y="3055938"/>
          <p14:tracePt t="18714" x="2692400" y="3092450"/>
          <p14:tracePt t="18730" x="2678113" y="3114675"/>
          <p14:tracePt t="18748" x="2670175" y="3159125"/>
          <p14:tracePt t="18763" x="2663825" y="3181350"/>
          <p14:tracePt t="18781" x="2655888" y="3203575"/>
          <p14:tracePt t="18797" x="2641600" y="3233738"/>
          <p14:tracePt t="18814" x="2633663" y="3248025"/>
          <p14:tracePt t="18819" x="2633663" y="3262313"/>
          <p14:tracePt t="18825" x="2625725" y="3270250"/>
          <p14:tracePt t="18834" x="2619375" y="3284538"/>
          <p14:tracePt t="18847" x="2611438" y="3314700"/>
          <p14:tracePt t="18865" x="2603500" y="3343275"/>
          <p14:tracePt t="18882" x="2597150" y="3381375"/>
          <p14:tracePt t="18886" x="2597150" y="3403600"/>
          <p14:tracePt t="18895" x="2589213" y="3425825"/>
          <p14:tracePt t="18902" x="2581275" y="3448050"/>
          <p14:tracePt t="18915" x="2566988" y="3498850"/>
          <p14:tracePt t="18933" x="2552700" y="3551238"/>
          <p14:tracePt t="18947" x="2544763" y="3581400"/>
          <p14:tracePt t="18965" x="2536825" y="3603625"/>
          <p14:tracePt t="18969" x="2530475" y="3617913"/>
          <p14:tracePt t="18980" x="2530475" y="3654425"/>
          <p14:tracePt t="18998" x="2530475" y="3684588"/>
          <p14:tracePt t="19002" x="2522538" y="3706813"/>
          <p14:tracePt t="19014" x="2514600" y="3735388"/>
          <p14:tracePt t="19030" x="2514600" y="3787775"/>
          <p14:tracePt t="19049" x="2508250" y="3876675"/>
          <p14:tracePt t="19055" x="2508250" y="3913188"/>
          <p14:tracePt t="19064" x="2508250" y="3943350"/>
          <p14:tracePt t="19084" x="2508250" y="4016375"/>
          <p14:tracePt t="19092" x="2508250" y="4038600"/>
          <p14:tracePt t="19096" x="2508250" y="4060825"/>
          <p14:tracePt t="19113" x="2508250" y="4113213"/>
          <p14:tracePt t="19119" x="2514600" y="4149725"/>
          <p14:tracePt t="19130" x="2514600" y="4171950"/>
          <p14:tracePt t="19135" x="2522538" y="4216400"/>
          <p14:tracePt t="19146" x="2536825" y="4305300"/>
          <p14:tracePt t="19164" x="2552700" y="4394200"/>
          <p14:tracePt t="19182" x="2552700" y="4430713"/>
          <p14:tracePt t="19186" x="2559050" y="4446588"/>
          <p14:tracePt t="19197" x="2559050" y="4468813"/>
          <p14:tracePt t="19198" x="2566988" y="4483100"/>
          <p14:tracePt t="19214" x="2574925" y="4519613"/>
          <p14:tracePt t="19233" x="2589213" y="4594225"/>
          <p14:tracePt t="19246" x="2597150" y="4624388"/>
          <p14:tracePt t="19251" x="2603500" y="4652963"/>
          <p14:tracePt t="19265" x="2619375" y="4691063"/>
          <p14:tracePt t="19271" x="2625725" y="4713288"/>
          <p14:tracePt t="19277" x="2633663" y="4735513"/>
          <p14:tracePt t="19281" x="2633663" y="4741863"/>
          <p14:tracePt t="19290" x="2641600" y="4757738"/>
          <p14:tracePt t="19297" x="2647950" y="4772025"/>
          <p14:tracePt t="19315" x="2670175" y="4816475"/>
          <p14:tracePt t="19331" x="2686050" y="4838700"/>
          <p14:tracePt t="19347" x="2708275" y="4875213"/>
          <p14:tracePt t="19365" x="2722563" y="4897438"/>
          <p14:tracePt t="19372" x="2730500" y="4905375"/>
          <p14:tracePt t="19383" x="2730500" y="4911725"/>
          <p14:tracePt t="19397" x="2736850" y="4919663"/>
          <p14:tracePt t="19414" x="2744788" y="4927600"/>
          <p14:tracePt t="19419" x="2752725" y="4927600"/>
          <p14:tracePt t="19433" x="2759075" y="4933950"/>
          <p14:tracePt t="19448" x="2767013" y="4941888"/>
          <p14:tracePt t="19453" x="2781300" y="4949825"/>
          <p14:tracePt t="19459" x="2789238" y="4956175"/>
          <p14:tracePt t="19469" x="2789238" y="4964113"/>
          <p14:tracePt t="19480" x="2803525" y="4964113"/>
          <p14:tracePt t="19499" x="2819400" y="4972050"/>
          <p14:tracePt t="19514" x="2825750" y="4978400"/>
          <p14:tracePt t="19531" x="2841625" y="4978400"/>
          <p14:tracePt t="19535" x="2847975" y="4978400"/>
          <p14:tracePt t="19547" x="2862263" y="4978400"/>
          <p14:tracePt t="19563" x="2870200" y="4986338"/>
          <p14:tracePt t="19583" x="2884488" y="4986338"/>
          <p14:tracePt t="19598" x="2900363" y="4986338"/>
          <p14:tracePt t="19614" x="2906713" y="4986338"/>
          <p14:tracePt t="19615" x="2914650" y="4986338"/>
          <p14:tracePt t="19630" x="2928938" y="4986338"/>
          <p14:tracePt t="19646" x="2944813" y="4986338"/>
          <p14:tracePt t="19665" x="2967038" y="4986338"/>
          <p14:tracePt t="19682" x="2989263" y="4986338"/>
          <p14:tracePt t="19688" x="2989263" y="4978400"/>
          <p14:tracePt t="19693" x="3003550" y="4978400"/>
          <p14:tracePt t="19698" x="3011488" y="4972050"/>
          <p14:tracePt t="19714" x="3033713" y="4964113"/>
          <p14:tracePt t="19718" x="3040063" y="4956175"/>
          <p14:tracePt t="19733" x="3070225" y="4949825"/>
          <p14:tracePt t="19748" x="3092450" y="4933950"/>
          <p14:tracePt t="19763" x="3114675" y="4919663"/>
          <p14:tracePt t="19769" x="3128963" y="4911725"/>
          <p14:tracePt t="19774" x="3144838" y="4905375"/>
          <p14:tracePt t="19782" x="3159125" y="4897438"/>
          <p14:tracePt t="19799" x="3189288" y="4883150"/>
          <p14:tracePt t="19814" x="3203575" y="4867275"/>
          <p14:tracePt t="19832" x="3211513" y="4860925"/>
          <p14:tracePt t="19838" x="3225800" y="4860925"/>
          <p14:tracePt t="19848" x="3240088" y="4845050"/>
          <p14:tracePt t="19864" x="3270250" y="4830763"/>
          <p14:tracePt t="19883" x="3284538" y="4822825"/>
          <p14:tracePt t="19888" x="3292475" y="4816475"/>
          <p14:tracePt t="19899" x="3298825" y="4816475"/>
          <p14:tracePt t="19914" x="3306763" y="4800600"/>
          <p14:tracePt t="19919" x="3314700" y="4794250"/>
          <p14:tracePt t="19924" x="3321050" y="4794250"/>
          <p14:tracePt t="19937" x="3328988" y="4778375"/>
          <p14:tracePt t="19948" x="3343275" y="4772025"/>
          <p14:tracePt t="19950" x="3351213" y="4764088"/>
          <p14:tracePt t="19964" x="3381375" y="4727575"/>
          <p14:tracePt t="19981" x="3409950" y="4691063"/>
          <p14:tracePt t="19986" x="3409950" y="4683125"/>
          <p14:tracePt t="19990" x="3425825" y="4660900"/>
          <p14:tracePt t="19998" x="3432175" y="4646613"/>
          <p14:tracePt t="20016" x="3448050" y="4624388"/>
          <p14:tracePt t="20022" x="3448050" y="4608513"/>
          <p14:tracePt t="20026" x="3454400" y="4594225"/>
          <p14:tracePt t="20036" x="3462338" y="4586288"/>
          <p14:tracePt t="20039" x="3470275" y="4572000"/>
          <p14:tracePt t="20045" x="3476625" y="4549775"/>
          <p14:tracePt t="20053" x="3484563" y="4541838"/>
          <p14:tracePt t="20064" x="3492500" y="4527550"/>
          <p14:tracePt t="20069" x="3492500" y="4513263"/>
          <p14:tracePt t="20080" x="3506788" y="4468813"/>
          <p14:tracePt t="20098" x="3514725" y="4424363"/>
          <p14:tracePt t="20103" x="3521075" y="4402138"/>
          <p14:tracePt t="20108" x="3521075" y="4394200"/>
          <p14:tracePt t="20115" x="3529013" y="4371975"/>
          <p14:tracePt t="20132" x="3536950" y="4343400"/>
          <p14:tracePt t="20136" x="3536950" y="4321175"/>
          <p14:tracePt t="20141" x="3536950" y="4298950"/>
          <p14:tracePt t="20151" x="3536950" y="4283075"/>
          <p14:tracePt t="20164" x="3536950" y="4232275"/>
          <p14:tracePt t="20170" x="3536950" y="4210050"/>
          <p14:tracePt t="20175" x="3536950" y="4179888"/>
          <p14:tracePt t="20184" x="3536950" y="4149725"/>
          <p14:tracePt t="20198" x="3536950" y="4105275"/>
          <p14:tracePt t="20219" x="3536950" y="3979863"/>
          <p14:tracePt t="20223" x="3536950" y="3906838"/>
          <p14:tracePt t="20231" x="3536950" y="3840163"/>
          <p14:tracePt t="20247" x="3529013" y="3706813"/>
          <p14:tracePt t="20252" x="3514725" y="3654425"/>
          <p14:tracePt t="20258" x="3506788" y="3603625"/>
          <p14:tracePt t="20267" x="3506788" y="3551238"/>
          <p14:tracePt t="20281" x="3498850" y="3462338"/>
          <p14:tracePt t="20286" x="3492500" y="3395663"/>
          <p14:tracePt t="20298" x="3484563" y="3292475"/>
          <p14:tracePt t="20316" x="3462338" y="3203575"/>
          <p14:tracePt t="20321" x="3448050" y="3144838"/>
          <p14:tracePt t="20327" x="3440113" y="3106738"/>
          <p14:tracePt t="20335" x="3425825" y="3062288"/>
          <p14:tracePt t="20348" x="3395663" y="2959100"/>
          <p14:tracePt t="20365" x="3359150" y="2855913"/>
          <p14:tracePt t="20368" x="3343275" y="2803525"/>
          <p14:tracePt t="20381" x="3321050" y="2722563"/>
          <p14:tracePt t="20399" x="3284538" y="2655888"/>
          <p14:tracePt t="20404" x="3284538" y="2625725"/>
          <p14:tracePt t="20410" x="3262313" y="2597150"/>
          <p14:tracePt t="20417" x="3254375" y="2574925"/>
          <p14:tracePt t="20431" x="3233738" y="2530475"/>
          <p14:tracePt t="20437" x="3225800" y="2508250"/>
          <p14:tracePt t="20443" x="3211513" y="2486025"/>
          <p14:tracePt t="20451" x="3203575" y="2471738"/>
          <p14:tracePt t="20454" x="3189288" y="2455863"/>
          <p14:tracePt t="20461" x="3181350" y="2441575"/>
          <p14:tracePt t="20473" x="3173413" y="2427288"/>
          <p14:tracePt t="20479" x="3167063" y="2411413"/>
          <p14:tracePt t="20496" x="3136900" y="2382838"/>
          <p14:tracePt t="20514" x="3114675" y="2374900"/>
          <p14:tracePt t="20530" x="3092450" y="2374900"/>
          <p14:tracePt t="20553" x="3048000" y="2389188"/>
          <p14:tracePt t="20559" x="3033713" y="2405063"/>
          <p14:tracePt t="20570" x="3017838" y="2427288"/>
          <p14:tracePt t="20581" x="2981325" y="2471738"/>
          <p14:tracePt t="20586" x="2959100" y="2500313"/>
          <p14:tracePt t="20596" x="2928938" y="2544763"/>
          <p14:tracePt t="20599" x="2892425" y="2611438"/>
          <p14:tracePt t="20613" x="2811463" y="2803525"/>
          <p14:tracePt t="20632" x="2678113" y="3328988"/>
          <p14:tracePt t="20647" x="2647950" y="3521075"/>
          <p14:tracePt t="20649" x="2641600" y="3676650"/>
          <p14:tracePt t="20663" x="2641600" y="3921125"/>
          <p14:tracePt t="20665" x="2663825" y="4038600"/>
          <p14:tracePt t="20680" x="2686050" y="4232275"/>
          <p14:tracePt t="20697" x="2700338" y="4386263"/>
          <p14:tracePt t="20718" x="2722563" y="4527550"/>
          <p14:tracePt t="20730" x="2730500" y="4594225"/>
          <p14:tracePt t="20750" x="2744788" y="4697413"/>
          <p14:tracePt t="20763" x="2744788" y="4713288"/>
          <p14:tracePt t="21003" x="2641600" y="4430713"/>
          <p14:tracePt t="21009" x="2455863" y="3973513"/>
          <p14:tracePt t="21016" x="2233613" y="3506788"/>
          <p14:tracePt t="21033" x="1768475" y="2508250"/>
          <p14:tracePt t="21040" x="1538288" y="1974850"/>
          <p14:tracePt t="21053" x="1154113" y="1101725"/>
          <p14:tracePt t="21064" x="850900" y="40005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457B5D-A4A6-E641-F6D9-C0F1B7C31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37E6C28-4866-2AEB-440B-1BDF761DA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8443"/>
            <a:ext cx="9144000" cy="593558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Performance of Stores across Cities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420AE2-4F32-4FAC-0020-6387B4D88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3788" y="5295076"/>
            <a:ext cx="7904423" cy="42511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Bengaluru, Chennai &amp; Hyderabad performed very well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199ECF-A786-132D-C43C-30FF0E14D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052" y="1343769"/>
            <a:ext cx="9845893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049"/>
    </mc:Choice>
    <mc:Fallback xmlns="">
      <p:transition spd="slow" advTm="29049"/>
    </mc:Fallback>
  </mc:AlternateContent>
  <p:extLst>
    <p:ext uri="{3A86A75C-4F4B-4683-9AE1-C65F6400EC91}">
      <p14:laserTraceLst xmlns:p14="http://schemas.microsoft.com/office/powerpoint/2010/main">
        <p14:tracePtLst>
          <p14:tracePt t="9168" x="3729038" y="6421438"/>
          <p14:tracePt t="9180" x="3698875" y="6207125"/>
          <p14:tracePt t="9197" x="3551238" y="5584825"/>
          <p14:tracePt t="9214" x="3403600" y="5170488"/>
          <p14:tracePt t="9230" x="3217863" y="4830763"/>
          <p14:tracePt t="9231" x="3122613" y="4683125"/>
          <p14:tracePt t="9247" x="2951163" y="4408488"/>
          <p14:tracePt t="9263" x="2825750" y="4187825"/>
          <p14:tracePt t="9264" x="2767013" y="4090988"/>
          <p14:tracePt t="9280" x="2670175" y="3965575"/>
          <p14:tracePt t="9297" x="2597150" y="3876675"/>
          <p14:tracePt t="9298" x="2566988" y="3854450"/>
          <p14:tracePt t="9313" x="2522538" y="3802063"/>
          <p14:tracePt t="9330" x="2486025" y="3773488"/>
          <p14:tracePt t="9347" x="2419350" y="3735388"/>
          <p14:tracePt t="9365" x="2374900" y="3721100"/>
          <p14:tracePt t="9368" x="2360613" y="3713163"/>
          <p14:tracePt t="9382" x="2338388" y="3706813"/>
          <p14:tracePt t="9398" x="2322513" y="3706813"/>
          <p14:tracePt t="9403" x="2308225" y="3706813"/>
          <p14:tracePt t="9416" x="2278063" y="3706813"/>
          <p14:tracePt t="9432" x="2227263" y="3721100"/>
          <p14:tracePt t="9439" x="2205038" y="3721100"/>
          <p14:tracePt t="9449" x="2144713" y="3735388"/>
          <p14:tracePt t="9464" x="2079625" y="3743325"/>
          <p14:tracePt t="9482" x="2027238" y="3751263"/>
          <p14:tracePt t="9485" x="1997075" y="3765550"/>
          <p14:tracePt t="9497" x="1974850" y="3773488"/>
          <p14:tracePt t="9498" x="1946275" y="3787775"/>
          <p14:tracePt t="9514" x="1879600" y="3854450"/>
          <p14:tracePt t="9532" x="1768475" y="4046538"/>
          <p14:tracePt t="9548" x="1730375" y="4216400"/>
          <p14:tracePt t="9571" x="1782763" y="4460875"/>
          <p14:tracePt t="9575" x="1804988" y="4513263"/>
          <p14:tracePt t="9581" x="1841500" y="4549775"/>
          <p14:tracePt t="9598" x="1901825" y="4579938"/>
          <p14:tracePt t="9615" x="1997075" y="4586288"/>
          <p14:tracePt t="9631" x="2071688" y="4557713"/>
          <p14:tracePt t="9634" x="2116138" y="4519613"/>
          <p14:tracePt t="9647" x="2227263" y="4379913"/>
          <p14:tracePt t="9665" x="2360613" y="4121150"/>
          <p14:tracePt t="9669" x="2411413" y="3943350"/>
          <p14:tracePt t="9675" x="2455863" y="3751263"/>
          <p14:tracePt t="9682" x="2492375" y="3559175"/>
          <p14:tracePt t="9698" x="2500313" y="3262313"/>
          <p14:tracePt t="9703" x="2500313" y="3151188"/>
          <p14:tracePt t="9716" x="2471738" y="2989263"/>
          <p14:tracePt t="9732" x="2419350" y="2892425"/>
          <p14:tracePt t="9737" x="2397125" y="2870200"/>
          <p14:tracePt t="9749" x="2344738" y="2833688"/>
          <p14:tracePt t="9765" x="2308225" y="2811463"/>
          <p14:tracePt t="9781" x="2263775" y="2797175"/>
          <p14:tracePt t="9786" x="2249488" y="2797175"/>
          <p14:tracePt t="9797" x="2241550" y="2797175"/>
          <p14:tracePt t="9815" x="2227263" y="2797175"/>
          <p14:tracePt t="9832" x="2205038" y="2841625"/>
          <p14:tracePt t="9848" x="2189163" y="2995613"/>
          <p14:tracePt t="9867" x="2263775" y="3551238"/>
          <p14:tracePt t="9881" x="2382838" y="3868738"/>
          <p14:tracePt t="9898" x="2500313" y="4076700"/>
          <p14:tracePt t="9901" x="2536825" y="4135438"/>
          <p14:tracePt t="9915" x="2581275" y="4187825"/>
          <p14:tracePt t="9931" x="2597150" y="4202113"/>
          <p14:tracePt t="9947" x="2611438" y="4202113"/>
          <p14:tracePt t="9965" x="2625725" y="4171950"/>
          <p14:tracePt t="9969" x="2655888" y="4098925"/>
          <p14:tracePt t="9980" x="2708275" y="3862388"/>
          <p14:tracePt t="9997" x="2847975" y="2870200"/>
          <p14:tracePt t="10018" x="2878138" y="2293938"/>
          <p14:tracePt t="10030" x="2847975" y="2116138"/>
          <p14:tracePt t="10048" x="2811463" y="2041525"/>
          <p14:tracePt t="10053" x="2803525" y="2027238"/>
          <p14:tracePt t="10058" x="2789238" y="2019300"/>
          <p14:tracePt t="10065" x="2774950" y="2012950"/>
          <p14:tracePt t="10083" x="2767013" y="2012950"/>
          <p14:tracePt t="10089" x="2752725" y="2012950"/>
          <p14:tracePt t="10095" x="2744788" y="2019300"/>
          <p14:tracePt t="10102" x="2730500" y="2035175"/>
          <p14:tracePt t="10114" x="2647950" y="2174875"/>
          <p14:tracePt t="10121" x="2597150" y="2322513"/>
          <p14:tracePt t="10135" x="2508250" y="2811463"/>
          <p14:tracePt t="10147" x="2500313" y="3173413"/>
          <p14:tracePt t="10165" x="2522538" y="3403600"/>
          <p14:tracePt t="10169" x="2536825" y="3462338"/>
          <p14:tracePt t="10174" x="2552700" y="3492500"/>
          <p14:tracePt t="10181" x="2559050" y="3514725"/>
          <p14:tracePt t="10198" x="2574925" y="3536950"/>
          <p14:tracePt t="10216" x="2574925" y="3543300"/>
          <p14:tracePt t="10232" x="2581275" y="3551238"/>
          <p14:tracePt t="10237" x="2589213" y="3551238"/>
          <p14:tracePt t="10427" x="2597150" y="3551238"/>
          <p14:tracePt t="11165" x="2589213" y="3454400"/>
          <p14:tracePt t="11170" x="2581275" y="3328988"/>
          <p14:tracePt t="11186" x="2536825" y="3128963"/>
          <p14:tracePt t="11198" x="2500313" y="2989263"/>
          <p14:tracePt t="11215" x="2463800" y="2892425"/>
          <p14:tracePt t="11220" x="2441575" y="2855913"/>
          <p14:tracePt t="11232" x="2405063" y="2797175"/>
          <p14:tracePt t="11247" x="2352675" y="2722563"/>
          <p14:tracePt t="11264" x="2293938" y="2619375"/>
          <p14:tracePt t="11268" x="2263775" y="2566988"/>
          <p14:tracePt t="11273" x="2227263" y="2522538"/>
          <p14:tracePt t="11282" x="2205038" y="2478088"/>
          <p14:tracePt t="11299" x="2130425" y="2405063"/>
          <p14:tracePt t="11314" x="2116138" y="2389188"/>
          <p14:tracePt t="11316" x="2093913" y="2374900"/>
          <p14:tracePt t="11331" x="2057400" y="2352675"/>
          <p14:tracePt t="11334" x="2027238" y="2344738"/>
          <p14:tracePt t="11348" x="1990725" y="2316163"/>
          <p14:tracePt t="11366" x="1946275" y="2286000"/>
          <p14:tracePt t="11370" x="1924050" y="2271713"/>
          <p14:tracePt t="11376" x="1893888" y="2249488"/>
          <p14:tracePt t="11382" x="1857375" y="2233613"/>
          <p14:tracePt t="11397" x="1782763" y="2189163"/>
          <p14:tracePt t="11413" x="1693863" y="2138363"/>
          <p14:tracePt t="11416" x="1649413" y="2122488"/>
          <p14:tracePt t="11430" x="1576388" y="2071688"/>
          <p14:tracePt t="11447" x="1501775" y="2035175"/>
          <p14:tracePt t="11463" x="1443038" y="1997075"/>
          <p14:tracePt t="11464" x="1420813" y="1990725"/>
          <p14:tracePt t="11480" x="1382713" y="1960563"/>
          <p14:tracePt t="11498" x="1354138" y="1938338"/>
          <p14:tracePt t="11499" x="1338263" y="1938338"/>
          <p14:tracePt t="11513" x="1323975" y="1924050"/>
          <p14:tracePt t="11531" x="1309688" y="1916113"/>
          <p14:tracePt t="11534" x="1301750" y="1916113"/>
          <p14:tracePt t="11548" x="1301750" y="1908175"/>
          <p14:tracePt t="11564" x="1295400" y="1901825"/>
          <p14:tracePt t="11580" x="1287463" y="1893888"/>
          <p14:tracePt t="11692" x="1301750" y="1893888"/>
          <p14:tracePt t="11698" x="1317625" y="1893888"/>
          <p14:tracePt t="11705" x="1346200" y="1893888"/>
          <p14:tracePt t="11714" x="1390650" y="1893888"/>
          <p14:tracePt t="11721" x="1465263" y="1893888"/>
          <p14:tracePt t="11726" x="1538288" y="1893888"/>
          <p14:tracePt t="11731" x="1627188" y="1901825"/>
          <p14:tracePt t="11738" x="1716088" y="1901825"/>
          <p14:tracePt t="11747" x="1774825" y="1901825"/>
          <p14:tracePt t="11752" x="1841500" y="1901825"/>
          <p14:tracePt t="11756" x="1863725" y="1901825"/>
          <p14:tracePt t="11765" x="1893888" y="1901825"/>
          <p14:tracePt t="11781" x="1924050" y="1901825"/>
          <p14:tracePt t="11801" x="1952625" y="1901825"/>
          <p14:tracePt t="11814" x="1960563" y="1901825"/>
          <p14:tracePt t="11820" x="1968500" y="1901825"/>
          <p14:tracePt t="11841" x="1974850" y="1901825"/>
          <p14:tracePt t="11984" x="1974850" y="1908175"/>
          <p14:tracePt t="12012" x="1974850" y="1916113"/>
          <p14:tracePt t="12033" x="1974850" y="1924050"/>
          <p14:tracePt t="12059" x="1968500" y="1924050"/>
          <p14:tracePt t="12081" x="1960563" y="1924050"/>
          <p14:tracePt t="12087" x="1960563" y="1930400"/>
          <p14:tracePt t="12101" x="1952625" y="1938338"/>
          <p14:tracePt t="12135" x="1946275" y="1946275"/>
          <p14:tracePt t="12155" x="1938338" y="1946275"/>
          <p14:tracePt t="12954" x="1938338" y="1968500"/>
          <p14:tracePt t="12962" x="1938338" y="2019300"/>
          <p14:tracePt t="12966" x="1946275" y="2079625"/>
          <p14:tracePt t="12983" x="1968500" y="2233613"/>
          <p14:tracePt t="12990" x="1990725" y="2300288"/>
          <p14:tracePt t="12996" x="2005013" y="2360613"/>
          <p14:tracePt t="13000" x="2019300" y="2427288"/>
          <p14:tracePt t="13009" x="2027238" y="2463800"/>
          <p14:tracePt t="13015" x="2035175" y="2508250"/>
          <p14:tracePt t="13033" x="2049463" y="2589213"/>
          <p14:tracePt t="13037" x="2057400" y="2625725"/>
          <p14:tracePt t="13050" x="2071688" y="2708275"/>
          <p14:tracePt t="13057" x="2079625" y="2744788"/>
          <p14:tracePt t="13063" x="2085975" y="2803525"/>
          <p14:tracePt t="13070" x="2093913" y="2825750"/>
          <p14:tracePt t="13082" x="2116138" y="2870200"/>
          <p14:tracePt t="13087" x="2130425" y="2914650"/>
          <p14:tracePt t="13098" x="2160588" y="2995613"/>
          <p14:tracePt t="13103" x="2182813" y="3040063"/>
          <p14:tracePt t="13118" x="2205038" y="3106738"/>
          <p14:tracePt t="13123" x="2211388" y="3136900"/>
          <p14:tracePt t="13131" x="2219325" y="3159125"/>
          <p14:tracePt t="13152" x="2233613" y="3195638"/>
          <p14:tracePt t="13165" x="2233613" y="3211513"/>
          <p14:tracePt t="13182" x="2241550" y="3217863"/>
          <p14:tracePt t="13187" x="2241550" y="3233738"/>
          <p14:tracePt t="13193" x="2249488" y="3240088"/>
          <p14:tracePt t="13205" x="2249488" y="3254375"/>
          <p14:tracePt t="13214" x="2249488" y="3262313"/>
          <p14:tracePt t="13235" x="2255838" y="3270250"/>
          <p14:tracePt t="13239" x="2263775" y="3276600"/>
          <p14:tracePt t="13254" x="2271713" y="3284538"/>
          <p14:tracePt t="13265" x="2271713" y="3292475"/>
          <p14:tracePt t="13270" x="2271713" y="3298825"/>
          <p14:tracePt t="13297" x="2271713" y="3306763"/>
          <p14:tracePt t="13304" x="2278063" y="3306763"/>
          <p14:tracePt t="13315" x="2278063" y="3314700"/>
          <p14:tracePt t="13344" x="2278063" y="3321050"/>
          <p14:tracePt t="13404" x="2278063" y="3328988"/>
          <p14:tracePt t="15137" x="2278063" y="3292475"/>
          <p14:tracePt t="15146" x="2271713" y="3233738"/>
          <p14:tracePt t="15152" x="2249488" y="3167063"/>
          <p14:tracePt t="15167" x="2219325" y="3055938"/>
          <p14:tracePt t="15171" x="2197100" y="3003550"/>
          <p14:tracePt t="15180" x="2182813" y="2967038"/>
          <p14:tracePt t="15197" x="2152650" y="2914650"/>
          <p14:tracePt t="15201" x="2138363" y="2892425"/>
          <p14:tracePt t="15215" x="2116138" y="2855913"/>
          <p14:tracePt t="15231" x="2093913" y="2833688"/>
          <p14:tracePt t="15248" x="2085975" y="2825750"/>
          <p14:tracePt t="15265" x="2079625" y="2819400"/>
          <p14:tracePt t="15270" x="2071688" y="2819400"/>
          <p14:tracePt t="15276" x="2071688" y="2811463"/>
          <p14:tracePt t="15295" x="2063750" y="2811463"/>
          <p14:tracePt t="15317" x="2057400" y="2811463"/>
          <p14:tracePt t="15337" x="2057400" y="2819400"/>
          <p14:tracePt t="15603" x="2057400" y="2759075"/>
          <p14:tracePt t="15609" x="2057400" y="2655888"/>
          <p14:tracePt t="15617" x="2057400" y="2581275"/>
          <p14:tracePt t="15630" x="2057400" y="2471738"/>
          <p14:tracePt t="15648" x="2057400" y="2405063"/>
          <p14:tracePt t="15665" x="2057400" y="2374900"/>
          <p14:tracePt t="15680" x="2057400" y="2352675"/>
          <p14:tracePt t="15699" x="2035175" y="2286000"/>
          <p14:tracePt t="15707" x="2027238" y="2271713"/>
          <p14:tracePt t="15711" x="2027238" y="2249488"/>
          <p14:tracePt t="15719" x="2019300" y="2233613"/>
          <p14:tracePt t="15731" x="2012950" y="2211388"/>
          <p14:tracePt t="15747" x="1997075" y="2197100"/>
          <p14:tracePt t="15763" x="1982788" y="2174875"/>
          <p14:tracePt t="15780" x="1960563" y="2144713"/>
          <p14:tracePt t="15801" x="1930400" y="2130425"/>
          <p14:tracePt t="15813" x="1908175" y="2108200"/>
          <p14:tracePt t="15831" x="1901825" y="2100263"/>
          <p14:tracePt t="15834" x="1893888" y="2100263"/>
          <p14:tracePt t="15847" x="1885950" y="2093913"/>
          <p14:tracePt t="15850" x="1885950" y="2085975"/>
          <p14:tracePt t="15868" x="1879600" y="2085975"/>
          <p14:tracePt t="15881" x="1879600" y="2071688"/>
          <p14:tracePt t="15897" x="1879600" y="2063750"/>
          <p14:tracePt t="15914" x="1893888" y="2057400"/>
          <p14:tracePt t="15932" x="1960563" y="2035175"/>
          <p14:tracePt t="15950" x="2049463" y="2012950"/>
          <p14:tracePt t="15966" x="2093913" y="1997075"/>
          <p14:tracePt t="15974" x="2116138" y="1997075"/>
          <p14:tracePt t="15977" x="2144713" y="1990725"/>
          <p14:tracePt t="15986" x="2166938" y="1990725"/>
          <p14:tracePt t="15997" x="2205038" y="1982788"/>
          <p14:tracePt t="16015" x="2233613" y="1982788"/>
          <p14:tracePt t="16018" x="2249488" y="1974850"/>
          <p14:tracePt t="16032" x="2271713" y="1974850"/>
          <p14:tracePt t="16033" x="2271713" y="1968500"/>
          <p14:tracePt t="16048" x="2300288" y="1968500"/>
          <p14:tracePt t="16066" x="2322513" y="1968500"/>
          <p14:tracePt t="16082" x="2344738" y="1968500"/>
          <p14:tracePt t="16087" x="2360613" y="1968500"/>
          <p14:tracePt t="16098" x="2374900" y="1968500"/>
          <p14:tracePt t="16099" x="2382838" y="1968500"/>
          <p14:tracePt t="16115" x="2419350" y="1968500"/>
          <p14:tracePt t="16132" x="2449513" y="1968500"/>
          <p14:tracePt t="16137" x="2455863" y="1968500"/>
          <p14:tracePt t="16140" x="2471738" y="1968500"/>
          <p14:tracePt t="16149" x="2486025" y="1968500"/>
          <p14:tracePt t="16165" x="2514600" y="1968500"/>
          <p14:tracePt t="16169" x="2522538" y="1968500"/>
          <p14:tracePt t="16175" x="2530475" y="1968500"/>
          <p14:tracePt t="16183" x="2536825" y="1968500"/>
          <p14:tracePt t="16197" x="2552700" y="1968500"/>
          <p14:tracePt t="16216" x="2574925" y="1968500"/>
          <p14:tracePt t="16232" x="2581275" y="1968500"/>
          <p14:tracePt t="16248" x="2603500" y="1968500"/>
          <p14:tracePt t="16266" x="2625725" y="1960563"/>
          <p14:tracePt t="16281" x="2633663" y="1960563"/>
          <p14:tracePt t="16283" x="2647950" y="1960563"/>
          <p14:tracePt t="16297" x="2663825" y="1960563"/>
          <p14:tracePt t="16316" x="2670175" y="1960563"/>
          <p14:tracePt t="16321" x="2686050" y="1960563"/>
          <p14:tracePt t="16327" x="2692400" y="1960563"/>
          <p14:tracePt t="16340" x="2700338" y="1960563"/>
          <p14:tracePt t="16347" x="2708275" y="1960563"/>
          <p14:tracePt t="16367" x="2722563" y="1960563"/>
          <p14:tracePt t="16402" x="2730500" y="1960563"/>
          <p14:tracePt t="16408" x="2736850" y="1952625"/>
          <p14:tracePt t="16417" x="2744788" y="1952625"/>
          <p14:tracePt t="16432" x="2752725" y="1946275"/>
          <p14:tracePt t="16436" x="2759075" y="1946275"/>
          <p14:tracePt t="16441" x="2767013" y="1938338"/>
          <p14:tracePt t="16455" x="2774950" y="1938338"/>
          <p14:tracePt t="16469" x="2781300" y="1938338"/>
          <p14:tracePt t="16482" x="2781300" y="1930400"/>
          <p14:tracePt t="16486" x="2797175" y="1930400"/>
          <p14:tracePt t="16498" x="2803525" y="1924050"/>
          <p14:tracePt t="16514" x="2825750" y="1924050"/>
          <p14:tracePt t="16518" x="2825750" y="1916113"/>
          <p14:tracePt t="16523" x="2841625" y="1908175"/>
          <p14:tracePt t="16531" x="2855913" y="1901825"/>
          <p14:tracePt t="16548" x="2884488" y="1893888"/>
          <p14:tracePt t="16551" x="2900363" y="1885950"/>
          <p14:tracePt t="16565" x="2922588" y="1879600"/>
          <p14:tracePt t="16583" x="2944813" y="1863725"/>
          <p14:tracePt t="16587" x="2951163" y="1863725"/>
          <p14:tracePt t="16593" x="2967038" y="1863725"/>
          <p14:tracePt t="16600" x="2967038" y="1857375"/>
          <p14:tracePt t="16615" x="2981325" y="1857375"/>
          <p14:tracePt t="16620" x="2989263" y="1857375"/>
          <p14:tracePt t="16632" x="2995613" y="1849438"/>
          <p14:tracePt t="16647" x="2995613" y="1841500"/>
          <p14:tracePt t="16665" x="3003550" y="1835150"/>
          <p14:tracePt t="16688" x="3003550" y="1827213"/>
          <p14:tracePt t="16706" x="2995613" y="1819275"/>
          <p14:tracePt t="16709" x="2973388" y="1812925"/>
          <p14:tracePt t="16715" x="2959100" y="1812925"/>
          <p14:tracePt t="16733" x="2922588" y="1797050"/>
          <p14:tracePt t="16737" x="2900363" y="1790700"/>
          <p14:tracePt t="16743" x="2884488" y="1790700"/>
          <p14:tracePt t="16752" x="2862263" y="1790700"/>
          <p14:tracePt t="16765" x="2833688" y="1790700"/>
          <p14:tracePt t="16784" x="2789238" y="1819275"/>
          <p14:tracePt t="16798" x="2767013" y="1871663"/>
          <p14:tracePt t="16814" x="2767013" y="1908175"/>
          <p14:tracePt t="16819" x="2767013" y="1938338"/>
          <p14:tracePt t="16824" x="2767013" y="1960563"/>
          <p14:tracePt t="16833" x="2774950" y="1990725"/>
          <p14:tracePt t="16846" x="2811463" y="2035175"/>
          <p14:tracePt t="16868" x="2870200" y="2079625"/>
          <p14:tracePt t="16882" x="2906713" y="2085975"/>
          <p14:tracePt t="16888" x="2922588" y="2085975"/>
          <p14:tracePt t="16893" x="2928938" y="2085975"/>
          <p14:tracePt t="16901" x="2944813" y="2085975"/>
          <p14:tracePt t="16914" x="2967038" y="2063750"/>
          <p14:tracePt t="16934" x="2967038" y="1990725"/>
          <p14:tracePt t="16947" x="2944813" y="1946275"/>
          <p14:tracePt t="16966" x="2914650" y="1901825"/>
          <p14:tracePt t="16982" x="2900363" y="1893888"/>
          <p14:tracePt t="16996" x="2892425" y="1885950"/>
          <p14:tracePt t="17017" x="2870200" y="1893888"/>
          <p14:tracePt t="17024" x="2855913" y="1893888"/>
          <p14:tracePt t="17029" x="2847975" y="1916113"/>
          <p14:tracePt t="17038" x="2841625" y="1930400"/>
          <p14:tracePt t="17047" x="2833688" y="1938338"/>
          <p14:tracePt t="17065" x="2825750" y="1990725"/>
          <p14:tracePt t="17081" x="2825750" y="2012950"/>
          <p14:tracePt t="17099" x="2825750" y="2027238"/>
          <p14:tracePt t="17105" x="2825750" y="2035175"/>
          <p14:tracePt t="17140" x="2825750" y="2041525"/>
          <p14:tracePt t="17155" x="2825750" y="2049463"/>
          <p14:tracePt t="17242" x="2833688" y="2049463"/>
          <p14:tracePt t="17249" x="2833688" y="2057400"/>
          <p14:tracePt t="17265" x="2841625" y="2057400"/>
          <p14:tracePt t="18197" x="2847975" y="2057400"/>
          <p14:tracePt t="18204" x="2855913" y="2057400"/>
          <p14:tracePt t="18214" x="2862263" y="2049463"/>
          <p14:tracePt t="18217" x="2878138" y="2035175"/>
          <p14:tracePt t="18244" x="2900363" y="2012950"/>
          <p14:tracePt t="18246" x="2906713" y="2005013"/>
          <p14:tracePt t="18253" x="2914650" y="2005013"/>
          <p14:tracePt t="18265" x="2936875" y="1982788"/>
          <p14:tracePt t="18282" x="2944813" y="1974850"/>
          <p14:tracePt t="18288" x="2951163" y="1968500"/>
          <p14:tracePt t="18295" x="2959100" y="1960563"/>
          <p14:tracePt t="18301" x="2959100" y="1952625"/>
          <p14:tracePt t="18315" x="2973388" y="1952625"/>
          <p14:tracePt t="18319" x="2973388" y="1946275"/>
          <p14:tracePt t="18332" x="2981325" y="1938338"/>
          <p14:tracePt t="18367" x="2981325" y="1930400"/>
          <p14:tracePt t="18385" x="2981325" y="1924050"/>
          <p14:tracePt t="18391" x="2973388" y="1924050"/>
          <p14:tracePt t="18396" x="2967038" y="1908175"/>
          <p14:tracePt t="18402" x="2951163" y="1893888"/>
          <p14:tracePt t="18408" x="2936875" y="1871663"/>
          <p14:tracePt t="18415" x="2906713" y="1857375"/>
          <p14:tracePt t="18431" x="2847975" y="1827213"/>
          <p14:tracePt t="18453" x="2722563" y="1797050"/>
          <p14:tracePt t="18464" x="2655888" y="1790700"/>
          <p14:tracePt t="18485" x="2574925" y="1797050"/>
          <p14:tracePt t="18491" x="2536825" y="1812925"/>
          <p14:tracePt t="18496" x="2508250" y="1827213"/>
          <p14:tracePt t="18504" x="2478088" y="1849438"/>
          <p14:tracePt t="18514" x="2449513" y="1871663"/>
          <p14:tracePt t="18516" x="2419350" y="1916113"/>
          <p14:tracePt t="18531" x="2366963" y="2005013"/>
          <p14:tracePt t="18549" x="2322513" y="2100263"/>
          <p14:tracePt t="18553" x="2308225" y="2152650"/>
          <p14:tracePt t="18563" x="2300288" y="2205038"/>
          <p14:tracePt t="18567" x="2286000" y="2278063"/>
          <p14:tracePt t="18574" x="2286000" y="2389188"/>
          <p14:tracePt t="18582" x="2293938" y="2514600"/>
          <p14:tracePt t="18600" x="2330450" y="2825750"/>
          <p14:tracePt t="18617" x="2382838" y="3040063"/>
          <p14:tracePt t="18622" x="2411413" y="3128963"/>
          <p14:tracePt t="18625" x="2455863" y="3217863"/>
          <p14:tracePt t="18634" x="2492375" y="3276600"/>
          <p14:tracePt t="18648" x="2581275" y="3395663"/>
          <p14:tracePt t="18667" x="2774950" y="3603625"/>
          <p14:tracePt t="18681" x="2862263" y="3706813"/>
          <p14:tracePt t="18697" x="2936875" y="3773488"/>
          <p14:tracePt t="18702" x="2967038" y="3802063"/>
          <p14:tracePt t="18707" x="2995613" y="3824288"/>
          <p14:tracePt t="18716" x="3011488" y="3840163"/>
          <p14:tracePt t="18737" x="3078163" y="3862388"/>
          <p14:tracePt t="18751" x="3100388" y="3868738"/>
          <p14:tracePt t="18764" x="3122613" y="3876675"/>
          <p14:tracePt t="18780" x="3151188" y="3876675"/>
          <p14:tracePt t="18798" x="3181350" y="3876675"/>
          <p14:tracePt t="18815" x="3203575" y="3876675"/>
          <p14:tracePt t="18816" x="3211513" y="3868738"/>
          <p14:tracePt t="18839" x="3233738" y="3854450"/>
          <p14:tracePt t="18848" x="3248025" y="3846513"/>
          <p14:tracePt t="18865" x="3262313" y="3802063"/>
          <p14:tracePt t="18882" x="3262313" y="3743325"/>
          <p14:tracePt t="18888" x="3254375" y="3713163"/>
          <p14:tracePt t="18893" x="3225800" y="3668713"/>
          <p14:tracePt t="18902" x="3189288" y="3624263"/>
          <p14:tracePt t="18913" x="3100388" y="3536950"/>
          <p14:tracePt t="18934" x="2944813" y="3417888"/>
          <p14:tracePt t="18940" x="2892425" y="3387725"/>
          <p14:tracePt t="18948" x="2855913" y="3365500"/>
          <p14:tracePt t="18964" x="2797175" y="3328988"/>
          <p14:tracePt t="18968" x="2767013" y="3321050"/>
          <p14:tracePt t="18977" x="2744788" y="3314700"/>
          <p14:tracePt t="18985" x="2714625" y="3314700"/>
          <p14:tracePt t="18999" x="2663825" y="3314700"/>
          <p14:tracePt t="19004" x="2633663" y="3314700"/>
          <p14:tracePt t="19016" x="2603500" y="3314700"/>
          <p14:tracePt t="19031" x="2574925" y="3321050"/>
          <p14:tracePt t="19036" x="2559050" y="3321050"/>
          <p14:tracePt t="19049" x="2536825" y="3343275"/>
          <p14:tracePt t="19064" x="2514600" y="3359150"/>
          <p14:tracePt t="19082" x="2500313" y="3381375"/>
          <p14:tracePt t="19085" x="2486025" y="3387725"/>
          <p14:tracePt t="19106" x="2449513" y="3440113"/>
          <p14:tracePt t="19113" x="2441575" y="3454400"/>
          <p14:tracePt t="19119" x="2441575" y="3470275"/>
          <p14:tracePt t="19127" x="2433638" y="3492500"/>
          <p14:tracePt t="19132" x="2427288" y="3514725"/>
          <p14:tracePt t="19148" x="2411413" y="3543300"/>
          <p14:tracePt t="19154" x="2405063" y="3565525"/>
          <p14:tracePt t="19160" x="2397125" y="3581400"/>
          <p14:tracePt t="19169" x="2389188" y="3595688"/>
          <p14:tracePt t="19181" x="2382838" y="3632200"/>
          <p14:tracePt t="19187" x="2382838" y="3640138"/>
          <p14:tracePt t="19201" x="2382838" y="3676650"/>
          <p14:tracePt t="19215" x="2382838" y="3690938"/>
          <p14:tracePt t="19222" x="2382838" y="3698875"/>
          <p14:tracePt t="19226" x="2382838" y="3713163"/>
          <p14:tracePt t="19233" x="2382838" y="3721100"/>
          <p14:tracePt t="19252" x="2382838" y="3735388"/>
          <p14:tracePt t="19257" x="2382838" y="3743325"/>
          <p14:tracePt t="19270" x="2382838" y="3751263"/>
          <p14:tracePt t="19282" x="2382838" y="3765550"/>
          <p14:tracePt t="19299" x="2382838" y="3773488"/>
          <p14:tracePt t="19303" x="2382838" y="3779838"/>
          <p14:tracePt t="19323" x="2382838" y="3787775"/>
          <p14:tracePt t="19330" x="2382838" y="3795713"/>
          <p14:tracePt t="19352" x="2389188" y="3802063"/>
          <p14:tracePt t="19376" x="2389188" y="3810000"/>
          <p14:tracePt t="19418" x="2389188" y="3817938"/>
          <p14:tracePt t="19434" x="2397125" y="3817938"/>
          <p14:tracePt t="19454" x="2397125" y="3824288"/>
          <p14:tracePt t="19461" x="2405063" y="3824288"/>
          <p14:tracePt t="19466" x="2405063" y="3832225"/>
          <p14:tracePt t="19480" x="2411413" y="3840163"/>
          <p14:tracePt t="19498" x="2411413" y="3846513"/>
          <p14:tracePt t="19514" x="2419350" y="3854450"/>
          <p14:tracePt t="19530" x="2427288" y="3868738"/>
          <p14:tracePt t="19548" x="2433638" y="3876675"/>
          <p14:tracePt t="19563" x="2449513" y="3890963"/>
          <p14:tracePt t="19581" x="2463800" y="3906838"/>
          <p14:tracePt t="19597" x="2486025" y="3921125"/>
          <p14:tracePt t="19614" x="2508250" y="3935413"/>
          <p14:tracePt t="19616" x="2530475" y="3943350"/>
          <p14:tracePt t="19630" x="2552700" y="3957638"/>
          <p14:tracePt t="19647" x="2589213" y="3973513"/>
          <p14:tracePt t="19663" x="2633663" y="3973513"/>
          <p14:tracePt t="19680" x="2678113" y="3973513"/>
          <p14:tracePt t="19697" x="2708275" y="3951288"/>
          <p14:tracePt t="19697" x="2722563" y="3935413"/>
          <p14:tracePt t="19714" x="2744788" y="3921125"/>
          <p14:tracePt t="19731" x="2774950" y="3898900"/>
          <p14:tracePt t="19747" x="2774950" y="3876675"/>
          <p14:tracePt t="19767" x="2781300" y="3840163"/>
          <p14:tracePt t="19773" x="2781300" y="3832225"/>
          <p14:tracePt t="19781" x="2781300" y="3817938"/>
          <p14:tracePt t="19799" x="2781300" y="3802063"/>
          <p14:tracePt t="19803" x="2781300" y="3787775"/>
          <p14:tracePt t="19816" x="2781300" y="3773488"/>
          <p14:tracePt t="19831" x="2752725" y="3757613"/>
          <p14:tracePt t="19835" x="2744788" y="3757613"/>
          <p14:tracePt t="19848" x="2708275" y="3743325"/>
          <p14:tracePt t="19866" x="2678113" y="3735388"/>
          <p14:tracePt t="19869" x="2663825" y="3735388"/>
          <p14:tracePt t="19875" x="2655888" y="3735388"/>
          <p14:tracePt t="19881" x="2641600" y="3735388"/>
          <p14:tracePt t="19898" x="2611438" y="3743325"/>
          <p14:tracePt t="19915" x="2581275" y="3757613"/>
          <p14:tracePt t="19919" x="2574925" y="3773488"/>
          <p14:tracePt t="19930" x="2552700" y="3824288"/>
          <p14:tracePt t="19948" x="2536825" y="3862388"/>
          <p14:tracePt t="19952" x="2536825" y="3890963"/>
          <p14:tracePt t="19963" x="2536825" y="3921125"/>
          <p14:tracePt t="19980" x="2559050" y="3987800"/>
          <p14:tracePt t="19999" x="2619375" y="4054475"/>
          <p14:tracePt t="20006" x="2641600" y="4060825"/>
          <p14:tracePt t="20015" x="2655888" y="4076700"/>
          <p14:tracePt t="20031" x="2708275" y="4090988"/>
          <p14:tracePt t="20035" x="2730500" y="4090988"/>
          <p14:tracePt t="20049" x="2767013" y="4090988"/>
          <p14:tracePt t="20054" x="2789238" y="4090988"/>
          <p14:tracePt t="20063" x="2797175" y="4090988"/>
          <p14:tracePt t="20081" x="2833688" y="4083050"/>
          <p14:tracePt t="20098" x="2855913" y="4068763"/>
          <p14:tracePt t="20102" x="2862263" y="4060825"/>
          <p14:tracePt t="20113" x="2878138" y="4054475"/>
          <p14:tracePt t="20114" x="2884488" y="4046538"/>
          <p14:tracePt t="20130" x="2900363" y="4032250"/>
          <p14:tracePt t="20151" x="2914650" y="4010025"/>
          <p14:tracePt t="20175" x="2922588" y="4002088"/>
          <p14:tracePt t="20279" x="2928938" y="4002088"/>
          <p14:tracePt t="20288" x="2928938" y="4010025"/>
          <p14:tracePt t="20300" x="2936875" y="4024313"/>
          <p14:tracePt t="20316" x="2967038" y="4032250"/>
          <p14:tracePt t="20330" x="2989263" y="4038600"/>
          <p14:tracePt t="21128" x="2989263" y="4083050"/>
          <p14:tracePt t="21134" x="2989263" y="4165600"/>
          <p14:tracePt t="21148" x="2989263" y="4313238"/>
          <p14:tracePt t="21166" x="2981325" y="4452938"/>
          <p14:tracePt t="21182" x="2973388" y="4497388"/>
          <p14:tracePt t="21198" x="2973388" y="4549775"/>
          <p14:tracePt t="21202" x="2973388" y="4564063"/>
          <p14:tracePt t="21208" x="2973388" y="4579938"/>
          <p14:tracePt t="21218" x="2973388" y="4594225"/>
          <p14:tracePt t="21232" x="2973388" y="4608513"/>
          <p14:tracePt t="21237" x="2973388" y="4616450"/>
          <p14:tracePt t="21249" x="2973388" y="4624388"/>
          <p14:tracePt t="21265" x="2973388" y="4630738"/>
          <p14:tracePt t="21270" x="2973388" y="4638675"/>
          <p14:tracePt t="21275" x="2973388" y="4646613"/>
          <p14:tracePt t="21289" x="2973388" y="4652963"/>
          <p14:tracePt t="21298" x="2973388" y="4660900"/>
          <p14:tracePt t="21304" x="2973388" y="4675188"/>
          <p14:tracePt t="21319" x="2981325" y="4705350"/>
          <p14:tracePt t="21322" x="2981325" y="4719638"/>
          <p14:tracePt t="21330" x="2995613" y="4735513"/>
          <p14:tracePt t="21348" x="3017838" y="4786313"/>
          <p14:tracePt t="21353" x="3033713" y="4808538"/>
          <p14:tracePt t="21358" x="3048000" y="4838700"/>
          <p14:tracePt t="21368" x="3055938" y="4860925"/>
          <p14:tracePt t="21381" x="3062288" y="4897438"/>
          <p14:tracePt t="21387" x="3070225" y="4911725"/>
          <p14:tracePt t="21392" x="3078163" y="4933950"/>
          <p14:tracePt t="21399" x="3078163" y="4941888"/>
          <p14:tracePt t="21415" x="3078163" y="4994275"/>
          <p14:tracePt t="21419" x="3078163" y="5016500"/>
          <p14:tracePt t="21435" x="3070225" y="5075238"/>
          <p14:tracePt t="21447" x="3048000" y="5133975"/>
          <p14:tracePt t="21464" x="3017838" y="5186363"/>
          <p14:tracePt t="21468" x="2995613" y="5208588"/>
          <p14:tracePt t="21473" x="2989263" y="5230813"/>
          <p14:tracePt t="21482" x="2967038" y="5245100"/>
          <p14:tracePt t="21503" x="2833688" y="5289550"/>
          <p14:tracePt t="21514" x="2759075" y="5303838"/>
          <p14:tracePt t="21531" x="2708275" y="5311775"/>
          <p14:tracePt t="21548" x="2670175" y="5311775"/>
          <p14:tracePt t="21564" x="2655888" y="5311775"/>
          <p14:tracePt t="21583" x="2633663" y="5319713"/>
          <p14:tracePt t="21597" x="2619375" y="5319713"/>
          <p14:tracePt t="21630" x="2611438" y="5319713"/>
          <p14:tracePt t="21658" x="2611438" y="5326063"/>
          <p14:tracePt t="21672" x="2611438" y="5334000"/>
          <p14:tracePt t="21679" x="2619375" y="5348288"/>
          <p14:tracePt t="21685" x="2633663" y="5364163"/>
          <p14:tracePt t="21699" x="2686050" y="5414963"/>
          <p14:tracePt t="21706" x="2744788" y="5459413"/>
          <p14:tracePt t="21712" x="2811463" y="5519738"/>
          <p14:tracePt t="21722" x="2870200" y="5578475"/>
          <p14:tracePt t="21731" x="2959100" y="5651500"/>
          <p14:tracePt t="21748" x="3011488" y="5695950"/>
          <p14:tracePt t="21754" x="3025775" y="5711825"/>
          <p14:tracePt t="21764" x="3040063" y="5711825"/>
          <p14:tracePt t="21768" x="3040063" y="5718175"/>
          <p14:tracePt t="21774" x="3040063" y="5726113"/>
          <p14:tracePt t="21781" x="3048000" y="5734050"/>
          <p14:tracePt t="21798" x="3062288" y="5734050"/>
          <p14:tracePt t="21815" x="3078163" y="5740400"/>
          <p14:tracePt t="21831" x="3106738" y="5748338"/>
          <p14:tracePt t="21847" x="3144838" y="5756275"/>
          <p14:tracePt t="21852" x="3173413" y="5756275"/>
          <p14:tracePt t="21866" x="3225800" y="5762625"/>
          <p14:tracePt t="21871" x="3240088" y="5770563"/>
          <p14:tracePt t="21877" x="3270250" y="5770563"/>
          <p14:tracePt t="21888" x="3292475" y="5770563"/>
          <p14:tracePt t="21898" x="3343275" y="5770563"/>
          <p14:tracePt t="21904" x="3387725" y="5770563"/>
          <p14:tracePt t="21916" x="3484563" y="5762625"/>
          <p14:tracePt t="21931" x="3551238" y="5762625"/>
          <p14:tracePt t="21934" x="3603625" y="5756275"/>
          <p14:tracePt t="21948" x="3676650" y="5748338"/>
          <p14:tracePt t="21952" x="3706813" y="5740400"/>
          <p14:tracePt t="21967" x="3757613" y="5726113"/>
          <p14:tracePt t="21982" x="3787775" y="5711825"/>
          <p14:tracePt t="21985" x="3802063" y="5711825"/>
          <p14:tracePt t="21998" x="3817938" y="5695950"/>
          <p14:tracePt t="22000" x="3824288" y="5681663"/>
          <p14:tracePt t="22015" x="3854450" y="5651500"/>
          <p14:tracePt t="22030" x="3868738" y="5637213"/>
          <p14:tracePt t="22048" x="3884613" y="5622925"/>
          <p14:tracePt t="22066" x="3884613" y="5614988"/>
          <p14:tracePt t="22070" x="3884613" y="5607050"/>
          <p14:tracePt t="22081" x="3890963" y="5607050"/>
          <p14:tracePt t="22098" x="3898900" y="5607050"/>
          <p14:tracePt t="22116" x="3898900" y="5600700"/>
          <p14:tracePt t="22132" x="3898900" y="5592763"/>
          <p14:tracePt t="22480" x="3935413" y="5622925"/>
          <p14:tracePt t="22485" x="3987800" y="5681663"/>
          <p14:tracePt t="22497" x="4054475" y="5726113"/>
          <p14:tracePt t="22499" x="4105275" y="5762625"/>
          <p14:tracePt t="22517" x="4210050" y="5822950"/>
          <p14:tracePt t="22521" x="4232275" y="5829300"/>
          <p14:tracePt t="22532" x="4313238" y="5845175"/>
          <p14:tracePt t="22539" x="4357688" y="5851525"/>
          <p14:tracePt t="22547" x="4408488" y="5851525"/>
          <p14:tracePt t="22570" x="4557713" y="5867400"/>
          <p14:tracePt t="22574" x="4594225" y="5867400"/>
          <p14:tracePt t="22579" x="4638675" y="5867400"/>
          <p14:tracePt t="22586" x="4660900" y="5867400"/>
          <p14:tracePt t="22591" x="4691063" y="5867400"/>
          <p14:tracePt t="22601" x="4713288" y="5867400"/>
          <p14:tracePt t="22614" x="4757738" y="5859463"/>
          <p14:tracePt t="22631" x="4808538" y="5837238"/>
          <p14:tracePt t="22632" x="4830763" y="5837238"/>
          <p14:tracePt t="22647" x="4860925" y="5822950"/>
          <p14:tracePt t="22649" x="4883150" y="5815013"/>
          <p14:tracePt t="22664" x="4927600" y="5784850"/>
          <p14:tracePt t="22668" x="4941888" y="5778500"/>
          <p14:tracePt t="22681" x="4972050" y="5762625"/>
          <p14:tracePt t="22697" x="4986338" y="5756275"/>
          <p14:tracePt t="22717" x="5000625" y="5740400"/>
          <p14:tracePt t="22731" x="5008563" y="5740400"/>
          <p14:tracePt t="22746" x="5016500" y="5734050"/>
          <p14:tracePt t="22765" x="5022850" y="5726113"/>
          <p14:tracePt t="22782" x="5030788" y="5726113"/>
          <p14:tracePt t="22787" x="5038725" y="5726113"/>
          <p14:tracePt t="22798" x="5045075" y="5711825"/>
          <p14:tracePt t="22823" x="5060950" y="5703888"/>
          <p14:tracePt t="22833" x="5067300" y="5703888"/>
          <p14:tracePt t="22847" x="5083175" y="5703888"/>
          <p14:tracePt t="22866" x="5089525" y="5689600"/>
          <p14:tracePt t="22882" x="5097463" y="5689600"/>
          <p14:tracePt t="23243" x="5060950" y="5651500"/>
          <p14:tracePt t="23250" x="5000625" y="5600700"/>
          <p14:tracePt t="23257" x="4933950" y="5540375"/>
          <p14:tracePt t="23288" x="4357688" y="5111750"/>
          <p14:tracePt t="23293" x="4179888" y="4994275"/>
          <p14:tracePt t="23303" x="4032250" y="4889500"/>
          <p14:tracePt t="23307" x="3862388" y="4800600"/>
          <p14:tracePt t="23313" x="3698875" y="4719638"/>
          <p14:tracePt t="23332" x="3365500" y="4541838"/>
          <p14:tracePt t="23337" x="3276600" y="4513263"/>
          <p14:tracePt t="23348" x="3189288" y="4483100"/>
          <p14:tracePt t="23350" x="3084513" y="4452938"/>
          <p14:tracePt t="23370" x="2906713" y="4424363"/>
          <p14:tracePt t="23372" x="2847975" y="4408488"/>
          <p14:tracePt t="23381" x="2781300" y="4408488"/>
          <p14:tracePt t="23386" x="2722563" y="4408488"/>
          <p14:tracePt t="23391" x="2686050" y="4408488"/>
          <p14:tracePt t="23399" x="2655888" y="4408488"/>
          <p14:tracePt t="23414" x="2589213" y="4408488"/>
          <p14:tracePt t="23420" x="2566988" y="4408488"/>
          <p14:tracePt t="23431" x="2508250" y="4408488"/>
          <p14:tracePt t="23447" x="2471738" y="4424363"/>
          <p14:tracePt t="23469" x="2427288" y="4446588"/>
          <p14:tracePt t="23473" x="2419350" y="4446588"/>
          <p14:tracePt t="23482" x="2405063" y="4460875"/>
          <p14:tracePt t="23497" x="2382838" y="4491038"/>
          <p14:tracePt t="23499" x="2374900" y="4505325"/>
          <p14:tracePt t="23514" x="2352675" y="4557713"/>
          <p14:tracePt t="23532" x="2316163" y="4630738"/>
          <p14:tracePt t="23537" x="2300288" y="4683125"/>
          <p14:tracePt t="23541" x="2293938" y="4735513"/>
          <p14:tracePt t="23548" x="2271713" y="4786313"/>
          <p14:tracePt t="23564" x="2255838" y="4883150"/>
          <p14:tracePt t="23583" x="2249488" y="4978400"/>
          <p14:tracePt t="23591" x="2249488" y="5000625"/>
          <p14:tracePt t="23598" x="2249488" y="5016500"/>
          <p14:tracePt t="23618" x="2255838" y="5053013"/>
          <p14:tracePt t="23623" x="2263775" y="5067300"/>
          <p14:tracePt t="23632" x="2278063" y="5089525"/>
          <p14:tracePt t="23637" x="2293938" y="5105400"/>
          <p14:tracePt t="23647" x="2316163" y="5119688"/>
          <p14:tracePt t="23652" x="2360613" y="5141913"/>
          <p14:tracePt t="23658" x="2433638" y="5178425"/>
          <p14:tracePt t="23666" x="2522538" y="5208588"/>
          <p14:tracePt t="23682" x="2736850" y="5281613"/>
          <p14:tracePt t="23687" x="2884488" y="5311775"/>
          <p14:tracePt t="23692" x="3033713" y="5348288"/>
          <p14:tracePt t="23699" x="3217863" y="5370513"/>
          <p14:tracePt t="23714" x="3476625" y="5378450"/>
          <p14:tracePt t="23720" x="3640138" y="5348288"/>
          <p14:tracePt t="23733" x="3913188" y="5281613"/>
          <p14:tracePt t="23740" x="4024313" y="5230813"/>
          <p14:tracePt t="23750" x="4105275" y="5200650"/>
          <p14:tracePt t="23764" x="4202113" y="5156200"/>
          <p14:tracePt t="23781" x="4260850" y="5119688"/>
          <p14:tracePt t="23788" x="4276725" y="5111750"/>
          <p14:tracePt t="23799" x="4283075" y="5111750"/>
          <p14:tracePt t="23803" x="4291013" y="5105400"/>
          <p14:tracePt t="23821" x="4298950" y="5089525"/>
          <p14:tracePt t="23831" x="4305300" y="5089525"/>
          <p14:tracePt t="23848" x="4305300" y="5075238"/>
          <p14:tracePt t="23864" x="4305300" y="5067300"/>
          <p14:tracePt t="23885" x="4305300" y="5038725"/>
          <p14:tracePt t="23891" x="4305300" y="5022850"/>
          <p14:tracePt t="23896" x="4305300" y="5016500"/>
          <p14:tracePt t="23904" x="4305300" y="4994275"/>
          <p14:tracePt t="23919" x="4305300" y="4972050"/>
          <p14:tracePt t="23932" x="4305300" y="4949825"/>
          <p14:tracePt t="23939" x="4305300" y="4941888"/>
          <p14:tracePt t="23946" x="4305300" y="4933950"/>
          <p14:tracePt t="23953" x="4305300" y="4927600"/>
          <p14:tracePt t="23957" x="4298950" y="4919663"/>
          <p14:tracePt t="23967" x="4298950" y="4911725"/>
          <p14:tracePt t="23971" x="4291013" y="4911725"/>
          <p14:tracePt t="23986" x="4283075" y="4905375"/>
          <p14:tracePt t="23999" x="4268788" y="4889500"/>
          <p14:tracePt t="24014" x="4238625" y="4883150"/>
          <p14:tracePt t="24034" x="4143375" y="4867275"/>
          <p14:tracePt t="24041" x="4076700" y="4852988"/>
          <p14:tracePt t="24047" x="4010025" y="4845050"/>
          <p14:tracePt t="24064" x="3890963" y="4845050"/>
          <p14:tracePt t="24066" x="3854450" y="4845050"/>
          <p14:tracePt t="24081" x="3817938" y="4845050"/>
          <p14:tracePt t="24099" x="3802063" y="4845050"/>
          <p14:tracePt t="24104" x="3795713" y="4845050"/>
          <p14:tracePt t="24129" x="3795713" y="4852988"/>
          <p14:tracePt t="24138" x="3795713" y="4867275"/>
          <p14:tracePt t="24151" x="3802063" y="4927600"/>
          <p14:tracePt t="24170" x="3854450" y="5008563"/>
          <p14:tracePt t="24184" x="3876675" y="5022850"/>
          <p14:tracePt t="24190" x="3876675" y="5030788"/>
          <p14:tracePt t="24197" x="3884613" y="5038725"/>
          <p14:tracePt t="24215" x="3890963" y="5045075"/>
          <p14:tracePt t="24218" x="3898900" y="5045075"/>
          <p14:tracePt t="24231" x="3906838" y="5045075"/>
          <p14:tracePt t="24248" x="3935413" y="5008563"/>
          <p14:tracePt t="24253" x="3957638" y="4978400"/>
          <p14:tracePt t="24264" x="3987800" y="4867275"/>
          <p14:tracePt t="24282" x="4002088" y="4800600"/>
          <p14:tracePt t="24287" x="4002088" y="4772025"/>
          <p14:tracePt t="24293" x="4002088" y="4764088"/>
          <p14:tracePt t="24301" x="4002088" y="4749800"/>
          <p14:tracePt t="24320" x="3987800" y="4727575"/>
          <p14:tracePt t="24339" x="3951288" y="4727575"/>
          <p14:tracePt t="24342" x="3929063" y="4727575"/>
          <p14:tracePt t="24347" x="3898900" y="4735513"/>
          <p14:tracePt t="24365" x="3854450" y="4757738"/>
          <p14:tracePt t="24370" x="3832225" y="4772025"/>
          <p14:tracePt t="24376" x="3824288" y="4778375"/>
          <p14:tracePt t="24385" x="3817938" y="4778375"/>
          <p14:tracePt t="24397" x="3802063" y="4794250"/>
          <p14:tracePt t="24415" x="3802063" y="4800600"/>
          <p14:tracePt t="24431" x="3840163" y="4822825"/>
          <p14:tracePt t="24448" x="3987800" y="4822825"/>
          <p14:tracePt t="24464" x="4127500" y="4778375"/>
          <p14:tracePt t="24481" x="4254500" y="4719638"/>
          <p14:tracePt t="24484" x="4298950" y="4697413"/>
          <p14:tracePt t="24497" x="4379913" y="4638675"/>
          <p14:tracePt t="24515" x="4430713" y="4549775"/>
          <p14:tracePt t="24518" x="4475163" y="4483100"/>
          <p14:tracePt t="24530" x="4491038" y="4394200"/>
          <p14:tracePt t="24532" x="4505325" y="4298950"/>
          <p14:tracePt t="24547" x="4535488" y="4068763"/>
          <p14:tracePt t="24552" x="4535488" y="3906838"/>
          <p14:tracePt t="24564" x="4541838" y="3492500"/>
          <p14:tracePt t="24580" x="4541838" y="3128963"/>
          <p14:tracePt t="24599" x="4519613" y="2767013"/>
          <p14:tracePt t="24613" x="4483100" y="2641600"/>
          <p14:tracePt t="24635" x="4424363" y="2500313"/>
          <p14:tracePt t="24642" x="4394200" y="2449513"/>
          <p14:tracePt t="24653" x="4379913" y="2419350"/>
          <p14:tracePt t="24664" x="4327525" y="2330450"/>
          <p14:tracePt t="24686" x="4238625" y="2219325"/>
          <p14:tracePt t="24697" x="4187825" y="2166938"/>
          <p14:tracePt t="24714" x="4157663" y="2122488"/>
          <p14:tracePt t="24715" x="4143375" y="2108200"/>
          <p14:tracePt t="24730" x="4113213" y="2085975"/>
          <p14:tracePt t="24747" x="4083050" y="2063750"/>
          <p14:tracePt t="24764" x="4060825" y="2041525"/>
          <p14:tracePt t="24780" x="4038600" y="2035175"/>
          <p14:tracePt t="24797" x="4024313" y="2027238"/>
          <p14:tracePt t="24798" x="4016375" y="2027238"/>
          <p14:tracePt t="24814" x="3987800" y="2027238"/>
          <p14:tracePt t="24830" x="3906838" y="2057400"/>
          <p14:tracePt t="24831" x="3802063" y="2116138"/>
          <p14:tracePt t="24848" x="3462338" y="2338388"/>
          <p14:tracePt t="24864" x="3055938" y="2574925"/>
          <p14:tracePt t="24880" x="2936875" y="2641600"/>
          <p14:tracePt t="24897" x="2847975" y="2692400"/>
          <p14:tracePt t="24898" x="2803525" y="2722563"/>
          <p14:tracePt t="24913" x="2744788" y="2752725"/>
          <p14:tracePt t="24930" x="2686050" y="2781300"/>
          <p14:tracePt t="24932" x="2647950" y="2797175"/>
          <p14:tracePt t="24948" x="2581275" y="2825750"/>
          <p14:tracePt t="24955" x="2544763" y="2855913"/>
          <p14:tracePt t="24964" x="2514600" y="2878138"/>
          <p14:tracePt t="24969" x="2471738" y="2892425"/>
          <p14:tracePt t="24982" x="2419350" y="2928938"/>
          <p14:tracePt t="24998" x="2382838" y="2959100"/>
          <p14:tracePt t="25002" x="2366963" y="2967038"/>
          <p14:tracePt t="25017" x="2344738" y="2981325"/>
          <p14:tracePt t="25031" x="2338388" y="2989263"/>
          <p14:tracePt t="25037" x="2330450" y="2995613"/>
          <p14:tracePt t="25043" x="2322513" y="2995613"/>
          <p14:tracePt t="25063" x="2316163" y="2995613"/>
          <p14:tracePt t="25076" x="2308225" y="2995613"/>
          <p14:tracePt t="25085" x="2308225" y="3003550"/>
          <p14:tracePt t="25099" x="2300288" y="3011488"/>
          <p14:tracePt t="25358" x="2293938" y="3017838"/>
          <p14:tracePt t="25365" x="2278063" y="3025775"/>
          <p14:tracePt t="25371" x="2278063" y="3040063"/>
          <p14:tracePt t="25383" x="2263775" y="3062288"/>
          <p14:tracePt t="25388" x="2249488" y="3092450"/>
          <p14:tracePt t="25400" x="2227263" y="3151188"/>
          <p14:tracePt t="25415" x="2197100" y="3240088"/>
          <p14:tracePt t="25419" x="2189163" y="3284538"/>
          <p14:tracePt t="25433" x="2174875" y="3351213"/>
          <p14:tracePt t="25448" x="2160588" y="3395663"/>
          <p14:tracePt t="25454" x="2160588" y="3403600"/>
          <p14:tracePt t="25463" x="2152650" y="3417888"/>
          <p14:tracePt t="25481" x="2152650" y="3454400"/>
          <p14:tracePt t="25498" x="2152650" y="3492500"/>
          <p14:tracePt t="25502" x="2152650" y="3529013"/>
          <p14:tracePt t="25515" x="2152650" y="3587750"/>
          <p14:tracePt t="25530" x="2152650" y="3640138"/>
          <p14:tracePt t="25547" x="2152650" y="3684588"/>
          <p14:tracePt t="25549" x="2152650" y="3706813"/>
          <p14:tracePt t="25564" x="2152650" y="3729038"/>
          <p14:tracePt t="25581" x="2152650" y="3757613"/>
          <p14:tracePt t="25583" x="2152650" y="3765550"/>
          <p14:tracePt t="25598" x="2152650" y="3787775"/>
          <p14:tracePt t="25615" x="2152650" y="3824288"/>
          <p14:tracePt t="25619" x="2152650" y="3832225"/>
          <p14:tracePt t="25625" x="2152650" y="3846513"/>
          <p14:tracePt t="25631" x="2152650" y="3854450"/>
          <p14:tracePt t="25647" x="2152650" y="3876675"/>
          <p14:tracePt t="25652" x="2152650" y="3884613"/>
          <p14:tracePt t="25658" x="2152650" y="3890963"/>
          <p14:tracePt t="25666" x="2152650" y="3898900"/>
          <p14:tracePt t="25681" x="2152650" y="3913188"/>
          <p14:tracePt t="25685" x="2152650" y="3921125"/>
          <p14:tracePt t="25706" x="2152650" y="3929063"/>
          <p14:tracePt t="25721" x="2152650" y="3935413"/>
          <p14:tracePt t="25755" x="2152650" y="3943350"/>
          <p14:tracePt t="25768" x="2152650" y="3951288"/>
          <p14:tracePt t="25781" x="2152650" y="3957638"/>
          <p14:tracePt t="25835" x="2144713" y="3957638"/>
          <p14:tracePt t="25843" x="2144713" y="3965575"/>
          <p14:tracePt t="25857" x="2138363" y="3973513"/>
          <p14:tracePt t="25864" x="2130425" y="3973513"/>
          <p14:tracePt t="25881" x="2116138" y="3979863"/>
          <p14:tracePt t="25884" x="2108200" y="3987800"/>
          <p14:tracePt t="25897" x="2079625" y="3995738"/>
          <p14:tracePt t="25915" x="2049463" y="4002088"/>
          <p14:tracePt t="25918" x="2035175" y="4010025"/>
          <p14:tracePt t="25931" x="1997075" y="4016375"/>
          <p14:tracePt t="25948" x="1952625" y="4016375"/>
          <p14:tracePt t="25953" x="1938338" y="4016375"/>
          <p14:tracePt t="25960" x="1901825" y="4024313"/>
          <p14:tracePt t="25968" x="1871663" y="4032250"/>
          <p14:tracePt t="25981" x="1819275" y="4038600"/>
          <p14:tracePt t="25986" x="1797050" y="4038600"/>
          <p14:tracePt t="25993" x="1774825" y="4046538"/>
          <p14:tracePt t="25999" x="1760538" y="4046538"/>
          <p14:tracePt t="26013" x="1746250" y="4054475"/>
          <p14:tracePt t="26034" x="1724025" y="4060825"/>
          <p14:tracePt t="26048" x="1716088" y="4060825"/>
          <p14:tracePt t="26065" x="1709738" y="4068763"/>
          <p14:tracePt t="26096" x="1709738" y="4076700"/>
          <p14:tracePt t="26105" x="1709738" y="4083050"/>
          <p14:tracePt t="26118" x="1716088" y="4105275"/>
          <p14:tracePt t="26130" x="1730375" y="4157663"/>
          <p14:tracePt t="26150" x="1768475" y="4232275"/>
          <p14:tracePt t="26157" x="1782763" y="4254500"/>
          <p14:tracePt t="26170" x="1790700" y="4298950"/>
          <p14:tracePt t="26180" x="1804988" y="4305300"/>
          <p14:tracePt t="26183" x="1812925" y="4321175"/>
          <p14:tracePt t="26196" x="1819275" y="4335463"/>
          <p14:tracePt t="26215" x="1841500" y="4371975"/>
          <p14:tracePt t="26219" x="1849438" y="4386263"/>
          <p14:tracePt t="26231" x="1879600" y="4408488"/>
          <p14:tracePt t="26247" x="1893888" y="4438650"/>
          <p14:tracePt t="26252" x="1908175" y="4446588"/>
          <p14:tracePt t="26265" x="1938338" y="4460875"/>
          <p14:tracePt t="26281" x="1952625" y="4483100"/>
          <p14:tracePt t="26300" x="1990725" y="4491038"/>
          <p14:tracePt t="26322" x="2041525" y="4513263"/>
          <p14:tracePt t="26327" x="2063750" y="4519613"/>
          <p14:tracePt t="26336" x="2085975" y="4519613"/>
          <p14:tracePt t="26347" x="2130425" y="4527550"/>
          <p14:tracePt t="26355" x="2152650" y="4527550"/>
          <p14:tracePt t="26364" x="2166938" y="4535488"/>
          <p14:tracePt t="26369" x="2182813" y="4535488"/>
          <p14:tracePt t="26381" x="2219325" y="4541838"/>
          <p14:tracePt t="26398" x="2255838" y="4549775"/>
          <p14:tracePt t="26403" x="2271713" y="4549775"/>
          <p14:tracePt t="26416" x="2330450" y="4564063"/>
          <p14:tracePt t="26431" x="2405063" y="4572000"/>
          <p14:tracePt t="26450" x="2536825" y="4579938"/>
          <p14:tracePt t="26464" x="2603500" y="4586288"/>
          <p14:tracePt t="26480" x="2663825" y="4594225"/>
          <p14:tracePt t="26484" x="2700338" y="4594225"/>
          <p14:tracePt t="26497" x="2803525" y="4608513"/>
          <p14:tracePt t="26515" x="2900363" y="4616450"/>
          <p14:tracePt t="26520" x="2944813" y="4616450"/>
          <p14:tracePt t="26531" x="3017838" y="4616450"/>
          <p14:tracePt t="26548" x="3084513" y="4616450"/>
          <p14:tracePt t="26552" x="3122613" y="4616450"/>
          <p14:tracePt t="26568" x="3189288" y="4608513"/>
          <p14:tracePt t="26580" x="3248025" y="4602163"/>
          <p14:tracePt t="26597" x="3276600" y="4602163"/>
          <p14:tracePt t="26601" x="3284538" y="4594225"/>
          <p14:tracePt t="26614" x="3328988" y="4586288"/>
          <p14:tracePt t="26630" x="3359150" y="4579938"/>
          <p14:tracePt t="26647" x="3395663" y="4564063"/>
          <p14:tracePt t="26663" x="3448050" y="4549775"/>
          <p14:tracePt t="26681" x="3498850" y="4519613"/>
          <p14:tracePt t="26697" x="3559175" y="4491038"/>
          <p14:tracePt t="26714" x="3624263" y="4452938"/>
          <p14:tracePt t="26716" x="3654425" y="4424363"/>
          <p14:tracePt t="26730" x="3721100" y="4379913"/>
          <p14:tracePt t="26748" x="3795713" y="4298950"/>
          <p14:tracePt t="26752" x="3832225" y="4254500"/>
          <p14:tracePt t="26764" x="3898900" y="4127500"/>
          <p14:tracePt t="26782" x="3957638" y="3906838"/>
          <p14:tracePt t="26786" x="3995738" y="3795713"/>
          <p14:tracePt t="26797" x="4002088" y="3654425"/>
          <p14:tracePt t="26800" x="4002088" y="3521075"/>
          <p14:tracePt t="26814" x="4002088" y="3144838"/>
          <p14:tracePt t="26819" x="3995738" y="2981325"/>
          <p14:tracePt t="26831" x="3943350" y="2581275"/>
          <p14:tracePt t="26848" x="3876675" y="2255838"/>
          <p14:tracePt t="26853" x="3817938" y="2100263"/>
          <p14:tracePt t="26858" x="3721100" y="1908175"/>
          <p14:tracePt t="26868" x="3617913" y="1693863"/>
          <p14:tracePt t="26880" x="3387725" y="1338263"/>
          <p14:tracePt t="26897" x="3136900" y="1028700"/>
          <p14:tracePt t="26900" x="3017838" y="909638"/>
          <p14:tracePt t="26913" x="2811463" y="784225"/>
          <p14:tracePt t="26930" x="2647950" y="725488"/>
          <p14:tracePt t="26948" x="2449513" y="717550"/>
          <p14:tracePt t="26955" x="2382838" y="731838"/>
          <p14:tracePt t="26965" x="2293938" y="776288"/>
          <p14:tracePt t="26970" x="2211388" y="814388"/>
          <p14:tracePt t="26980" x="2130425" y="873125"/>
          <p14:tracePt t="26998" x="1938338" y="1057275"/>
          <p14:tracePt t="27003" x="1885950" y="1131888"/>
          <p14:tracePt t="27009" x="1849438" y="1206500"/>
          <p14:tracePt t="27016" x="1804988" y="1295400"/>
          <p14:tracePt t="27031" x="1730375" y="1538288"/>
          <p14:tracePt t="27048" x="1679575" y="1841500"/>
          <p14:tracePt t="27053" x="1665288" y="2027238"/>
          <p14:tracePt t="27064" x="1657350" y="2182813"/>
          <p14:tracePt t="27064" x="1657350" y="2308225"/>
          <p14:tracePt t="27081" x="1657350" y="2522538"/>
          <p14:tracePt t="27085" x="1657350" y="2625725"/>
          <p14:tracePt t="27102" x="1665288" y="2811463"/>
          <p14:tracePt t="27105" x="1687513" y="2884488"/>
          <p14:tracePt t="27115" x="1701800" y="2951163"/>
          <p14:tracePt t="27119" x="1730375" y="3040063"/>
          <p14:tracePt t="27131" x="1774825" y="3128963"/>
          <p14:tracePt t="27147" x="1916113" y="3462338"/>
          <p14:tracePt t="27167" x="2049463" y="3690938"/>
          <p14:tracePt t="27173" x="2093913" y="3773488"/>
          <p14:tracePt t="27182" x="2144713" y="3840163"/>
          <p14:tracePt t="27197" x="2227263" y="3929063"/>
          <p14:tracePt t="27199" x="2271713" y="3965575"/>
          <p14:tracePt t="27214" x="2352675" y="4010025"/>
          <p14:tracePt t="27230" x="2419350" y="4024313"/>
          <p14:tracePt t="27248" x="2478088" y="4024313"/>
          <p14:tracePt t="27265" x="2514600" y="4010025"/>
          <p14:tracePt t="27269" x="2530475" y="3995738"/>
          <p14:tracePt t="27281" x="2552700" y="3957638"/>
          <p14:tracePt t="27284" x="2589213" y="3890963"/>
          <p14:tracePt t="27298" x="2663825" y="3706813"/>
          <p14:tracePt t="27304" x="2686050" y="3536950"/>
          <p14:tracePt t="27314" x="2714625" y="3292475"/>
          <p14:tracePt t="27319" x="2714625" y="3092450"/>
          <p14:tracePt t="27331" x="2708275" y="2686050"/>
          <p14:tracePt t="27347" x="2641600" y="2300288"/>
          <p14:tracePt t="27373" x="2449513" y="1724025"/>
          <p14:tracePt t="27380" x="2389188" y="1649413"/>
          <p14:tracePt t="27388" x="2330450" y="1598613"/>
          <p14:tracePt t="27397" x="2263775" y="1554163"/>
          <p14:tracePt t="27400" x="2197100" y="1524000"/>
          <p14:tracePt t="27415" x="2079625" y="1493838"/>
          <p14:tracePt t="27419" x="2035175" y="1493838"/>
          <p14:tracePt t="27433" x="1930400" y="1493838"/>
          <p14:tracePt t="27447" x="1812925" y="1531938"/>
          <p14:tracePt t="27466" x="1582738" y="1752600"/>
          <p14:tracePt t="27482" x="1435100" y="1997075"/>
          <p14:tracePt t="27497" x="1346200" y="2293938"/>
          <p14:tracePt t="27517" x="1309688" y="2730500"/>
          <p14:tracePt t="27531" x="1398588" y="3092450"/>
          <p14:tracePt t="27547" x="1560513" y="3403600"/>
          <p14:tracePt t="27550" x="1693863" y="3565525"/>
          <p14:tracePt t="27564" x="1982788" y="3832225"/>
          <p14:tracePt t="27580" x="2211388" y="3957638"/>
          <p14:tracePt t="27597" x="2655888" y="4032250"/>
          <p14:tracePt t="27616" x="2944813" y="4024313"/>
          <p14:tracePt t="27622" x="3136900" y="4002088"/>
          <p14:tracePt t="27626" x="3254375" y="3973513"/>
          <p14:tracePt t="27632" x="3359150" y="3943350"/>
          <p14:tracePt t="27647" x="3514725" y="3890963"/>
          <p14:tracePt t="27670" x="3617913" y="3846513"/>
          <p14:tracePt t="27673" x="3646488" y="3824288"/>
          <p14:tracePt t="27680" x="3684588" y="3787775"/>
          <p14:tracePt t="27697" x="3729038" y="3735388"/>
          <p14:tracePt t="27702" x="3743325" y="3721100"/>
          <p14:tracePt t="27946" x="3595688" y="3454400"/>
          <p14:tracePt t="27953" x="3387725" y="3084513"/>
          <p14:tracePt t="27967" x="2981325" y="2322513"/>
          <p14:tracePt t="27980" x="2544763" y="1649413"/>
          <p14:tracePt t="27997" x="2160588" y="1028700"/>
          <p14:tracePt t="28015" x="1620838" y="333375"/>
          <p14:tracePt t="28021" x="1449388" y="163513"/>
          <p14:tracePt t="28026" x="1317625" y="36513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457B5D-A4A6-E641-F6D9-C0F1B7C31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37E6C28-4866-2AEB-440B-1BDF761DA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5578" y="2989262"/>
            <a:ext cx="8053137" cy="87947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Promotion Type Analysis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8D971AA-C4A7-E582-C778-E78B132FDE78}"/>
              </a:ext>
            </a:extLst>
          </p:cNvPr>
          <p:cNvSpPr/>
          <p:nvPr/>
        </p:nvSpPr>
        <p:spPr>
          <a:xfrm>
            <a:off x="7780422" y="4487778"/>
            <a:ext cx="409073" cy="31282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38D152B-9129-9CF2-414D-4235040BA6B2}"/>
              </a:ext>
            </a:extLst>
          </p:cNvPr>
          <p:cNvSpPr/>
          <p:nvPr/>
        </p:nvSpPr>
        <p:spPr>
          <a:xfrm>
            <a:off x="8442159" y="4487778"/>
            <a:ext cx="409073" cy="31282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8BBD681-615F-6034-9452-4EACDF2EAF55}"/>
              </a:ext>
            </a:extLst>
          </p:cNvPr>
          <p:cNvSpPr/>
          <p:nvPr/>
        </p:nvSpPr>
        <p:spPr>
          <a:xfrm>
            <a:off x="9103896" y="4487778"/>
            <a:ext cx="409073" cy="31282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62"/>
    </mc:Choice>
    <mc:Fallback xmlns="">
      <p:transition spd="slow" advTm="466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457B5D-A4A6-E641-F6D9-C0F1B7C31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37E6C28-4866-2AEB-440B-1BDF761DA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-176463"/>
            <a:ext cx="9144000" cy="141489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Top 2 promotion types that resulted in the highest Incremental Revenue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420AE2-4F32-4FAC-0020-6387B4D88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3788" y="5295076"/>
            <a:ext cx="7904423" cy="425116"/>
          </a:xfrm>
        </p:spPr>
        <p:txBody>
          <a:bodyPr>
            <a:normAutofit fontScale="77500" lnSpcReduction="20000"/>
          </a:bodyPr>
          <a:lstStyle/>
          <a:p>
            <a:r>
              <a:rPr lang="en-IN" dirty="0">
                <a:solidFill>
                  <a:schemeClr val="bg1"/>
                </a:solidFill>
              </a:rPr>
              <a:t>500 Cashback &amp; BOGOF promotion type has the highest incremental revenue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572504-FBB9-7CA9-C3D7-E306A7C52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478" y="1849309"/>
            <a:ext cx="7171041" cy="28348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A2B4D0C-8721-6EE2-A63B-0175729C5F60}"/>
                  </a:ext>
                </a:extLst>
              </p14:cNvPr>
              <p14:cNvContentPartPr/>
              <p14:nvPr/>
            </p14:nvContentPartPr>
            <p14:xfrm>
              <a:off x="3279764" y="2037379"/>
              <a:ext cx="360" cy="2647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A2B4D0C-8721-6EE2-A63B-0175729C5F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71124" y="2028379"/>
                <a:ext cx="18000" cy="266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0C4FBA9-54D3-75C0-0DA2-191EE8BEA531}"/>
                  </a:ext>
                </a:extLst>
              </p14:cNvPr>
              <p14:cNvContentPartPr/>
              <p14:nvPr/>
            </p14:nvContentPartPr>
            <p14:xfrm>
              <a:off x="3304244" y="2044579"/>
              <a:ext cx="238032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0C4FBA9-54D3-75C0-0DA2-191EE8BEA53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95604" y="2035939"/>
                <a:ext cx="2397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3325C70-33B4-06E1-F3B4-9867AA8703BE}"/>
                  </a:ext>
                </a:extLst>
              </p14:cNvPr>
              <p14:cNvContentPartPr/>
              <p14:nvPr/>
            </p14:nvContentPartPr>
            <p14:xfrm>
              <a:off x="5699100" y="2049600"/>
              <a:ext cx="360" cy="2635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3325C70-33B4-06E1-F3B4-9867AA8703B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90460" y="2040600"/>
                <a:ext cx="18000" cy="265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C90FB06-46C9-07C3-A201-0E831B8E0F47}"/>
                  </a:ext>
                </a:extLst>
              </p14:cNvPr>
              <p14:cNvContentPartPr/>
              <p14:nvPr/>
            </p14:nvContentPartPr>
            <p14:xfrm>
              <a:off x="3299340" y="4701000"/>
              <a:ext cx="242028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C90FB06-46C9-07C3-A201-0E831B8E0F4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90340" y="4692360"/>
                <a:ext cx="243792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651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61"/>
    </mc:Choice>
    <mc:Fallback xmlns="">
      <p:transition spd="slow" advTm="22661"/>
    </mc:Fallback>
  </mc:AlternateContent>
  <p:extLst>
    <p:ext uri="{3A86A75C-4F4B-4683-9AE1-C65F6400EC91}">
      <p14:laserTraceLst xmlns:p14="http://schemas.microsoft.com/office/powerpoint/2010/main">
        <p14:tracePtLst>
          <p14:tracePt t="12858" x="3613150" y="6769100"/>
          <p14:tracePt t="12933" x="3417888" y="6251575"/>
          <p14:tracePt t="12944" x="3498850" y="5954713"/>
          <p14:tracePt t="12954" x="3603625" y="5578475"/>
          <p14:tracePt t="12956" x="3698875" y="5253038"/>
          <p14:tracePt t="12964" x="3787775" y="4972050"/>
          <p14:tracePt t="12982" x="3973513" y="4343400"/>
          <p14:tracePt t="12998" x="4024313" y="4143375"/>
          <p14:tracePt t="13004" x="4032250" y="4090988"/>
          <p14:tracePt t="13010" x="4032250" y="4054475"/>
          <p14:tracePt t="13017" x="4032250" y="4032250"/>
          <p14:tracePt t="13031" x="4024313" y="3979863"/>
          <p14:tracePt t="13052" x="4010025" y="3929063"/>
          <p14:tracePt t="13057" x="4002088" y="3913188"/>
          <p14:tracePt t="13063" x="3995738" y="3898900"/>
          <p14:tracePt t="13081" x="3995738" y="3876675"/>
          <p14:tracePt t="13085" x="3987800" y="3876675"/>
          <p14:tracePt t="13105" x="3973513" y="3862388"/>
          <p14:tracePt t="13114" x="3965575" y="3862388"/>
          <p14:tracePt t="13119" x="3957638" y="3862388"/>
          <p14:tracePt t="13139" x="3951288" y="3862388"/>
          <p14:tracePt t="13147" x="3943350" y="3868738"/>
          <p14:tracePt t="13168" x="3929063" y="3884613"/>
          <p14:tracePt t="13181" x="3913188" y="3898900"/>
          <p14:tracePt t="13198" x="3898900" y="3921125"/>
          <p14:tracePt t="13203" x="3876675" y="3951288"/>
          <p14:tracePt t="13214" x="3840163" y="4016375"/>
          <p14:tracePt t="13221" x="3810000" y="4068763"/>
          <p14:tracePt t="13230" x="3779838" y="4127500"/>
          <p14:tracePt t="13235" x="3765550" y="4165600"/>
          <p14:tracePt t="13248" x="3721100" y="4238625"/>
          <p14:tracePt t="13264" x="3698875" y="4283075"/>
          <p14:tracePt t="13281" x="3676650" y="4313238"/>
          <p14:tracePt t="13286" x="3662363" y="4335463"/>
          <p14:tracePt t="13297" x="3640138" y="4371975"/>
          <p14:tracePt t="13314" x="3624263" y="4394200"/>
          <p14:tracePt t="13315" x="3609975" y="4416425"/>
          <p14:tracePt t="13331" x="3581400" y="4446588"/>
          <p14:tracePt t="13347" x="3565525" y="4475163"/>
          <p14:tracePt t="13364" x="3536950" y="4513263"/>
          <p14:tracePt t="13365" x="3529013" y="4519613"/>
          <p14:tracePt t="13380" x="3506788" y="4557713"/>
          <p14:tracePt t="13397" x="3498850" y="4594225"/>
          <p14:tracePt t="13399" x="3498850" y="4616450"/>
          <p14:tracePt t="13413" x="3492500" y="4652963"/>
          <p14:tracePt t="13431" x="3492500" y="4705350"/>
          <p14:tracePt t="13447" x="3506788" y="4735513"/>
          <p14:tracePt t="13463" x="3543300" y="4772025"/>
          <p14:tracePt t="13480" x="3624263" y="4800600"/>
          <p14:tracePt t="13496" x="3668713" y="4816475"/>
          <p14:tracePt t="13514" x="3751263" y="4822825"/>
          <p14:tracePt t="13530" x="3802063" y="4822825"/>
          <p14:tracePt t="13548" x="3890963" y="4822825"/>
          <p14:tracePt t="13564" x="3973513" y="4808538"/>
          <p14:tracePt t="13582" x="4060825" y="4786313"/>
          <p14:tracePt t="13598" x="4076700" y="4778375"/>
          <p14:tracePt t="13619" x="4090988" y="4764088"/>
          <p14:tracePt t="13631" x="4083050" y="4749800"/>
          <p14:tracePt t="13653" x="3943350" y="4683125"/>
          <p14:tracePt t="13658" x="3890963" y="4660900"/>
          <p14:tracePt t="13668" x="3824288" y="4652963"/>
          <p14:tracePt t="13680" x="3735388" y="4646613"/>
          <p14:tracePt t="13699" x="3640138" y="4660900"/>
          <p14:tracePt t="13705" x="3624263" y="4668838"/>
          <p14:tracePt t="13714" x="3603625" y="4683125"/>
          <p14:tracePt t="13730" x="3595688" y="4691063"/>
          <p14:tracePt t="13748" x="3595688" y="4705350"/>
          <p14:tracePt t="13753" x="3595688" y="4713288"/>
          <p14:tracePt t="13759" x="3617913" y="4719638"/>
          <p14:tracePt t="13767" x="3654425" y="4735513"/>
          <p14:tracePt t="13772" x="3735388" y="4741863"/>
          <p14:tracePt t="13780" x="3854450" y="4764088"/>
          <p14:tracePt t="13798" x="4179888" y="4786313"/>
          <p14:tracePt t="13803" x="4305300" y="4800600"/>
          <p14:tracePt t="13808" x="4416425" y="4808538"/>
          <p14:tracePt t="13815" x="4491038" y="4808538"/>
          <p14:tracePt t="13830" x="4572000" y="4816475"/>
          <p14:tracePt t="13835" x="4579938" y="4816475"/>
          <p14:tracePt t="13848" x="4594225" y="4816475"/>
          <p14:tracePt t="13851" x="4602163" y="4816475"/>
          <p14:tracePt t="13864" x="4608513" y="4816475"/>
          <p14:tracePt t="13869" x="4616450" y="4816475"/>
          <p14:tracePt t="13883" x="4624388" y="4816475"/>
          <p14:tracePt t="13914" x="4630738" y="4816475"/>
          <p14:tracePt t="13923" x="4638675" y="4816475"/>
          <p14:tracePt t="14212" x="4675188" y="4816475"/>
          <p14:tracePt t="14219" x="4713288" y="4800600"/>
          <p14:tracePt t="14233" x="4800600" y="4794250"/>
          <p14:tracePt t="14239" x="4830763" y="4794250"/>
          <p14:tracePt t="14247" x="4860925" y="4794250"/>
          <p14:tracePt t="14266" x="4927600" y="4794250"/>
          <p14:tracePt t="14281" x="4972050" y="4800600"/>
          <p14:tracePt t="14298" x="5016500" y="4808538"/>
          <p14:tracePt t="14314" x="5038725" y="4808538"/>
          <p14:tracePt t="14330" x="5053013" y="4808538"/>
          <p14:tracePt t="14332" x="5067300" y="4816475"/>
          <p14:tracePt t="14347" x="5083175" y="4822825"/>
          <p14:tracePt t="14365" x="5089525" y="4822825"/>
          <p14:tracePt t="14368" x="5097463" y="4822825"/>
          <p14:tracePt t="14380" x="5111750" y="4830763"/>
          <p14:tracePt t="14397" x="5133975" y="4838700"/>
          <p14:tracePt t="14414" x="5148263" y="4838700"/>
          <p14:tracePt t="14430" x="5156200" y="4838700"/>
          <p14:tracePt t="14447" x="5170488" y="4838700"/>
          <p14:tracePt t="14465" x="5178425" y="4838700"/>
          <p14:tracePt t="14481" x="5186363" y="4838700"/>
          <p14:tracePt t="14497" x="5192713" y="4838700"/>
          <p14:tracePt t="14515" x="5200650" y="4838700"/>
          <p14:tracePt t="14531" x="5208588" y="4838700"/>
          <p14:tracePt t="14566" x="5208588" y="4830763"/>
          <p14:tracePt t="14573" x="5208588" y="4816475"/>
          <p14:tracePt t="14586" x="5200650" y="4794250"/>
          <p14:tracePt t="14598" x="5186363" y="4778375"/>
          <p14:tracePt t="14599" x="5178425" y="4757738"/>
          <p14:tracePt t="14615" x="5156200" y="4727575"/>
          <p14:tracePt t="14621" x="5141913" y="4713288"/>
          <p14:tracePt t="14626" x="5133975" y="4705350"/>
          <p14:tracePt t="14635" x="5119688" y="4697413"/>
          <p14:tracePt t="14647" x="5111750" y="4691063"/>
          <p14:tracePt t="14655" x="5075238" y="4683125"/>
          <p14:tracePt t="14671" x="5053013" y="4675188"/>
          <p14:tracePt t="14684" x="5038725" y="4675188"/>
          <p14:tracePt t="14698" x="5016500" y="4675188"/>
          <p14:tracePt t="14720" x="5008563" y="4683125"/>
          <p14:tracePt t="14723" x="5000625" y="4683125"/>
          <p14:tracePt t="14776" x="5008563" y="4683125"/>
          <p14:tracePt t="14785" x="5016500" y="4683125"/>
          <p14:tracePt t="14790" x="5030788" y="4691063"/>
          <p14:tracePt t="14798" x="5053013" y="4691063"/>
          <p14:tracePt t="14818" x="5119688" y="4691063"/>
          <p14:tracePt t="14831" x="5141913" y="4691063"/>
          <p14:tracePt t="14847" x="5164138" y="4691063"/>
          <p14:tracePt t="14852" x="5170488" y="4691063"/>
          <p14:tracePt t="14867" x="5186363" y="4691063"/>
          <p14:tracePt t="14873" x="5192713" y="4683125"/>
          <p14:tracePt t="14879" x="5200650" y="4683125"/>
          <p14:tracePt t="14897" x="5208588" y="4675188"/>
          <p14:tracePt t="14900" x="5214938" y="4668838"/>
          <p14:tracePt t="14996" x="5208588" y="4668838"/>
          <p14:tracePt t="15009" x="5208588" y="4675188"/>
          <p14:tracePt t="15024" x="5208588" y="4683125"/>
          <p14:tracePt t="15030" x="5200650" y="4683125"/>
          <p14:tracePt t="15092" x="5208588" y="4683125"/>
          <p14:tracePt t="15100" x="5214938" y="4683125"/>
          <p14:tracePt t="15120" x="5230813" y="4675188"/>
          <p14:tracePt t="15128" x="5237163" y="4668838"/>
          <p14:tracePt t="15133" x="5245100" y="4668838"/>
          <p14:tracePt t="15142" x="5253038" y="4668838"/>
          <p14:tracePt t="15153" x="5253038" y="4660900"/>
          <p14:tracePt t="15168" x="5259388" y="4652963"/>
          <p14:tracePt t="15187" x="5259388" y="4646613"/>
          <p14:tracePt t="15222" x="5245100" y="4646613"/>
          <p14:tracePt t="15233" x="5237163" y="4646613"/>
          <p14:tracePt t="15248" x="5230813" y="4646613"/>
          <p14:tracePt t="15265" x="5222875" y="4646613"/>
          <p14:tracePt t="15281" x="5222875" y="4660900"/>
          <p14:tracePt t="15297" x="5222875" y="4675188"/>
          <p14:tracePt t="15303" x="5222875" y="4683125"/>
          <p14:tracePt t="15317" x="5222875" y="4713288"/>
          <p14:tracePt t="15330" x="5253038" y="4741863"/>
          <p14:tracePt t="15347" x="5289550" y="4778375"/>
          <p14:tracePt t="15352" x="5311775" y="4800600"/>
          <p14:tracePt t="15364" x="5356225" y="4816475"/>
          <p14:tracePt t="15381" x="5414963" y="4838700"/>
          <p14:tracePt t="15402" x="5467350" y="4852988"/>
          <p14:tracePt t="15414" x="5497513" y="4860925"/>
          <p14:tracePt t="15430" x="5511800" y="4860925"/>
          <p14:tracePt t="15433" x="5519738" y="4860925"/>
          <p14:tracePt t="15447" x="5526088" y="4860925"/>
          <p14:tracePt t="15466" x="5534025" y="4860925"/>
          <p14:tracePt t="15482" x="5548313" y="4860925"/>
          <p14:tracePt t="15488" x="5562600" y="4860925"/>
          <p14:tracePt t="15496" x="5570538" y="4852988"/>
          <p14:tracePt t="15515" x="5584825" y="4838700"/>
          <p14:tracePt t="15713" x="5651500" y="4630738"/>
          <p14:tracePt t="15723" x="5748338" y="4327525"/>
          <p14:tracePt t="15732" x="5881688" y="3824288"/>
          <p14:tracePt t="15747" x="5940425" y="3321050"/>
          <p14:tracePt t="15769" x="5962650" y="2803525"/>
          <p14:tracePt t="15773" x="5962650" y="2625725"/>
          <p14:tracePt t="15781" x="5962650" y="2471738"/>
          <p14:tracePt t="15797" x="5940425" y="2219325"/>
          <p14:tracePt t="15801" x="5918200" y="2100263"/>
          <p14:tracePt t="15806" x="5895975" y="1960563"/>
          <p14:tracePt t="15815" x="5881688" y="1849438"/>
          <p14:tracePt t="15831" x="5822950" y="1671638"/>
          <p14:tracePt t="15848" x="5734050" y="1471613"/>
          <p14:tracePt t="15864" x="5689600" y="1338263"/>
          <p14:tracePt t="15870" x="5651500" y="1287463"/>
          <p14:tracePt t="15880" x="5622925" y="1243013"/>
          <p14:tracePt t="15896" x="5548313" y="1162050"/>
          <p14:tracePt t="15912" x="5475288" y="1131888"/>
          <p14:tracePt t="15929" x="5370513" y="1123950"/>
          <p14:tracePt t="15932" x="5275263" y="1123950"/>
          <p14:tracePt t="15946" x="4986338" y="1212850"/>
          <p14:tracePt t="15963" x="4379913" y="1524000"/>
          <p14:tracePt t="15981" x="4076700" y="1671638"/>
          <p14:tracePt t="15998" x="3690938" y="1835150"/>
          <p14:tracePt t="16014" x="3498850" y="1908175"/>
          <p14:tracePt t="16020" x="3395663" y="1938338"/>
          <p14:tracePt t="16027" x="3306763" y="1968500"/>
          <p14:tracePt t="16031" x="3225800" y="1997075"/>
          <p14:tracePt t="16046" x="3084513" y="2057400"/>
          <p14:tracePt t="16067" x="2936875" y="2122488"/>
          <p14:tracePt t="16080" x="2892425" y="2144713"/>
          <p14:tracePt t="16081" x="2862263" y="2166938"/>
          <p14:tracePt t="16096" x="2811463" y="2197100"/>
          <p14:tracePt t="16115" x="2736850" y="2249488"/>
          <p14:tracePt t="16130" x="2678113" y="2316163"/>
          <p14:tracePt t="16147" x="2566988" y="2471738"/>
          <p14:tracePt t="16164" x="2478088" y="2641600"/>
          <p14:tracePt t="16181" x="2397125" y="2855913"/>
          <p14:tracePt t="16185" x="2366963" y="2981325"/>
          <p14:tracePt t="16192" x="2338388" y="3106738"/>
          <p14:tracePt t="16199" x="2316163" y="3233738"/>
          <p14:tracePt t="16213" x="2271713" y="3484563"/>
          <p14:tracePt t="16231" x="2241550" y="3735388"/>
          <p14:tracePt t="16246" x="2233613" y="3906838"/>
          <p14:tracePt t="16251" x="2233613" y="3979863"/>
          <p14:tracePt t="16265" x="2271713" y="4121150"/>
          <p14:tracePt t="16281" x="2344738" y="4291013"/>
          <p14:tracePt t="16287" x="2397125" y="4379913"/>
          <p14:tracePt t="16291" x="2441575" y="4475163"/>
          <p14:tracePt t="16299" x="2508250" y="4557713"/>
          <p14:tracePt t="16314" x="2633663" y="4713288"/>
          <p14:tracePt t="16332" x="2811463" y="4941888"/>
          <p14:tracePt t="16346" x="2900363" y="5045075"/>
          <p14:tracePt t="16368" x="3040063" y="5156200"/>
          <p14:tracePt t="16374" x="3106738" y="5186363"/>
          <p14:tracePt t="16384" x="3173413" y="5222875"/>
          <p14:tracePt t="16397" x="3292475" y="5267325"/>
          <p14:tracePt t="16419" x="3514725" y="5326063"/>
          <p14:tracePt t="16431" x="3721100" y="5326063"/>
          <p14:tracePt t="16448" x="4016375" y="5289550"/>
          <p14:tracePt t="16464" x="4224338" y="5237163"/>
          <p14:tracePt t="16469" x="4349750" y="5200650"/>
          <p14:tracePt t="16480" x="4452938" y="5156200"/>
          <p14:tracePt t="16484" x="4557713" y="5097463"/>
          <p14:tracePt t="16496" x="4757738" y="4941888"/>
          <p14:tracePt t="16513" x="4972050" y="4764088"/>
          <p14:tracePt t="16530" x="5208588" y="4527550"/>
          <p14:tracePt t="16547" x="5348288" y="4343400"/>
          <p14:tracePt t="16566" x="5534025" y="4083050"/>
          <p14:tracePt t="16580" x="5614988" y="3898900"/>
          <p14:tracePt t="16597" x="5703888" y="3662363"/>
          <p14:tracePt t="16598" x="5740400" y="3536950"/>
          <p14:tracePt t="16613" x="5778500" y="3298825"/>
          <p14:tracePt t="16630" x="5807075" y="3062288"/>
          <p14:tracePt t="16633" x="5822950" y="2951163"/>
          <p14:tracePt t="16647" x="5815013" y="2862263"/>
          <p14:tracePt t="16649" x="5807075" y="2789238"/>
          <p14:tracePt t="16664" x="5770563" y="2611438"/>
          <p14:tracePt t="16680" x="5637213" y="2338388"/>
          <p14:tracePt t="16696" x="5562600" y="2227263"/>
          <p14:tracePt t="16717" x="5445125" y="2063750"/>
          <p14:tracePt t="16732" x="5392738" y="1974850"/>
          <p14:tracePt t="16736" x="5356225" y="1938338"/>
          <p14:tracePt t="16746" x="5326063" y="1916113"/>
          <p14:tracePt t="16764" x="5186363" y="1857375"/>
          <p14:tracePt t="16782" x="5053013" y="1849438"/>
          <p14:tracePt t="16785" x="4972050" y="1849438"/>
          <p14:tracePt t="16796" x="4845050" y="1879600"/>
          <p14:tracePt t="16813" x="4697413" y="1952625"/>
          <p14:tracePt t="16834" x="4475163" y="2166938"/>
          <p14:tracePt t="16839" x="4408488" y="2271713"/>
          <p14:tracePt t="16844" x="4335463" y="2419350"/>
          <p14:tracePt t="16853" x="4268788" y="2603500"/>
          <p14:tracePt t="16864" x="4202113" y="2922588"/>
          <p14:tracePt t="16881" x="4179888" y="3240088"/>
          <p14:tracePt t="16898" x="4165600" y="3595688"/>
          <p14:tracePt t="16914" x="4165600" y="3802063"/>
          <p14:tracePt t="16931" x="4165600" y="4016375"/>
          <p14:tracePt t="16934" x="4179888" y="4113213"/>
          <p14:tracePt t="16946" x="4187825" y="4224338"/>
          <p14:tracePt t="16964" x="4291013" y="4557713"/>
          <p14:tracePt t="16981" x="4424363" y="4741863"/>
          <p14:tracePt t="16997" x="4513263" y="4822825"/>
          <p14:tracePt t="17014" x="4646613" y="4927600"/>
          <p14:tracePt t="17032" x="4772025" y="5000625"/>
          <p14:tracePt t="17038" x="4838700" y="5038725"/>
          <p14:tracePt t="17048" x="4911725" y="5067300"/>
          <p14:tracePt t="17049" x="4972050" y="5097463"/>
          <p14:tracePt t="17064" x="5053013" y="5133975"/>
          <p14:tracePt t="17080" x="5097463" y="5156200"/>
          <p14:tracePt t="17084" x="5111750" y="5164138"/>
          <p14:tracePt t="17098" x="5119688" y="5164138"/>
          <p14:tracePt t="17113" x="5133975" y="5170488"/>
          <p14:tracePt t="17134" x="5141913" y="5170488"/>
          <p14:tracePt t="17149" x="5148263" y="5170488"/>
          <p14:tracePt t="17172" x="5148263" y="5178425"/>
          <p14:tracePt t="17248" x="5148263" y="5186363"/>
          <p14:tracePt t="17850" x="5060950" y="5237163"/>
          <p14:tracePt t="17856" x="4927600" y="5326063"/>
          <p14:tracePt t="17865" x="4808538" y="5392738"/>
          <p14:tracePt t="17870" x="4713288" y="5475288"/>
          <p14:tracePt t="17880" x="4646613" y="5556250"/>
          <p14:tracePt t="17881" x="4572000" y="5637213"/>
          <p14:tracePt t="17898" x="4483100" y="5762625"/>
          <p14:tracePt t="17904" x="4460875" y="5807075"/>
          <p14:tracePt t="17909" x="4446588" y="5837238"/>
          <p14:tracePt t="17917" x="4430713" y="5859463"/>
          <p14:tracePt t="17931" x="4424363" y="5889625"/>
          <p14:tracePt t="17938" x="4416425" y="5903913"/>
          <p14:tracePt t="17946" x="4416425" y="5918200"/>
          <p14:tracePt t="17965" x="4446588" y="5962650"/>
          <p14:tracePt t="17981" x="4491038" y="5999163"/>
          <p14:tracePt t="17986" x="4549775" y="6021388"/>
          <p14:tracePt t="17998" x="4749800" y="6051550"/>
          <p14:tracePt t="18015" x="4972050" y="6037263"/>
          <p14:tracePt t="18020" x="5067300" y="6029325"/>
          <p14:tracePt t="18034" x="5259388" y="5992813"/>
          <p14:tracePt t="18040" x="5334000" y="5970588"/>
          <p14:tracePt t="18047" x="5400675" y="5948363"/>
          <p14:tracePt t="18064" x="5481638" y="5918200"/>
          <p14:tracePt t="18081" x="5534025" y="5881688"/>
          <p14:tracePt t="18088" x="5548313" y="5873750"/>
          <p14:tracePt t="18096" x="5562600" y="5851525"/>
          <p14:tracePt t="18116" x="5607050" y="5792788"/>
          <p14:tracePt t="18131" x="5614988" y="5756275"/>
          <p14:tracePt t="18137" x="5622925" y="5734050"/>
          <p14:tracePt t="18142" x="5629275" y="5718175"/>
          <p14:tracePt t="18158" x="5637213" y="5703888"/>
          <p14:tracePt t="18163" x="5637213" y="5695950"/>
          <p14:tracePt t="18180" x="5645150" y="5681663"/>
          <p14:tracePt t="18197" x="5667375" y="5673725"/>
          <p14:tracePt t="18214" x="5695950" y="5659438"/>
          <p14:tracePt t="18218" x="5726113" y="5659438"/>
          <p14:tracePt t="18231" x="5770563" y="5659438"/>
          <p14:tracePt t="18248" x="5807075" y="5659438"/>
          <p14:tracePt t="18252" x="5829300" y="5659438"/>
          <p14:tracePt t="18259" x="5845175" y="5659438"/>
          <p14:tracePt t="18272" x="5867400" y="5673725"/>
          <p14:tracePt t="18280" x="5881688" y="5673725"/>
          <p14:tracePt t="18302" x="5910263" y="5689600"/>
          <p14:tracePt t="18307" x="5918200" y="5689600"/>
          <p14:tracePt t="18320" x="5926138" y="5695950"/>
          <p14:tracePt t="18331" x="5932488" y="5695950"/>
          <p14:tracePt t="18335" x="5940425" y="5695950"/>
          <p14:tracePt t="18348" x="5948363" y="5703888"/>
          <p14:tracePt t="18354" x="5954713" y="5703888"/>
          <p14:tracePt t="18438" x="5954713" y="5711825"/>
          <p14:tracePt t="18478" x="5948363" y="5711825"/>
          <p14:tracePt t="18485" x="5940425" y="5703888"/>
          <p14:tracePt t="18496" x="5918200" y="5695950"/>
          <p14:tracePt t="18514" x="5889625" y="5667375"/>
          <p14:tracePt t="18529" x="5845175" y="5629275"/>
          <p14:tracePt t="18531" x="5822950" y="5614988"/>
          <p14:tracePt t="18547" x="5770563" y="5570538"/>
          <p14:tracePt t="18564" x="5689600" y="5519738"/>
          <p14:tracePt t="18580" x="5637213" y="5481638"/>
          <p14:tracePt t="18596" x="5570538" y="5422900"/>
          <p14:tracePt t="18613" x="5481638" y="5319713"/>
          <p14:tracePt t="18630" x="5422900" y="5253038"/>
          <p14:tracePt t="18646" x="5348288" y="5178425"/>
          <p14:tracePt t="18663" x="5289550" y="5133975"/>
          <p14:tracePt t="18680" x="5237163" y="5083175"/>
          <p14:tracePt t="18681" x="5222875" y="5060950"/>
          <p14:tracePt t="18696" x="5192713" y="5038725"/>
          <p14:tracePt t="18713" x="5141913" y="4978400"/>
          <p14:tracePt t="18729" x="5111750" y="4949825"/>
          <p14:tracePt t="18746" x="5083175" y="4905375"/>
          <p14:tracePt t="18763" x="5016500" y="4838700"/>
          <p14:tracePt t="18781" x="4972050" y="4808538"/>
          <p14:tracePt t="18785" x="4956175" y="4794250"/>
          <p14:tracePt t="18797" x="4927600" y="4764088"/>
          <p14:tracePt t="18813" x="4883150" y="4735513"/>
          <p14:tracePt t="18817" x="4867275" y="4727575"/>
          <p14:tracePt t="18831" x="4838700" y="4705350"/>
          <p14:tracePt t="18849" x="4808538" y="4683125"/>
          <p14:tracePt t="18853" x="4800600" y="4675188"/>
          <p14:tracePt t="18859" x="4786313" y="4675188"/>
          <p14:tracePt t="18865" x="4772025" y="4660900"/>
          <p14:tracePt t="18880" x="4741863" y="4646613"/>
          <p14:tracePt t="18899" x="4713288" y="4624388"/>
          <p14:tracePt t="18913" x="4691063" y="4602163"/>
          <p14:tracePt t="18934" x="4675188" y="4594225"/>
          <p14:tracePt t="18948" x="4668838" y="4594225"/>
          <p14:tracePt t="18955" x="4660900" y="4579938"/>
          <p14:tracePt t="18961" x="4652963" y="4579938"/>
          <p14:tracePt t="18970" x="4646613" y="4572000"/>
          <p14:tracePt t="18987" x="4638675" y="4572000"/>
          <p14:tracePt t="18997" x="4630738" y="4572000"/>
          <p14:tracePt t="19001" x="4624388" y="4564063"/>
          <p14:tracePt t="19015" x="4624388" y="4557713"/>
          <p14:tracePt t="19036" x="4616450" y="4557713"/>
          <p14:tracePt t="19052" x="4608513" y="4557713"/>
          <p14:tracePt t="19296" x="4608513" y="4564063"/>
          <p14:tracePt t="19317" x="4616450" y="4564063"/>
          <p14:tracePt t="19352" x="4624388" y="4564063"/>
          <p14:tracePt t="20396" x="4646613" y="4572000"/>
          <p14:tracePt t="20404" x="4705350" y="4586288"/>
          <p14:tracePt t="20417" x="4808538" y="4630738"/>
          <p14:tracePt t="20423" x="4852988" y="4646613"/>
          <p14:tracePt t="20429" x="4897438" y="4668838"/>
          <p14:tracePt t="20437" x="4933950" y="4683125"/>
          <p14:tracePt t="20446" x="4956175" y="4691063"/>
          <p14:tracePt t="20449" x="4978400" y="4697413"/>
          <p14:tracePt t="20464" x="5008563" y="4705350"/>
          <p14:tracePt t="20485" x="5045075" y="4719638"/>
          <p14:tracePt t="20489" x="5060950" y="4727575"/>
          <p14:tracePt t="20498" x="5067300" y="4727575"/>
          <p14:tracePt t="20514" x="5089525" y="4735513"/>
          <p14:tracePt t="20519" x="5097463" y="4741863"/>
          <p14:tracePt t="20524" x="5105400" y="4741863"/>
          <p14:tracePt t="20531" x="5119688" y="4741863"/>
          <p14:tracePt t="20547" x="5127625" y="4741863"/>
          <p14:tracePt t="20553" x="5141913" y="4741863"/>
          <p14:tracePt t="20572" x="5148263" y="4741863"/>
          <p14:tracePt t="20580" x="5156200" y="4741863"/>
          <p14:tracePt t="20597" x="5156200" y="4727575"/>
          <p14:tracePt t="20599" x="5164138" y="4727575"/>
          <p14:tracePt t="20615" x="5164138" y="4683125"/>
          <p14:tracePt t="20621" x="5164138" y="4652963"/>
          <p14:tracePt t="20630" x="5164138" y="4602163"/>
          <p14:tracePt t="20635" x="5156200" y="4564063"/>
          <p14:tracePt t="20648" x="5133975" y="4468813"/>
          <p14:tracePt t="20656" x="5111750" y="4438650"/>
          <p14:tracePt t="20661" x="5097463" y="4408488"/>
          <p14:tracePt t="20668" x="5083175" y="4379913"/>
          <p14:tracePt t="20677" x="5067300" y="4349750"/>
          <p14:tracePt t="20682" x="5045075" y="4305300"/>
          <p14:tracePt t="20698" x="4964113" y="4202113"/>
          <p14:tracePt t="20702" x="4911725" y="4157663"/>
          <p14:tracePt t="20716" x="4772025" y="4060825"/>
          <p14:tracePt t="20731" x="4602163" y="3995738"/>
          <p14:tracePt t="20737" x="4549775" y="3973513"/>
          <p14:tracePt t="20747" x="4505325" y="3965575"/>
          <p14:tracePt t="20753" x="4491038" y="3965575"/>
          <p14:tracePt t="20758" x="4452938" y="3965575"/>
          <p14:tracePt t="20765" x="4424363" y="3965575"/>
          <p14:tracePt t="20779" x="4379913" y="3965575"/>
          <p14:tracePt t="20797" x="4343400" y="4002088"/>
          <p14:tracePt t="20817" x="4321175" y="4127500"/>
          <p14:tracePt t="20832" x="4379913" y="4260850"/>
          <p14:tracePt t="20847" x="4452938" y="4379913"/>
          <p14:tracePt t="20866" x="4572000" y="4513263"/>
          <p14:tracePt t="20880" x="4675188" y="4557713"/>
          <p14:tracePt t="20897" x="4794250" y="4579938"/>
          <p14:tracePt t="20901" x="4845050" y="4579938"/>
          <p14:tracePt t="20906" x="4883150" y="4579938"/>
          <p14:tracePt t="20914" x="4911725" y="4579938"/>
          <p14:tracePt t="20930" x="4949825" y="4557713"/>
          <p14:tracePt t="20934" x="4964113" y="4549775"/>
          <p14:tracePt t="20947" x="5000625" y="4513263"/>
          <p14:tracePt t="20963" x="5038725" y="4386263"/>
          <p14:tracePt t="20981" x="5008563" y="3757613"/>
          <p14:tracePt t="20997" x="4889500" y="3195638"/>
          <p14:tracePt t="21016" x="4586288" y="2441575"/>
          <p14:tracePt t="21029" x="4379913" y="2116138"/>
          <p14:tracePt t="21049" x="4194175" y="1885950"/>
          <p14:tracePt t="21053" x="4083050" y="1804988"/>
          <p14:tracePt t="21065" x="3773488" y="1643063"/>
          <p14:tracePt t="21070" x="3640138" y="1598613"/>
          <p14:tracePt t="21080" x="3529013" y="1576388"/>
          <p14:tracePt t="21102" x="3189288" y="1568450"/>
          <p14:tracePt t="21114" x="3033713" y="1598613"/>
          <p14:tracePt t="21132" x="2892425" y="1671638"/>
          <p14:tracePt t="21147" x="2841625" y="1716088"/>
          <p14:tracePt t="21153" x="2803525" y="1746250"/>
          <p14:tracePt t="21164" x="2781300" y="1782763"/>
          <p14:tracePt t="21169" x="2759075" y="1835150"/>
          <p14:tracePt t="21174" x="2730500" y="1901825"/>
          <p14:tracePt t="21187" x="2722563" y="1938338"/>
          <p14:tracePt t="21509" x="2544763" y="1746250"/>
          <p14:tracePt t="21517" x="2338388" y="1487488"/>
          <p14:tracePt t="21532" x="1968500" y="984250"/>
          <p14:tracePt t="21537" x="1804988" y="776288"/>
          <p14:tracePt t="21543" x="1620838" y="539750"/>
          <p14:tracePt t="21549" x="1457325" y="333375"/>
          <p14:tracePt t="21565" x="1176338" y="30163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457B5D-A4A6-E641-F6D9-C0F1B7C31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37E6C28-4866-2AEB-440B-1BDF761DA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41489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Bottom 2 promotion types in terms of Incremental Sold Units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420AE2-4F32-4FAC-0020-6387B4D88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368" y="5662461"/>
            <a:ext cx="7904423" cy="42511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50% OFF &amp; 25% OFF are the 2 </a:t>
            </a:r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sz="2400" dirty="0">
                <a:solidFill>
                  <a:schemeClr val="bg1"/>
                </a:solidFill>
              </a:rPr>
              <a:t>ottom promotion types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23D4C1-E978-4D58-EF4A-6D3B84AA3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901" y="1783080"/>
            <a:ext cx="6401355" cy="36880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D691F51-1BA8-7332-4A3F-1E3444C050FD}"/>
              </a:ext>
            </a:extLst>
          </p:cNvPr>
          <p:cNvSpPr/>
          <p:nvPr/>
        </p:nvSpPr>
        <p:spPr>
          <a:xfrm>
            <a:off x="3261360" y="3863340"/>
            <a:ext cx="1356360" cy="14859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92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22"/>
    </mc:Choice>
    <mc:Fallback xmlns="">
      <p:transition spd="slow" advTm="22922"/>
    </mc:Fallback>
  </mc:AlternateContent>
  <p:extLst>
    <p:ext uri="{3A86A75C-4F4B-4683-9AE1-C65F6400EC91}">
      <p14:laserTraceLst xmlns:p14="http://schemas.microsoft.com/office/powerpoint/2010/main">
        <p14:tracePtLst>
          <p14:tracePt t="12114" x="3381375" y="6805613"/>
          <p14:tracePt t="12120" x="3387725" y="6783388"/>
          <p14:tracePt t="12132" x="3387725" y="6724650"/>
          <p14:tracePt t="12136" x="3387725" y="6702425"/>
          <p14:tracePt t="12148" x="3387725" y="6672263"/>
          <p14:tracePt t="12166" x="3373438" y="6657975"/>
          <p14:tracePt t="12171" x="3365500" y="6651625"/>
          <p14:tracePt t="12184" x="3298825" y="6651625"/>
          <p14:tracePt t="12199" x="3122613" y="6732588"/>
          <p14:tracePt t="12402" x="3573463" y="6577013"/>
          <p14:tracePt t="12416" x="3587750" y="6118225"/>
          <p14:tracePt t="12431" x="3559175" y="5673725"/>
          <p14:tracePt t="12452" x="3417888" y="5008563"/>
          <p14:tracePt t="12465" x="3314700" y="4697413"/>
          <p14:tracePt t="12485" x="3159125" y="4424363"/>
          <p14:tracePt t="12498" x="3100388" y="4357688"/>
          <p14:tracePt t="12518" x="2995613" y="4305300"/>
          <p14:tracePt t="12532" x="2944813" y="4305300"/>
          <p14:tracePt t="12548" x="2906713" y="4305300"/>
          <p14:tracePt t="12565" x="2862263" y="4327525"/>
          <p14:tracePt t="12567" x="2841625" y="4349750"/>
          <p14:tracePt t="12582" x="2797175" y="4430713"/>
          <p14:tracePt t="12586" x="2781300" y="4513263"/>
          <p14:tracePt t="12598" x="2759075" y="4602163"/>
          <p14:tracePt t="12599" x="2752725" y="4713288"/>
          <p14:tracePt t="12615" x="2752725" y="4860925"/>
          <p14:tracePt t="12633" x="2752725" y="4911725"/>
          <p14:tracePt t="12853" x="2973388" y="4867275"/>
          <p14:tracePt t="12860" x="3240088" y="4838700"/>
          <p14:tracePt t="12867" x="3417888" y="4838700"/>
          <p14:tracePt t="12883" x="3706813" y="4883150"/>
          <p14:tracePt t="12888" x="3817938" y="4905375"/>
          <p14:tracePt t="12900" x="3987800" y="4986338"/>
          <p14:tracePt t="12916" x="4054475" y="5016500"/>
          <p14:tracePt t="12931" x="4060825" y="5022850"/>
          <p14:tracePt t="12948" x="4068763" y="5030788"/>
          <p14:tracePt t="12965" x="4068763" y="5038725"/>
          <p14:tracePt t="12982" x="4068763" y="5045075"/>
          <p14:tracePt t="12998" x="4060825" y="5053013"/>
          <p14:tracePt t="13015" x="4032250" y="5075238"/>
          <p14:tracePt t="13016" x="4016375" y="5089525"/>
          <p14:tracePt t="13031" x="3987800" y="5111750"/>
          <p14:tracePt t="13048" x="3957638" y="5127625"/>
          <p14:tracePt t="13065" x="3921125" y="5148263"/>
          <p14:tracePt t="13081" x="3906838" y="5148263"/>
          <p14:tracePt t="13098" x="3890963" y="5156200"/>
          <p14:tracePt t="13116" x="3884613" y="5164138"/>
          <p14:tracePt t="13131" x="3876675" y="5164138"/>
          <p14:tracePt t="13200" x="3884613" y="5156200"/>
          <p14:tracePt t="13206" x="3890963" y="5156200"/>
          <p14:tracePt t="13215" x="3898900" y="5148263"/>
          <p14:tracePt t="13232" x="3913188" y="5127625"/>
          <p14:tracePt t="13235" x="3921125" y="5127625"/>
          <p14:tracePt t="13248" x="3921125" y="5119688"/>
          <p14:tracePt t="13251" x="3929063" y="5105400"/>
          <p14:tracePt t="13264" x="3943350" y="5089525"/>
          <p14:tracePt t="13282" x="3951288" y="5060950"/>
          <p14:tracePt t="13298" x="3951288" y="5045075"/>
          <p14:tracePt t="13317" x="3951288" y="5038725"/>
          <p14:tracePt t="13334" x="3951288" y="5022850"/>
          <p14:tracePt t="13339" x="3951288" y="5016500"/>
          <p14:tracePt t="13344" x="3951288" y="5008563"/>
          <p14:tracePt t="13351" x="3943350" y="4994275"/>
          <p14:tracePt t="13366" x="3913188" y="4964113"/>
          <p14:tracePt t="13386" x="3846513" y="4889500"/>
          <p14:tracePt t="13399" x="3810000" y="4852988"/>
          <p14:tracePt t="13416" x="3765550" y="4816475"/>
          <p14:tracePt t="13422" x="3743325" y="4800600"/>
          <p14:tracePt t="13428" x="3721100" y="4794250"/>
          <p14:tracePt t="13436" x="3713163" y="4778375"/>
          <p14:tracePt t="13448" x="3690938" y="4778375"/>
          <p14:tracePt t="13468" x="3668713" y="4772025"/>
          <p14:tracePt t="13475" x="3662363" y="4772025"/>
          <p14:tracePt t="13480" x="3654425" y="4772025"/>
          <p14:tracePt t="13490" x="3646488" y="4772025"/>
          <p14:tracePt t="13518" x="3640138" y="4772025"/>
          <p14:tracePt t="13626" x="3646488" y="4772025"/>
          <p14:tracePt t="13647" x="3654425" y="4772025"/>
          <p14:tracePt t="13657" x="3662363" y="4772025"/>
          <p14:tracePt t="13672" x="3662363" y="4764088"/>
          <p14:tracePt t="13892" x="3706813" y="4608513"/>
          <p14:tracePt t="13899" x="3773488" y="4430713"/>
          <p14:tracePt t="13906" x="3817938" y="4276725"/>
          <p14:tracePt t="13917" x="3862388" y="4098925"/>
          <p14:tracePt t="13933" x="3868738" y="4016375"/>
          <p14:tracePt t="13950" x="3868738" y="3979863"/>
          <p14:tracePt t="13956" x="3868738" y="3973513"/>
          <p14:tracePt t="13965" x="3868738" y="3957638"/>
          <p14:tracePt t="13983" x="3862388" y="3943350"/>
          <p14:tracePt t="13984" x="3854450" y="3943350"/>
          <p14:tracePt t="14000" x="3840163" y="3943350"/>
          <p14:tracePt t="14016" x="3817938" y="3943350"/>
          <p14:tracePt t="14021" x="3802063" y="3943350"/>
          <p14:tracePt t="14033" x="3773488" y="3943350"/>
          <p14:tracePt t="14037" x="3757613" y="3957638"/>
          <p14:tracePt t="14048" x="3713163" y="3979863"/>
          <p14:tracePt t="14070" x="3609975" y="4083050"/>
          <p14:tracePt t="14075" x="3587750" y="4113213"/>
          <p14:tracePt t="14083" x="3551238" y="4149725"/>
          <p14:tracePt t="14100" x="3521075" y="4210050"/>
          <p14:tracePt t="14100" x="3506788" y="4254500"/>
          <p14:tracePt t="14116" x="3492500" y="4321175"/>
          <p14:tracePt t="14132" x="3492500" y="4402138"/>
          <p14:tracePt t="14150" x="3521075" y="4497388"/>
          <p14:tracePt t="14165" x="3573463" y="4541838"/>
          <p14:tracePt t="14181" x="3646488" y="4586288"/>
          <p14:tracePt t="14199" x="3817938" y="4594225"/>
          <p14:tracePt t="14215" x="3898900" y="4579938"/>
          <p14:tracePt t="14232" x="3957638" y="4519613"/>
          <p14:tracePt t="14249" x="3979863" y="4446588"/>
          <p14:tracePt t="14253" x="3979863" y="4424363"/>
          <p14:tracePt t="14265" x="3979863" y="4386263"/>
          <p14:tracePt t="14267" x="3979863" y="4343400"/>
          <p14:tracePt t="14283" x="3951288" y="4283075"/>
          <p14:tracePt t="14287" x="3921125" y="4246563"/>
          <p14:tracePt t="14300" x="3840163" y="4187825"/>
          <p14:tracePt t="14315" x="3773488" y="4171950"/>
          <p14:tracePt t="14336" x="3676650" y="4179888"/>
          <p14:tracePt t="14343" x="3646488" y="4210050"/>
          <p14:tracePt t="14347" x="3617913" y="4224338"/>
          <p14:tracePt t="14355" x="3595688" y="4238625"/>
          <p14:tracePt t="14365" x="3573463" y="4268788"/>
          <p14:tracePt t="14382" x="3551238" y="4327525"/>
          <p14:tracePt t="14386" x="3551238" y="4365625"/>
          <p14:tracePt t="14398" x="3551238" y="4438650"/>
          <p14:tracePt t="14417" x="3603625" y="4519613"/>
          <p14:tracePt t="14433" x="3662363" y="4557713"/>
          <p14:tracePt t="14437" x="3713163" y="4557713"/>
          <p14:tracePt t="14452" x="3810000" y="4535488"/>
          <p14:tracePt t="14457" x="3862388" y="4505325"/>
          <p14:tracePt t="14466" x="3921125" y="4468813"/>
          <p14:tracePt t="14482" x="3965575" y="4408488"/>
          <p14:tracePt t="14487" x="3979863" y="4379913"/>
          <p14:tracePt t="14491" x="3987800" y="4349750"/>
          <p14:tracePt t="14498" x="3987800" y="4321175"/>
          <p14:tracePt t="14516" x="3957638" y="4276725"/>
          <p14:tracePt t="14518" x="3929063" y="4246563"/>
          <p14:tracePt t="14533" x="3884613" y="4224338"/>
          <p14:tracePt t="14549" x="3832225" y="4224338"/>
          <p14:tracePt t="14554" x="3817938" y="4224338"/>
          <p14:tracePt t="14568" x="3751263" y="4246563"/>
          <p14:tracePt t="14574" x="3735388" y="4268788"/>
          <p14:tracePt t="14583" x="3713163" y="4298950"/>
          <p14:tracePt t="14601" x="3684588" y="4483100"/>
          <p14:tracePt t="14615" x="3684588" y="4608513"/>
          <p14:tracePt t="14635" x="3779838" y="4719638"/>
          <p14:tracePt t="14650" x="3862388" y="4764088"/>
          <p14:tracePt t="14665" x="3951288" y="4772025"/>
          <p14:tracePt t="14670" x="3979863" y="4772025"/>
          <p14:tracePt t="14676" x="4002088" y="4772025"/>
          <p14:tracePt t="14683" x="4016375" y="4757738"/>
          <p14:tracePt t="14700" x="4032250" y="4735513"/>
          <p14:tracePt t="14704" x="4038600" y="4713288"/>
          <p14:tracePt t="14717" x="4016375" y="4624388"/>
          <p14:tracePt t="14733" x="3906838" y="4497388"/>
          <p14:tracePt t="14737" x="3862388" y="4452938"/>
          <p14:tracePt t="14749" x="3795713" y="4416425"/>
          <p14:tracePt t="14765" x="3765550" y="4408488"/>
          <p14:tracePt t="14782" x="3735388" y="4408488"/>
          <p14:tracePt t="14787" x="3729038" y="4416425"/>
          <p14:tracePt t="14794" x="3713163" y="4424363"/>
          <p14:tracePt t="14799" x="3706813" y="4446588"/>
          <p14:tracePt t="14808" x="3690938" y="4475163"/>
          <p14:tracePt t="14815" x="3690938" y="4527550"/>
          <p14:tracePt t="14833" x="3684588" y="4646613"/>
          <p14:tracePt t="14850" x="3713163" y="4705350"/>
          <p14:tracePt t="14856" x="3735388" y="4727575"/>
          <p14:tracePt t="14861" x="3757613" y="4749800"/>
          <p14:tracePt t="14866" x="3779838" y="4764088"/>
          <p14:tracePt t="14882" x="3810000" y="4786313"/>
          <p14:tracePt t="14898" x="3840163" y="4786313"/>
          <p14:tracePt t="14914" x="3876675" y="4786313"/>
          <p14:tracePt t="14933" x="3890963" y="4772025"/>
          <p14:tracePt t="14934" x="3898900" y="4764088"/>
          <p14:tracePt t="14949" x="3906838" y="4741863"/>
          <p14:tracePt t="14964" x="3913188" y="4697413"/>
          <p14:tracePt t="14983" x="3913188" y="4638675"/>
          <p14:tracePt t="14999" x="3913188" y="4608513"/>
          <p14:tracePt t="15015" x="3913188" y="4594225"/>
          <p14:tracePt t="15016" x="3913188" y="4579938"/>
          <p14:tracePt t="15032" x="3906838" y="4579938"/>
          <p14:tracePt t="15038" x="3906838" y="4572000"/>
          <p14:tracePt t="15051" x="3898900" y="4564063"/>
          <p14:tracePt t="15065" x="3898900" y="4557713"/>
          <p14:tracePt t="15084" x="3890963" y="4557713"/>
          <p14:tracePt t="15089" x="3884613" y="4549775"/>
          <p14:tracePt t="15106" x="3876675" y="4549775"/>
          <p14:tracePt t="15762" x="3876675" y="4541838"/>
          <p14:tracePt t="15824" x="3876675" y="4535488"/>
          <p14:tracePt t="15831" x="3884613" y="4535488"/>
          <p14:tracePt t="15838" x="3884613" y="4527550"/>
          <p14:tracePt t="15850" x="3890963" y="4527550"/>
          <p14:tracePt t="15867" x="3890963" y="4519613"/>
          <p14:tracePt t="15871" x="3890963" y="4513263"/>
          <p14:tracePt t="15877" x="3898900" y="4505325"/>
          <p14:tracePt t="15890" x="3898900" y="4491038"/>
          <p14:tracePt t="15899" x="3906838" y="4483100"/>
          <p14:tracePt t="15916" x="3921125" y="4452938"/>
          <p14:tracePt t="15916" x="3921125" y="4438650"/>
          <p14:tracePt t="15933" x="3943350" y="4394200"/>
          <p14:tracePt t="15949" x="3957638" y="4343400"/>
          <p14:tracePt t="15954" x="3973513" y="4313238"/>
          <p14:tracePt t="15960" x="3979863" y="4291013"/>
          <p14:tracePt t="15966" x="3979863" y="4276725"/>
          <p14:tracePt t="15982" x="3987800" y="4246563"/>
          <p14:tracePt t="15986" x="3987800" y="4238625"/>
          <p14:tracePt t="16003" x="3987800" y="4224338"/>
          <p14:tracePt t="16015" x="3987800" y="4216400"/>
          <p14:tracePt t="16031" x="3987800" y="4210050"/>
          <p14:tracePt t="16033" x="3979863" y="4202113"/>
          <p14:tracePt t="16049" x="3965575" y="4202113"/>
          <p14:tracePt t="16065" x="3943350" y="4202113"/>
          <p14:tracePt t="16083" x="3890963" y="4224338"/>
          <p14:tracePt t="16099" x="3846513" y="4260850"/>
          <p14:tracePt t="16103" x="3824288" y="4283075"/>
          <p14:tracePt t="16115" x="3795713" y="4343400"/>
          <p14:tracePt t="16132" x="3765550" y="4438650"/>
          <p14:tracePt t="16136" x="3757613" y="4505325"/>
          <p14:tracePt t="16151" x="3743325" y="4616450"/>
          <p14:tracePt t="16166" x="3743325" y="4683125"/>
          <p14:tracePt t="16171" x="3743325" y="4713288"/>
          <p14:tracePt t="16183" x="3757613" y="4741863"/>
          <p14:tracePt t="16199" x="3779838" y="4757738"/>
          <p14:tracePt t="16215" x="3795713" y="4764088"/>
          <p14:tracePt t="16232" x="3810000" y="4772025"/>
          <p14:tracePt t="16249" x="3824288" y="4778375"/>
          <p14:tracePt t="16273" x="3832225" y="4778375"/>
          <p14:tracePt t="16326" x="3840163" y="4778375"/>
          <p14:tracePt t="17130" x="3846513" y="4778375"/>
          <p14:tracePt t="18035" x="3854450" y="4778375"/>
          <p14:tracePt t="18048" x="3854450" y="4772025"/>
          <p14:tracePt t="18068" x="3862388" y="4772025"/>
          <p14:tracePt t="18103" x="3868738" y="4772025"/>
          <p14:tracePt t="18109" x="3868738" y="4764088"/>
          <p14:tracePt t="18117" x="3876675" y="4757738"/>
          <p14:tracePt t="18132" x="3884613" y="4749800"/>
          <p14:tracePt t="18148" x="3906838" y="4727575"/>
          <p14:tracePt t="18165" x="3951288" y="4646613"/>
          <p14:tracePt t="18181" x="3979863" y="4564063"/>
          <p14:tracePt t="18198" x="3995738" y="4430713"/>
          <p14:tracePt t="18215" x="3995738" y="4343400"/>
          <p14:tracePt t="18231" x="3987800" y="4283075"/>
          <p14:tracePt t="18232" x="3979863" y="4260850"/>
          <p14:tracePt t="18249" x="3965575" y="4232275"/>
          <p14:tracePt t="18265" x="3951288" y="4216400"/>
          <p14:tracePt t="18281" x="3935413" y="4202113"/>
          <p14:tracePt t="18298" x="3921125" y="4202113"/>
          <p14:tracePt t="18300" x="3906838" y="4202113"/>
          <p14:tracePt t="18314" x="3898900" y="4202113"/>
          <p14:tracePt t="18332" x="3884613" y="4202113"/>
          <p14:tracePt t="18348" x="3868738" y="4202113"/>
          <p14:tracePt t="18365" x="3868738" y="4210050"/>
          <p14:tracePt t="18382" x="3862388" y="4260850"/>
          <p14:tracePt t="18399" x="3884613" y="4305300"/>
          <p14:tracePt t="18402" x="3906838" y="4343400"/>
          <p14:tracePt t="18420" x="3965575" y="4424363"/>
          <p14:tracePt t="18423" x="4002088" y="4468813"/>
          <p14:tracePt t="18432" x="4038600" y="4505325"/>
          <p14:tracePt t="18451" x="4105275" y="4594225"/>
          <p14:tracePt t="18465" x="4121150" y="4608513"/>
          <p14:tracePt t="18487" x="4143375" y="4624388"/>
          <p14:tracePt t="18500" x="4149725" y="4624388"/>
          <p14:tracePt t="18515" x="4157663" y="4624388"/>
          <p14:tracePt t="18535" x="4157663" y="4608513"/>
          <p14:tracePt t="18550" x="4143375" y="4572000"/>
          <p14:tracePt t="18551" x="4135438" y="4557713"/>
          <p14:tracePt t="18567" x="4105275" y="4519613"/>
          <p14:tracePt t="18582" x="4076700" y="4497388"/>
          <p14:tracePt t="18588" x="4060825" y="4491038"/>
          <p14:tracePt t="18602" x="4032250" y="4475163"/>
          <p14:tracePt t="18615" x="4016375" y="4475163"/>
          <p14:tracePt t="18632" x="3987800" y="4468813"/>
          <p14:tracePt t="18649" x="3973513" y="4468813"/>
          <p14:tracePt t="18666" x="3965575" y="4468813"/>
          <p14:tracePt t="18670" x="3957638" y="4468813"/>
          <p14:tracePt t="18690" x="3951288" y="4468813"/>
          <p14:tracePt t="18717" x="3951288" y="4475163"/>
          <p14:tracePt t="18725" x="3957638" y="4475163"/>
          <p14:tracePt t="18733" x="3957638" y="4483100"/>
          <p14:tracePt t="18749" x="3965575" y="4491038"/>
          <p14:tracePt t="18752" x="3973513" y="4491038"/>
          <p14:tracePt t="18759" x="3979863" y="4491038"/>
          <p14:tracePt t="18767" x="3979863" y="4497388"/>
          <p14:tracePt t="18782" x="3995738" y="4497388"/>
          <p14:tracePt t="18813" x="4002088" y="4497388"/>
          <p14:tracePt t="19619" x="4010025" y="4497388"/>
          <p14:tracePt t="19625" x="4010025" y="4475163"/>
          <p14:tracePt t="19634" x="4010025" y="4452938"/>
          <p14:tracePt t="19649" x="4016375" y="4424363"/>
          <p14:tracePt t="19653" x="4024313" y="4402138"/>
          <p14:tracePt t="19665" x="4024313" y="4365625"/>
          <p14:tracePt t="19681" x="4024313" y="4335463"/>
          <p14:tracePt t="19700" x="4024313" y="4291013"/>
          <p14:tracePt t="19715" x="4024313" y="4268788"/>
          <p14:tracePt t="19734" x="4016375" y="4246563"/>
          <p14:tracePt t="19748" x="4010025" y="4232275"/>
          <p14:tracePt t="19765" x="4002088" y="4216400"/>
          <p14:tracePt t="19769" x="3995738" y="4210050"/>
          <p14:tracePt t="19782" x="3987800" y="4202113"/>
          <p14:tracePt t="19799" x="3979863" y="4194175"/>
          <p14:tracePt t="19804" x="3965575" y="4194175"/>
          <p14:tracePt t="19817" x="3957638" y="4187825"/>
          <p14:tracePt t="19832" x="3951288" y="4187825"/>
          <p14:tracePt t="19837" x="3943350" y="4187825"/>
          <p14:tracePt t="19853" x="3929063" y="4187825"/>
          <p14:tracePt t="19865" x="3921125" y="4187825"/>
          <p14:tracePt t="19885" x="3913188" y="4187825"/>
          <p14:tracePt t="19905" x="3913188" y="4194175"/>
          <p14:tracePt t="19916" x="3906838" y="4194175"/>
          <p14:tracePt t="19933" x="3906838" y="4224338"/>
          <p14:tracePt t="19954" x="3906838" y="4268788"/>
          <p14:tracePt t="19959" x="3906838" y="4291013"/>
          <p14:tracePt t="19967" x="3913188" y="4305300"/>
          <p14:tracePt t="19983" x="3921125" y="4327525"/>
          <p14:tracePt t="19989" x="3929063" y="4343400"/>
          <p14:tracePt t="19994" x="3935413" y="4349750"/>
          <p14:tracePt t="20003" x="3943350" y="4365625"/>
          <p14:tracePt t="20016" x="3951288" y="4379913"/>
          <p14:tracePt t="20036" x="3957638" y="4394200"/>
          <p14:tracePt t="20041" x="3965575" y="4394200"/>
          <p14:tracePt t="20055" x="3965575" y="4402138"/>
          <p14:tracePt t="20070" x="3965575" y="4408488"/>
          <p14:tracePt t="20090" x="3965575" y="4416425"/>
          <p14:tracePt t="20241" x="3973513" y="4416425"/>
          <p14:tracePt t="20260" x="3979863" y="4416425"/>
          <p14:tracePt t="20274" x="3987800" y="4424363"/>
          <p14:tracePt t="20288" x="3987800" y="4430713"/>
          <p14:tracePt t="20299" x="3995738" y="4430713"/>
          <p14:tracePt t="20304" x="4010025" y="4430713"/>
          <p14:tracePt t="20315" x="4024313" y="4438650"/>
          <p14:tracePt t="20334" x="4060825" y="4438650"/>
          <p14:tracePt t="20349" x="4090988" y="4438650"/>
          <p14:tracePt t="20367" x="4113213" y="4438650"/>
          <p14:tracePt t="20377" x="4135438" y="4438650"/>
          <p14:tracePt t="20384" x="4143375" y="4430713"/>
          <p14:tracePt t="20399" x="4171950" y="4394200"/>
          <p14:tracePt t="20404" x="4179888" y="4379913"/>
          <p14:tracePt t="20414" x="4194175" y="4349750"/>
          <p14:tracePt t="20432" x="4224338" y="4224338"/>
          <p14:tracePt t="20438" x="4224338" y="4187825"/>
          <p14:tracePt t="20449" x="4224338" y="4135438"/>
          <p14:tracePt t="20469" x="4224338" y="3973513"/>
          <p14:tracePt t="20482" x="4210050" y="3890963"/>
          <p14:tracePt t="20486" x="4202113" y="3862388"/>
          <p14:tracePt t="20499" x="4171950" y="3810000"/>
          <p14:tracePt t="20515" x="4135438" y="3773488"/>
          <p14:tracePt t="20535" x="4090988" y="3721100"/>
          <p14:tracePt t="20549" x="4054475" y="3706813"/>
          <p14:tracePt t="20565" x="4032250" y="3684588"/>
          <p14:tracePt t="20565" x="4016375" y="3676650"/>
          <p14:tracePt t="20582" x="3987800" y="3662363"/>
          <p14:tracePt t="20600" x="3951288" y="3654425"/>
          <p14:tracePt t="20614" x="3921125" y="3654425"/>
          <p14:tracePt t="20633" x="3890963" y="3654425"/>
          <p14:tracePt t="20637" x="3868738" y="3654425"/>
          <p14:tracePt t="20641" x="3854450" y="3668713"/>
          <p14:tracePt t="20648" x="3824288" y="3676650"/>
          <p14:tracePt t="20666" x="3773488" y="3721100"/>
          <p14:tracePt t="20670" x="3751263" y="3765550"/>
          <p14:tracePt t="20683" x="3676650" y="3898900"/>
          <p14:tracePt t="20699" x="3609975" y="4046538"/>
          <p14:tracePt t="20714" x="3573463" y="4149725"/>
          <p14:tracePt t="20716" x="3565525" y="4187825"/>
          <p14:tracePt t="20732" x="3559175" y="4254500"/>
          <p14:tracePt t="20748" x="3559175" y="4335463"/>
          <p14:tracePt t="20765" x="3595688" y="4468813"/>
          <p14:tracePt t="20783" x="3632200" y="4541838"/>
          <p14:tracePt t="20787" x="3646488" y="4586288"/>
          <p14:tracePt t="20792" x="3676650" y="4630738"/>
          <p14:tracePt t="20800" x="3706813" y="4660900"/>
          <p14:tracePt t="20817" x="3757613" y="4749800"/>
          <p14:tracePt t="20820" x="3787775" y="4794250"/>
          <p14:tracePt t="20834" x="3846513" y="4875213"/>
          <p14:tracePt t="20849" x="3906838" y="4941888"/>
          <p14:tracePt t="20866" x="3951288" y="4994275"/>
          <p14:tracePt t="20882" x="3979863" y="5008563"/>
          <p14:tracePt t="20902" x="4010025" y="5016500"/>
          <p14:tracePt t="20914" x="4032250" y="5016500"/>
          <p14:tracePt t="20915" x="4038600" y="5016500"/>
          <p14:tracePt t="20932" x="4076700" y="5016500"/>
          <p14:tracePt t="20937" x="4090988" y="5016500"/>
          <p14:tracePt t="20943" x="4113213" y="5016500"/>
          <p14:tracePt t="20956" x="4143375" y="4994275"/>
          <p14:tracePt t="20967" x="4157663" y="4972050"/>
          <p14:tracePt t="20972" x="4187825" y="4933950"/>
          <p14:tracePt t="20982" x="4232275" y="4822825"/>
          <p14:tracePt t="20999" x="4246563" y="4683125"/>
          <p14:tracePt t="21004" x="4246563" y="4594225"/>
          <p14:tracePt t="21015" x="4224338" y="4505325"/>
          <p14:tracePt t="21032" x="4149725" y="4321175"/>
          <p14:tracePt t="21049" x="4090988" y="4246563"/>
          <p14:tracePt t="21054" x="4060825" y="4224338"/>
          <p14:tracePt t="21059" x="4038600" y="4210050"/>
          <p14:tracePt t="21066" x="4010025" y="4187825"/>
          <p14:tracePt t="21083" x="3935413" y="4157663"/>
          <p14:tracePt t="21087" x="3906838" y="4157663"/>
          <p14:tracePt t="21101" x="3832225" y="4143375"/>
          <p14:tracePt t="21115" x="3765550" y="4143375"/>
          <p14:tracePt t="21120" x="3735388" y="4143375"/>
          <p14:tracePt t="21133" x="3698875" y="4143375"/>
          <p14:tracePt t="21149" x="3662363" y="4143375"/>
          <p14:tracePt t="21165" x="3632200" y="4157663"/>
          <p14:tracePt t="21166" x="3624263" y="4165600"/>
          <p14:tracePt t="21182" x="3603625" y="4187825"/>
          <p14:tracePt t="21199" x="3581400" y="4232275"/>
          <p14:tracePt t="21203" x="3573463" y="4268788"/>
          <p14:tracePt t="21215" x="3573463" y="4335463"/>
          <p14:tracePt t="21216" x="3573463" y="4394200"/>
          <p14:tracePt t="21232" x="3603625" y="4527550"/>
          <p14:tracePt t="21253" x="3729038" y="4749800"/>
          <p14:tracePt t="21255" x="3779838" y="4816475"/>
          <p14:tracePt t="21264" x="3846513" y="4875213"/>
          <p14:tracePt t="21283" x="3987800" y="4964113"/>
          <p14:tracePt t="21293" x="4010025" y="4972050"/>
          <p14:tracePt t="21298" x="4038600" y="4978400"/>
          <p14:tracePt t="21304" x="4054475" y="4978400"/>
          <p14:tracePt t="21314" x="4076700" y="4978400"/>
          <p14:tracePt t="21332" x="4135438" y="4941888"/>
          <p14:tracePt t="21350" x="4179888" y="4883150"/>
          <p14:tracePt t="21354" x="4210050" y="4822825"/>
          <p14:tracePt t="21359" x="4238625" y="4727575"/>
          <p14:tracePt t="21369" x="4276725" y="4564063"/>
          <p14:tracePt t="21383" x="4313238" y="4224338"/>
          <p14:tracePt t="21639" x="4149725" y="3973513"/>
          <p14:tracePt t="21646" x="3951288" y="3654425"/>
          <p14:tracePt t="21654" x="3735388" y="3306763"/>
          <p14:tracePt t="21666" x="3240088" y="2574925"/>
          <p14:tracePt t="21683" x="2767013" y="1879600"/>
          <p14:tracePt t="21687" x="2522538" y="1546225"/>
          <p14:tracePt t="21701" x="2035175" y="954088"/>
          <p14:tracePt t="21715" x="1671638" y="598488"/>
          <p14:tracePt t="21731" x="1360488" y="384175"/>
          <p14:tracePt t="21734" x="1212850" y="280988"/>
          <p14:tracePt t="21939" x="1012825" y="66675"/>
        </p14:tracePtLst>
      </p14:laserTraceLst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983</Words>
  <Application>Microsoft Office PowerPoint</Application>
  <PresentationFormat>Widescreen</PresentationFormat>
  <Paragraphs>86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Sales &amp; Promotion Analysis</vt:lpstr>
      <vt:lpstr>Introduction</vt:lpstr>
      <vt:lpstr>Store Performance Analysis</vt:lpstr>
      <vt:lpstr>Top 10 stores in terms of Incremental Revenue (IR) from the promotions</vt:lpstr>
      <vt:lpstr>Bottom 10 stores who sold less units during the promotional period</vt:lpstr>
      <vt:lpstr>Performance of Stores across Cities</vt:lpstr>
      <vt:lpstr>Promotion Type Analysis</vt:lpstr>
      <vt:lpstr>Top 2 promotion types that resulted in the highest Incremental Revenue</vt:lpstr>
      <vt:lpstr>Bottom 2 promotion types in terms of Incremental Sold Units</vt:lpstr>
      <vt:lpstr>Difference in performance of Discount based vs BOGOF vs Cashback promotions</vt:lpstr>
      <vt:lpstr>Which promotions strike the best balance between Incremental Sold Units and maintaining healthy margins?</vt:lpstr>
      <vt:lpstr>Product &amp; Category Analysis</vt:lpstr>
      <vt:lpstr> Which product categories saw the most significant lift in sales from the promotions?</vt:lpstr>
      <vt:lpstr>Products that respond exceptionally well or poor to the promotions </vt:lpstr>
      <vt:lpstr>Correlation between product category &amp; promotion type effectiveness</vt:lpstr>
      <vt:lpstr>Adhoc Business Requests using MySQL</vt:lpstr>
      <vt:lpstr>List of products with a base price greater than 500 &amp; promo type of 'BOGOF'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&amp; Promotion Analysis</dc:title>
  <dc:creator>Md Kalim Anasari</dc:creator>
  <cp:lastModifiedBy>Md Kalim Anasari</cp:lastModifiedBy>
  <cp:revision>13</cp:revision>
  <dcterms:created xsi:type="dcterms:W3CDTF">2024-02-21T15:58:15Z</dcterms:created>
  <dcterms:modified xsi:type="dcterms:W3CDTF">2024-03-03T10:54:08Z</dcterms:modified>
</cp:coreProperties>
</file>