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7767-71CE-4ED1-9B30-776A243F9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39CA-A90E-4BA4-B9F7-3837B87EB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EE1E2-D911-43A3-ABE1-1AA0DA69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DF3-52F2-4E14-8BA8-A3A71A8B3CE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62D75-30D2-4E47-9DEB-FA4A376A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D3A58-D7FE-45E4-8257-2A64EA9B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3F96-BCE1-47CB-ADAB-2EF65C609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180-AB57-41E5-BAB9-058918C6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36AF1-7F93-4AB9-A5D6-8829026BE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95AA4-46A2-43C9-8C7D-868F9610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DF3-52F2-4E14-8BA8-A3A71A8B3CE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2B9C4-F4DE-4A78-BE0C-DB83C3DA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5F504-85F6-4AE9-8895-1A751C02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3F96-BCE1-47CB-ADAB-2EF65C609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7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E6505-8687-4DDB-92DD-266CF4CC6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D2195-D035-4434-B929-F5D77B1A1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1E58C-8A7B-43AD-A9C0-E0CC4A58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DF3-52F2-4E14-8BA8-A3A71A8B3CE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28C05-6D27-4AF2-9BFC-8DC8E471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8D1A4-6AA2-4693-A804-21F683CB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3F96-BCE1-47CB-ADAB-2EF65C609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4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FFC8-D001-4EA6-9693-D4C5AD20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A830-C179-4820-93A4-590C00F7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4F999-2AFC-4B22-8A3D-3AB4B1F2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DF3-52F2-4E14-8BA8-A3A71A8B3CE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A732-95CF-48F6-A8D7-CB70AA58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97F78-B34F-4F4E-BD7C-8B965C9A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3F96-BCE1-47CB-ADAB-2EF65C609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BD11-67B8-4BF8-A59D-6E0F1A7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718CC-AD73-46CD-A0D7-D1C1266D1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6E062-211F-4FD0-9468-558241C5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DF3-52F2-4E14-8BA8-A3A71A8B3CE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D5FB6-F4AD-4E7C-89DF-9DFE32BA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D6AAB-FFEF-4F42-9683-1CE7C3C7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3F96-BCE1-47CB-ADAB-2EF65C609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9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BDD7-F487-47B9-8F6F-5A3DE7EA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0592-3138-47AD-AFB1-D416F91CA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C6689-740B-4CA7-AEDE-B3BA2A67E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827C8-EFBE-4C85-A9B1-5411EC3F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DF3-52F2-4E14-8BA8-A3A71A8B3CE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98873-B844-44A6-8BED-5450C703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2EF64-65ED-41DD-B3F5-CD280848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3F96-BCE1-47CB-ADAB-2EF65C609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5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264E-D774-4FE2-BBBD-2239E128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AE4CB-4D2D-4208-A889-A7A3E445B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0D2DD-F5BB-455F-B4B1-A73F460F6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704D1-8B28-42FC-A6A5-9F9652F77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D203B-C302-4731-92C6-09EE56200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78A74-ABD0-4FC8-97EE-58928239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DF3-52F2-4E14-8BA8-A3A71A8B3CE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58145-815A-4E7A-8DC0-4849A209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3A32A-7159-4503-B4C7-7917487A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3F96-BCE1-47CB-ADAB-2EF65C609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0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520A-611D-4D69-BF53-965499F3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8077D-FA20-4422-A1FF-6BC8787C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DF3-52F2-4E14-8BA8-A3A71A8B3CE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D9424-999B-4EB0-9FC8-7998807E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A09F8-19F4-4F3B-9CF6-3C18D855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3F96-BCE1-47CB-ADAB-2EF65C609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6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2A0B0-6E79-4456-B95E-21AB442B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DF3-52F2-4E14-8BA8-A3A71A8B3CE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2FF19-655E-41E3-8C2E-9ACAA29B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BBB18-D07E-42BF-930C-F084A948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3F96-BCE1-47CB-ADAB-2EF65C609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B069-5520-41EC-8F67-9E5063C3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D22E5-4E68-4815-918C-AD287A9C8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6370F-0872-4391-BD17-901702E7D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AA99F-0BC5-463E-92D2-1696E85E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DF3-52F2-4E14-8BA8-A3A71A8B3CE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78C2D-548F-46DE-90E5-6D7D4837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FE2E0-E162-4540-952A-E5171022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3F96-BCE1-47CB-ADAB-2EF65C609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9773-F2D7-461B-8EA5-8B577AB2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DD9B3-B3A9-433E-A567-0F0114F24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63FBE-F1A8-4504-BECD-7809CD605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74124-9E6D-4E91-8A12-6E27FBC2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DF3-52F2-4E14-8BA8-A3A71A8B3CE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7583D-DDC0-4BAF-B058-E807767B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93DC1-49D1-4E45-9755-D8EBDC1B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3F96-BCE1-47CB-ADAB-2EF65C609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8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67AF1-AAE1-4D98-A6E3-D5062C68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6A57D-B8DC-4374-A608-A5E1EC517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20C2E-98F2-404D-ACA2-56FDD4231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18DF3-52F2-4E14-8BA8-A3A71A8B3CE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71E8F-466B-412E-A18F-B6CFAA6BF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110F-49F2-4556-AEB3-02811D7D2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3F96-BCE1-47CB-ADAB-2EF65C609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2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735D96-6462-404D-AF0E-7275CF3F0529}"/>
              </a:ext>
            </a:extLst>
          </p:cNvPr>
          <p:cNvSpPr/>
          <p:nvPr/>
        </p:nvSpPr>
        <p:spPr>
          <a:xfrm>
            <a:off x="4762856" y="3107462"/>
            <a:ext cx="2666288" cy="643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Tech-support</a:t>
            </a:r>
            <a:r>
              <a:rPr lang="en-US" sz="1400" dirty="0"/>
              <a:t> export service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5703BADC-E9AA-4D91-A041-0D566F19ED51}"/>
              </a:ext>
            </a:extLst>
          </p:cNvPr>
          <p:cNvSpPr/>
          <p:nvPr/>
        </p:nvSpPr>
        <p:spPr>
          <a:xfrm>
            <a:off x="8384042" y="2791268"/>
            <a:ext cx="1547762" cy="11194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 DB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558809-B06E-4F16-8B7D-2D42FCA38BEA}"/>
              </a:ext>
            </a:extLst>
          </p:cNvPr>
          <p:cNvSpPr/>
          <p:nvPr/>
        </p:nvSpPr>
        <p:spPr>
          <a:xfrm>
            <a:off x="2296884" y="1400439"/>
            <a:ext cx="1498192" cy="2350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Remote Server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EE7928-231E-4D7B-ADF0-6B6BCF1D91DC}"/>
              </a:ext>
            </a:extLst>
          </p:cNvPr>
          <p:cNvSpPr/>
          <p:nvPr/>
        </p:nvSpPr>
        <p:spPr>
          <a:xfrm>
            <a:off x="4866829" y="572568"/>
            <a:ext cx="4901014" cy="1833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systemd-coredump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99E3A659-4180-46C7-A3E5-3B2425C6240D}"/>
              </a:ext>
            </a:extLst>
          </p:cNvPr>
          <p:cNvSpPr/>
          <p:nvPr/>
        </p:nvSpPr>
        <p:spPr>
          <a:xfrm>
            <a:off x="7685400" y="1088406"/>
            <a:ext cx="1820254" cy="80330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files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178F3890-CA14-4309-8946-3C0807747DC9}"/>
              </a:ext>
            </a:extLst>
          </p:cNvPr>
          <p:cNvSpPr/>
          <p:nvPr/>
        </p:nvSpPr>
        <p:spPr>
          <a:xfrm>
            <a:off x="5511049" y="1118827"/>
            <a:ext cx="1820254" cy="80330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core files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FA4B0DE-45DE-4C91-A2FD-9464F9EDFC59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5400000">
            <a:off x="5587426" y="2400286"/>
            <a:ext cx="1215751" cy="1986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9E4C98-805F-43FE-B156-A6D1ABF13B23}"/>
              </a:ext>
            </a:extLst>
          </p:cNvPr>
          <p:cNvGrpSpPr/>
          <p:nvPr/>
        </p:nvGrpSpPr>
        <p:grpSpPr>
          <a:xfrm>
            <a:off x="5640648" y="4249782"/>
            <a:ext cx="973562" cy="997843"/>
            <a:chOff x="4649542" y="3084504"/>
            <a:chExt cx="670952" cy="64813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D075BBE-0D58-48FC-B2DA-9C8D6658CA4A}"/>
                </a:ext>
              </a:extLst>
            </p:cNvPr>
            <p:cNvGrpSpPr/>
            <p:nvPr/>
          </p:nvGrpSpPr>
          <p:grpSpPr>
            <a:xfrm>
              <a:off x="4649542" y="3084504"/>
              <a:ext cx="670952" cy="648133"/>
              <a:chOff x="2498128" y="1180994"/>
              <a:chExt cx="4147742" cy="432187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FE5963E-A076-4F75-A68D-FD1675D88291}"/>
                  </a:ext>
                </a:extLst>
              </p:cNvPr>
              <p:cNvSpPr/>
              <p:nvPr/>
            </p:nvSpPr>
            <p:spPr>
              <a:xfrm>
                <a:off x="2574742" y="1180994"/>
                <a:ext cx="3840501" cy="38405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39">
                <a:extLst>
                  <a:ext uri="{FF2B5EF4-FFF2-40B4-BE49-F238E27FC236}">
                    <a16:creationId xmlns:a16="http://schemas.microsoft.com/office/drawing/2014/main" id="{1CC276C6-9B88-4DEF-927D-4878D54E13CC}"/>
                  </a:ext>
                </a:extLst>
              </p:cNvPr>
              <p:cNvGrpSpPr/>
              <p:nvPr/>
            </p:nvGrpSpPr>
            <p:grpSpPr>
              <a:xfrm>
                <a:off x="4475987" y="1355130"/>
                <a:ext cx="192025" cy="4147740"/>
                <a:chOff x="4475987" y="1355130"/>
                <a:chExt cx="192025" cy="414774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AD9DC13F-CEA0-4B0A-84EB-9F16D01ECA2D}"/>
                    </a:ext>
                  </a:extLst>
                </p:cNvPr>
                <p:cNvSpPr/>
                <p:nvPr/>
              </p:nvSpPr>
              <p:spPr>
                <a:xfrm>
                  <a:off x="4513943" y="1623965"/>
                  <a:ext cx="116114" cy="32698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6AFABFB-24AA-44DB-885D-47FEC61294DF}"/>
                    </a:ext>
                  </a:extLst>
                </p:cNvPr>
                <p:cNvSpPr/>
                <p:nvPr/>
              </p:nvSpPr>
              <p:spPr>
                <a:xfrm>
                  <a:off x="4475987" y="1355130"/>
                  <a:ext cx="192025" cy="41477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2BD4E47-6E1C-4F14-AD2D-6B60FED64F19}"/>
                    </a:ext>
                  </a:extLst>
                </p:cNvPr>
                <p:cNvSpPr/>
                <p:nvPr/>
              </p:nvSpPr>
              <p:spPr>
                <a:xfrm>
                  <a:off x="4513943" y="4926795"/>
                  <a:ext cx="116114" cy="32698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40">
                <a:extLst>
                  <a:ext uri="{FF2B5EF4-FFF2-40B4-BE49-F238E27FC236}">
                    <a16:creationId xmlns:a16="http://schemas.microsoft.com/office/drawing/2014/main" id="{D756E0D1-9152-48FE-994C-7C9ACA6A477A}"/>
                  </a:ext>
                </a:extLst>
              </p:cNvPr>
              <p:cNvGrpSpPr/>
              <p:nvPr/>
            </p:nvGrpSpPr>
            <p:grpSpPr>
              <a:xfrm rot="1800000">
                <a:off x="4509007" y="1622642"/>
                <a:ext cx="116114" cy="3629816"/>
                <a:chOff x="4513943" y="1623965"/>
                <a:chExt cx="116114" cy="3629816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DC9B137-3ADE-4864-8FC4-BBE38B9D9C83}"/>
                    </a:ext>
                  </a:extLst>
                </p:cNvPr>
                <p:cNvSpPr/>
                <p:nvPr/>
              </p:nvSpPr>
              <p:spPr>
                <a:xfrm>
                  <a:off x="4513943" y="1623965"/>
                  <a:ext cx="116114" cy="32698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C99D5602-6C5E-4931-9012-48191133CE8B}"/>
                    </a:ext>
                  </a:extLst>
                </p:cNvPr>
                <p:cNvSpPr/>
                <p:nvPr/>
              </p:nvSpPr>
              <p:spPr>
                <a:xfrm>
                  <a:off x="4513943" y="4926795"/>
                  <a:ext cx="116114" cy="32698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44">
                <a:extLst>
                  <a:ext uri="{FF2B5EF4-FFF2-40B4-BE49-F238E27FC236}">
                    <a16:creationId xmlns:a16="http://schemas.microsoft.com/office/drawing/2014/main" id="{4D93E0E4-56E0-4825-8C5A-84C43FEA97E6}"/>
                  </a:ext>
                </a:extLst>
              </p:cNvPr>
              <p:cNvGrpSpPr/>
              <p:nvPr/>
            </p:nvGrpSpPr>
            <p:grpSpPr>
              <a:xfrm rot="3600000">
                <a:off x="4475987" y="1355130"/>
                <a:ext cx="192025" cy="4147740"/>
                <a:chOff x="4475987" y="1355130"/>
                <a:chExt cx="192025" cy="4147740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30DFF9E-FC20-48B0-83CA-2126A7F3E56A}"/>
                    </a:ext>
                  </a:extLst>
                </p:cNvPr>
                <p:cNvSpPr/>
                <p:nvPr/>
              </p:nvSpPr>
              <p:spPr>
                <a:xfrm>
                  <a:off x="4513943" y="1623965"/>
                  <a:ext cx="116114" cy="32698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2868581-2F80-4C3B-BED4-081F26B58FD8}"/>
                    </a:ext>
                  </a:extLst>
                </p:cNvPr>
                <p:cNvSpPr/>
                <p:nvPr/>
              </p:nvSpPr>
              <p:spPr>
                <a:xfrm>
                  <a:off x="4475987" y="1355130"/>
                  <a:ext cx="192025" cy="41477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3DA2F5E-265F-4337-8BF6-55D994EA94C5}"/>
                    </a:ext>
                  </a:extLst>
                </p:cNvPr>
                <p:cNvSpPr/>
                <p:nvPr/>
              </p:nvSpPr>
              <p:spPr>
                <a:xfrm>
                  <a:off x="4513943" y="4926795"/>
                  <a:ext cx="116114" cy="32698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48">
                <a:extLst>
                  <a:ext uri="{FF2B5EF4-FFF2-40B4-BE49-F238E27FC236}">
                    <a16:creationId xmlns:a16="http://schemas.microsoft.com/office/drawing/2014/main" id="{C002327C-CB69-4BCB-8DB0-015B494F2CB6}"/>
                  </a:ext>
                </a:extLst>
              </p:cNvPr>
              <p:cNvGrpSpPr/>
              <p:nvPr/>
            </p:nvGrpSpPr>
            <p:grpSpPr>
              <a:xfrm rot="5400000">
                <a:off x="4475986" y="1355130"/>
                <a:ext cx="192025" cy="4147740"/>
                <a:chOff x="4475987" y="1355130"/>
                <a:chExt cx="192025" cy="4147740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3C6705B-6BDF-4359-856B-8A17E2D100A2}"/>
                    </a:ext>
                  </a:extLst>
                </p:cNvPr>
                <p:cNvSpPr/>
                <p:nvPr/>
              </p:nvSpPr>
              <p:spPr>
                <a:xfrm>
                  <a:off x="4513943" y="1623965"/>
                  <a:ext cx="116114" cy="32698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64D260E-1172-47AF-A59E-C16BECA1407C}"/>
                    </a:ext>
                  </a:extLst>
                </p:cNvPr>
                <p:cNvSpPr/>
                <p:nvPr/>
              </p:nvSpPr>
              <p:spPr>
                <a:xfrm>
                  <a:off x="4475987" y="1355130"/>
                  <a:ext cx="192025" cy="41477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8B46EA7-1030-427B-92EF-E2373D847CBD}"/>
                    </a:ext>
                  </a:extLst>
                </p:cNvPr>
                <p:cNvSpPr/>
                <p:nvPr/>
              </p:nvSpPr>
              <p:spPr>
                <a:xfrm>
                  <a:off x="4513943" y="4926795"/>
                  <a:ext cx="116114" cy="32698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52">
                <a:extLst>
                  <a:ext uri="{FF2B5EF4-FFF2-40B4-BE49-F238E27FC236}">
                    <a16:creationId xmlns:a16="http://schemas.microsoft.com/office/drawing/2014/main" id="{BFC995D4-08CB-4958-AF84-EBCBD4E7511A}"/>
                  </a:ext>
                </a:extLst>
              </p:cNvPr>
              <p:cNvGrpSpPr/>
              <p:nvPr/>
            </p:nvGrpSpPr>
            <p:grpSpPr>
              <a:xfrm rot="7200000">
                <a:off x="4475985" y="1355130"/>
                <a:ext cx="192025" cy="4147740"/>
                <a:chOff x="4475987" y="1355130"/>
                <a:chExt cx="192025" cy="4147740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F0CD585-CEA9-4943-ABCA-C3B83065DA21}"/>
                    </a:ext>
                  </a:extLst>
                </p:cNvPr>
                <p:cNvSpPr/>
                <p:nvPr/>
              </p:nvSpPr>
              <p:spPr>
                <a:xfrm>
                  <a:off x="4513943" y="1623965"/>
                  <a:ext cx="116114" cy="32698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D5E84C6-6F49-4C13-8466-6AF0825C73E5}"/>
                    </a:ext>
                  </a:extLst>
                </p:cNvPr>
                <p:cNvSpPr/>
                <p:nvPr/>
              </p:nvSpPr>
              <p:spPr>
                <a:xfrm>
                  <a:off x="4475987" y="1355130"/>
                  <a:ext cx="192025" cy="41477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75EDC4A-500C-4E5F-9502-D2CB8737F868}"/>
                    </a:ext>
                  </a:extLst>
                </p:cNvPr>
                <p:cNvSpPr/>
                <p:nvPr/>
              </p:nvSpPr>
              <p:spPr>
                <a:xfrm>
                  <a:off x="4513943" y="4926795"/>
                  <a:ext cx="116114" cy="32698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56">
                <a:extLst>
                  <a:ext uri="{FF2B5EF4-FFF2-40B4-BE49-F238E27FC236}">
                    <a16:creationId xmlns:a16="http://schemas.microsoft.com/office/drawing/2014/main" id="{5B162F30-3B4F-41C8-9580-EE3CC55AD430}"/>
                  </a:ext>
                </a:extLst>
              </p:cNvPr>
              <p:cNvGrpSpPr/>
              <p:nvPr/>
            </p:nvGrpSpPr>
            <p:grpSpPr>
              <a:xfrm rot="9000000">
                <a:off x="4475984" y="1355130"/>
                <a:ext cx="192025" cy="4147740"/>
                <a:chOff x="4475987" y="1355130"/>
                <a:chExt cx="192025" cy="4147740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50A5307-D673-478C-8B2D-8EBA3F2E4D9F}"/>
                    </a:ext>
                  </a:extLst>
                </p:cNvPr>
                <p:cNvSpPr/>
                <p:nvPr/>
              </p:nvSpPr>
              <p:spPr>
                <a:xfrm>
                  <a:off x="4513943" y="1623965"/>
                  <a:ext cx="116114" cy="32698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1B05B05-F1B3-4D5A-A2B0-5F3A3E6E64E6}"/>
                    </a:ext>
                  </a:extLst>
                </p:cNvPr>
                <p:cNvSpPr/>
                <p:nvPr/>
              </p:nvSpPr>
              <p:spPr>
                <a:xfrm>
                  <a:off x="4475987" y="1355130"/>
                  <a:ext cx="192025" cy="41477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C526DDA-038B-44F0-AF15-060F8E4DF322}"/>
                    </a:ext>
                  </a:extLst>
                </p:cNvPr>
                <p:cNvSpPr/>
                <p:nvPr/>
              </p:nvSpPr>
              <p:spPr>
                <a:xfrm>
                  <a:off x="4513943" y="4926795"/>
                  <a:ext cx="116114" cy="32698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610606-AB25-4706-B5E2-9D522E9B061A}"/>
                </a:ext>
              </a:extLst>
            </p:cNvPr>
            <p:cNvSpPr txBox="1"/>
            <p:nvPr/>
          </p:nvSpPr>
          <p:spPr>
            <a:xfrm>
              <a:off x="4673522" y="3255942"/>
              <a:ext cx="594437" cy="2288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</a:pPr>
              <a:r>
                <a:rPr lang="en-US" sz="800" b="1" dirty="0">
                  <a:solidFill>
                    <a:srgbClr val="CE2C9C"/>
                  </a:solidFill>
                  <a:latin typeface="Dual 400" panose="02000603000000020004" pitchFamily="2" charset="0"/>
                </a:rPr>
                <a:t>Periodic </a:t>
              </a:r>
            </a:p>
            <a:p>
              <a:pPr algn="ctr">
                <a:lnSpc>
                  <a:spcPct val="90000"/>
                </a:lnSpc>
                <a:spcBef>
                  <a:spcPts val="300"/>
                </a:spcBef>
              </a:pPr>
              <a:r>
                <a:rPr lang="en-US" sz="800" b="1" dirty="0">
                  <a:solidFill>
                    <a:srgbClr val="CE2C9C"/>
                  </a:solidFill>
                  <a:latin typeface="Dual 400" panose="02000603000000020004" pitchFamily="2" charset="0"/>
                </a:rPr>
                <a:t>Timer</a:t>
              </a:r>
            </a:p>
          </p:txBody>
        </p:sp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D8F8DF5-1CA3-4CF4-9D80-D440C13C821E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rot="16200000" flipH="1">
            <a:off x="5853053" y="3993480"/>
            <a:ext cx="499249" cy="133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B00C628-E843-4864-8BEC-A09FE27A0E8D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7429144" y="3351018"/>
            <a:ext cx="954898" cy="7798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63DDA07-8BCC-4217-8F87-8CCD28D97452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>
            <a:off x="3795076" y="2575486"/>
            <a:ext cx="967780" cy="85351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F0DB261-B36C-4913-9F50-5E79AAEAD013}"/>
              </a:ext>
            </a:extLst>
          </p:cNvPr>
          <p:cNvSpPr txBox="1"/>
          <p:nvPr/>
        </p:nvSpPr>
        <p:spPr>
          <a:xfrm>
            <a:off x="3844182" y="2865958"/>
            <a:ext cx="862538" cy="2031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800" b="1" dirty="0">
                <a:solidFill>
                  <a:srgbClr val="CE2C9C"/>
                </a:solidFill>
                <a:latin typeface="Dual 400" panose="02000603000000020004" pitchFamily="2" charset="0"/>
              </a:rPr>
              <a:t>SCP/SFTP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FEAB35-D30B-449C-BFCE-76ECA24C53E1}"/>
              </a:ext>
            </a:extLst>
          </p:cNvPr>
          <p:cNvSpPr txBox="1"/>
          <p:nvPr/>
        </p:nvSpPr>
        <p:spPr>
          <a:xfrm>
            <a:off x="5678085" y="2455754"/>
            <a:ext cx="862538" cy="2031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800" b="1" dirty="0">
                <a:solidFill>
                  <a:srgbClr val="CE2C9C"/>
                </a:solidFill>
                <a:latin typeface="Dual 400" panose="02000603000000020004" pitchFamily="2" charset="0"/>
              </a:rPr>
              <a:t>Core Event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DE7AE1-217D-4F01-A510-698AFE427C9B}"/>
              </a:ext>
            </a:extLst>
          </p:cNvPr>
          <p:cNvSpPr txBox="1"/>
          <p:nvPr/>
        </p:nvSpPr>
        <p:spPr>
          <a:xfrm>
            <a:off x="7492002" y="2974084"/>
            <a:ext cx="862538" cy="3139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800" b="1" dirty="0">
                <a:solidFill>
                  <a:srgbClr val="CE2C9C"/>
                </a:solidFill>
                <a:latin typeface="Dual 400" panose="02000603000000020004" pitchFamily="2" charset="0"/>
              </a:rPr>
              <a:t>Remote Config</a:t>
            </a:r>
          </a:p>
        </p:txBody>
      </p:sp>
    </p:spTree>
    <p:extLst>
      <p:ext uri="{BB962C8B-B14F-4D97-AF65-F5344CB8AC3E}">
        <p14:creationId xmlns:p14="http://schemas.microsoft.com/office/powerpoint/2010/main" val="293319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Dual 400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Kalimuthu Velappan</dc:creator>
  <cp:lastModifiedBy>Kalimuthu Velappan</cp:lastModifiedBy>
  <cp:revision>2</cp:revision>
  <dcterms:created xsi:type="dcterms:W3CDTF">2019-09-05T19:06:03Z</dcterms:created>
  <dcterms:modified xsi:type="dcterms:W3CDTF">2019-09-05T19:11:57Z</dcterms:modified>
</cp:coreProperties>
</file>