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89" r:id="rId2"/>
    <p:sldId id="292" r:id="rId3"/>
    <p:sldId id="282" r:id="rId4"/>
    <p:sldId id="285" r:id="rId5"/>
    <p:sldId id="274" r:id="rId6"/>
    <p:sldId id="278" r:id="rId7"/>
    <p:sldId id="287" r:id="rId8"/>
    <p:sldId id="276" r:id="rId9"/>
    <p:sldId id="275" r:id="rId10"/>
    <p:sldId id="271" r:id="rId11"/>
    <p:sldId id="273" r:id="rId12"/>
    <p:sldId id="279" r:id="rId13"/>
    <p:sldId id="269" r:id="rId14"/>
    <p:sldId id="290" r:id="rId15"/>
    <p:sldId id="29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67411D7-E92C-6345-B470-681B3F31B9D8}">
          <p14:sldIdLst/>
        </p14:section>
        <p14:section name="Version Caching" id="{7FC91BED-F264-5944-BDC2-E75782E6FF96}">
          <p14:sldIdLst>
            <p14:sldId id="289"/>
            <p14:sldId id="292"/>
            <p14:sldId id="282"/>
            <p14:sldId id="285"/>
            <p14:sldId id="274"/>
            <p14:sldId id="278"/>
            <p14:sldId id="287"/>
            <p14:sldId id="276"/>
            <p14:sldId id="275"/>
            <p14:sldId id="271"/>
            <p14:sldId id="273"/>
            <p14:sldId id="279"/>
            <p14:sldId id="26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owPSfcWJXUc7sabtdkDTIO6Ozf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1C488E-CF31-1355-E09C-694787E3E467}" name="Kalimuthu Velappan" initials="KV" userId="S::kalimuthu.velappan@broadcom.com::a85b18c1-65a4-4a29-a778-0e032887a0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8E5"/>
    <a:srgbClr val="FEFDFC"/>
    <a:srgbClr val="FAF1EE"/>
    <a:srgbClr val="FFE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7"/>
    <p:restoredTop sz="94698"/>
  </p:normalViewPr>
  <p:slideViewPr>
    <p:cSldViewPr snapToGrid="0" snapToObjects="1">
      <p:cViewPr varScale="1">
        <p:scale>
          <a:sx n="204" d="100"/>
          <a:sy n="204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6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/>
          <p:nvPr userDrawn="1"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 dirty="0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"/>
          <p:cNvSpPr txBox="1"/>
          <p:nvPr userDrawn="1"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13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13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34" name="Google Shape;34;p13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0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23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53" name="Google Shape;153;p23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15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15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54" name="Google Shape;54;p15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6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6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6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67" name="Google Shape;67;p16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7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82" name="Google Shape;82;p17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8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93" name="Google Shape;93;p18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9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03" name="Google Shape;103;p19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20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16" name="Google Shape;116;p20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21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29" name="Google Shape;129;p21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832777" y="6629400"/>
            <a:ext cx="914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Copyright © 2018 Broadcom.  All Rights Reserved. The term “Broadcom” refers to Broadcom Inc. and/or its subsidiaries.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4000" y="6511510"/>
            <a:ext cx="1511300" cy="204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22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41" name="Google Shape;141;p22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EFEFE">
                <a:alpha val="0"/>
              </a:srgbClr>
            </a:gs>
            <a:gs pos="0">
              <a:schemeClr val="lt1">
                <a:alpha val="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92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CC09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alsa.debian.org/debian/python-click" TargetMode="External"/><Relationship Id="rId2" Type="http://schemas.openxmlformats.org/officeDocument/2006/relationships/hyperlink" Target="https://salsa.debian.org/debian/python-click==da0b4b204db67f708771614a7d133581f6d02065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trafficmanager.net/debian/debian" TargetMode="External"/><Relationship Id="rId2" Type="http://schemas.openxmlformats.org/officeDocument/2006/relationships/hyperlink" Target="http://debian-archive.trafficmanager.net/debian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url/repo" TargetMode="External"/><Relationship Id="rId4" Type="http://schemas.openxmlformats.org/officeDocument/2006/relationships/hyperlink" Target="https://pypi.python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trafficmanager.net/debian/debian" TargetMode="External"/><Relationship Id="rId2" Type="http://schemas.openxmlformats.org/officeDocument/2006/relationships/hyperlink" Target="http://debian-archive.trafficmanager.net/debian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url/repo" TargetMode="External"/><Relationship Id="rId4" Type="http://schemas.openxmlformats.org/officeDocument/2006/relationships/hyperlink" Target="https://pypi.python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1926EA5-467B-DF4E-978A-1EAF4ED53D83}"/>
              </a:ext>
            </a:extLst>
          </p:cNvPr>
          <p:cNvCxnSpPr>
            <a:cxnSpLocks/>
            <a:stCxn id="34" idx="0"/>
            <a:endCxn id="72" idx="1"/>
          </p:cNvCxnSpPr>
          <p:nvPr/>
        </p:nvCxnSpPr>
        <p:spPr>
          <a:xfrm flipV="1">
            <a:off x="3962037" y="3155561"/>
            <a:ext cx="405215" cy="644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 Diagonal Corner of Rectangle 51">
            <a:extLst>
              <a:ext uri="{FF2B5EF4-FFF2-40B4-BE49-F238E27FC236}">
                <a16:creationId xmlns:a16="http://schemas.microsoft.com/office/drawing/2014/main" id="{6B476E87-DC72-554B-811B-A4B45C0DAE55}"/>
              </a:ext>
            </a:extLst>
          </p:cNvPr>
          <p:cNvSpPr/>
          <p:nvPr/>
        </p:nvSpPr>
        <p:spPr>
          <a:xfrm>
            <a:off x="8922613" y="584211"/>
            <a:ext cx="2986523" cy="599733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dockers/docker-base/</a:t>
            </a:r>
            <a:r>
              <a:rPr lang="en-US" sz="1050" dirty="0"/>
              <a:t>Dockerfile.j2</a:t>
            </a:r>
          </a:p>
          <a:p>
            <a:pPr algn="ctr"/>
            <a:r>
              <a:rPr lang="en-US" sz="1050" dirty="0"/>
              <a:t>FROM {{ </a:t>
            </a:r>
            <a:r>
              <a:rPr lang="en-US" sz="1050" dirty="0" err="1"/>
              <a:t>docker_base_load_image</a:t>
            </a:r>
            <a:r>
              <a:rPr lang="en-US" sz="1050" dirty="0"/>
              <a:t> }} </a:t>
            </a:r>
          </a:p>
        </p:txBody>
      </p:sp>
      <p:sp>
        <p:nvSpPr>
          <p:cNvPr id="108" name="Round Diagonal Corner of Rectangle 107">
            <a:extLst>
              <a:ext uri="{FF2B5EF4-FFF2-40B4-BE49-F238E27FC236}">
                <a16:creationId xmlns:a16="http://schemas.microsoft.com/office/drawing/2014/main" id="{659563D4-80DF-3746-850A-55F3342FE9FD}"/>
              </a:ext>
            </a:extLst>
          </p:cNvPr>
          <p:cNvSpPr/>
          <p:nvPr/>
        </p:nvSpPr>
        <p:spPr>
          <a:xfrm>
            <a:off x="8938580" y="4304012"/>
            <a:ext cx="2999944" cy="591701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dockers/database/</a:t>
            </a:r>
            <a:r>
              <a:rPr lang="en-US" sz="1050" dirty="0"/>
              <a:t>Dockerfile.j2</a:t>
            </a:r>
          </a:p>
          <a:p>
            <a:pPr algn="ctr"/>
            <a:r>
              <a:rPr lang="en-US" sz="1050" dirty="0"/>
              <a:t>FROM {{ </a:t>
            </a:r>
            <a:r>
              <a:rPr lang="en-US" sz="1050" dirty="0" err="1"/>
              <a:t>docker_database_load_image</a:t>
            </a:r>
            <a:r>
              <a:rPr lang="en-US" sz="1050" dirty="0"/>
              <a:t> }} 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429" y="952543"/>
            <a:ext cx="3961607" cy="774309"/>
          </a:xfrm>
          <a:prstGeom prst="snip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rules/docker-</a:t>
            </a:r>
            <a:r>
              <a:rPr lang="en-US" sz="1050" dirty="0" err="1"/>
              <a:t>base.mk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$(BASE_DOCKER)_LOAD_DOCKERS := </a:t>
            </a:r>
            <a:r>
              <a:rPr lang="en-US" sz="1050" dirty="0" err="1"/>
              <a:t>debian:buster</a:t>
            </a:r>
            <a:endParaRPr lang="en-US" sz="1050" dirty="0"/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ED0B0479-1C4F-AF4A-8F98-B4549E6B1915}"/>
              </a:ext>
            </a:extLst>
          </p:cNvPr>
          <p:cNvCxnSpPr>
            <a:cxnSpLocks/>
            <a:stCxn id="33" idx="1"/>
            <a:endCxn id="55" idx="0"/>
          </p:cNvCxnSpPr>
          <p:nvPr/>
        </p:nvCxnSpPr>
        <p:spPr>
          <a:xfrm rot="10800000">
            <a:off x="3962037" y="1339698"/>
            <a:ext cx="405215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77" idx="1"/>
            <a:endCxn id="38" idx="0"/>
          </p:cNvCxnSpPr>
          <p:nvPr/>
        </p:nvCxnSpPr>
        <p:spPr>
          <a:xfrm rot="10800000" flipV="1">
            <a:off x="3961608" y="5016018"/>
            <a:ext cx="405645" cy="1089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34A192-09CA-C840-9B18-56C2A918702C}"/>
              </a:ext>
            </a:extLst>
          </p:cNvPr>
          <p:cNvSpPr txBox="1"/>
          <p:nvPr/>
        </p:nvSpPr>
        <p:spPr>
          <a:xfrm>
            <a:off x="5302672" y="6398885"/>
            <a:ext cx="292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Native Docker Build</a:t>
            </a:r>
          </a:p>
        </p:txBody>
      </p:sp>
      <p:sp>
        <p:nvSpPr>
          <p:cNvPr id="34" name="Snip Diagonal Corner of Rectangle 33">
            <a:extLst>
              <a:ext uri="{FF2B5EF4-FFF2-40B4-BE49-F238E27FC236}">
                <a16:creationId xmlns:a16="http://schemas.microsoft.com/office/drawing/2014/main" id="{AA3024A5-64E2-8D4D-87BA-DBDC20CD07A4}"/>
              </a:ext>
            </a:extLst>
          </p:cNvPr>
          <p:cNvSpPr/>
          <p:nvPr/>
        </p:nvSpPr>
        <p:spPr>
          <a:xfrm>
            <a:off x="429" y="2832829"/>
            <a:ext cx="3961608" cy="774309"/>
          </a:xfrm>
          <a:prstGeom prst="snip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rules/docker-config-</a:t>
            </a:r>
            <a:r>
              <a:rPr lang="en-US" sz="1050" dirty="0" err="1"/>
              <a:t>engine.mk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$(CONFIG_ENGINE)_LOAD_DOCKERS := $(BASE_DOCKER)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D813943-C107-EA44-B866-6F598C5815A2}"/>
              </a:ext>
            </a:extLst>
          </p:cNvPr>
          <p:cNvCxnSpPr>
            <a:cxnSpLocks/>
            <a:stCxn id="55" idx="1"/>
            <a:endCxn id="34" idx="3"/>
          </p:cNvCxnSpPr>
          <p:nvPr/>
        </p:nvCxnSpPr>
        <p:spPr>
          <a:xfrm rot="5400000">
            <a:off x="1428245" y="2279840"/>
            <a:ext cx="1105977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ip Diagonal Corner of Rectangle 37">
            <a:extLst>
              <a:ext uri="{FF2B5EF4-FFF2-40B4-BE49-F238E27FC236}">
                <a16:creationId xmlns:a16="http://schemas.microsoft.com/office/drawing/2014/main" id="{5E9CA7B2-B80B-604B-AF07-AA168A7F0286}"/>
              </a:ext>
            </a:extLst>
          </p:cNvPr>
          <p:cNvSpPr/>
          <p:nvPr/>
        </p:nvSpPr>
        <p:spPr>
          <a:xfrm>
            <a:off x="0" y="4737815"/>
            <a:ext cx="3961607" cy="774309"/>
          </a:xfrm>
          <a:prstGeom prst="snip2Diag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rules/docker-</a:t>
            </a:r>
            <a:r>
              <a:rPr lang="en-US" sz="1050" dirty="0" err="1"/>
              <a:t>database.mk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$(DATABASE)_LOAD_DOCKERS := $(CONFIG_ENGINE)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6081F10-2B1B-E047-8DF7-335E06230F94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rot="5400000">
            <a:off x="1415681" y="4172262"/>
            <a:ext cx="1130677" cy="42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 Diagonal Corner of Rectangle 43">
            <a:extLst>
              <a:ext uri="{FF2B5EF4-FFF2-40B4-BE49-F238E27FC236}">
                <a16:creationId xmlns:a16="http://schemas.microsoft.com/office/drawing/2014/main" id="{5C8024F9-6D3F-394D-9130-25D8758119AB}"/>
              </a:ext>
            </a:extLst>
          </p:cNvPr>
          <p:cNvSpPr/>
          <p:nvPr/>
        </p:nvSpPr>
        <p:spPr>
          <a:xfrm>
            <a:off x="8773287" y="2432759"/>
            <a:ext cx="3285175" cy="599733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dockers/docker-config-engine/</a:t>
            </a:r>
            <a:r>
              <a:rPr lang="en-US" sz="1050" dirty="0"/>
              <a:t>Dockerfile.j2</a:t>
            </a:r>
          </a:p>
          <a:p>
            <a:pPr algn="ctr"/>
            <a:r>
              <a:rPr lang="en-US" sz="1050" dirty="0"/>
              <a:t>FROM {{ </a:t>
            </a:r>
            <a:r>
              <a:rPr lang="en-US" sz="1050" dirty="0" err="1"/>
              <a:t>docker_config_engine_load_image</a:t>
            </a:r>
            <a:r>
              <a:rPr lang="en-US" sz="1050" dirty="0"/>
              <a:t> }}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419466-E3F2-484B-9FA7-67E28AF74D9E}"/>
              </a:ext>
            </a:extLst>
          </p:cNvPr>
          <p:cNvSpPr/>
          <p:nvPr/>
        </p:nvSpPr>
        <p:spPr>
          <a:xfrm>
            <a:off x="4367251" y="862106"/>
            <a:ext cx="3933729" cy="955183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slave.mk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 err="1"/>
              <a:t>docker_base_load_image</a:t>
            </a:r>
            <a:r>
              <a:rPr lang="en-US" sz="1050" dirty="0"/>
              <a:t> := </a:t>
            </a:r>
            <a:r>
              <a:rPr lang="en-US" sz="1050" dirty="0" err="1"/>
              <a:t>debian:buster</a:t>
            </a:r>
            <a:endParaRPr lang="en-US" sz="1050" dirty="0"/>
          </a:p>
          <a:p>
            <a:pPr algn="ctr"/>
            <a:r>
              <a:rPr lang="en-US" sz="1050" dirty="0"/>
              <a:t>j2 Dockerfile.j2 &gt; </a:t>
            </a:r>
            <a:r>
              <a:rPr lang="en-US" sz="1050" dirty="0" err="1"/>
              <a:t>Dockerfile</a:t>
            </a:r>
            <a:r>
              <a:rPr lang="en-US" sz="1050" dirty="0"/>
              <a:t> </a:t>
            </a:r>
          </a:p>
          <a:p>
            <a:pPr algn="ctr"/>
            <a:r>
              <a:rPr lang="en-US" sz="1050" dirty="0"/>
              <a:t> 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98C21D99-EF39-FA4D-95B1-267DF3BC2FAF}"/>
              </a:ext>
            </a:extLst>
          </p:cNvPr>
          <p:cNvCxnSpPr>
            <a:cxnSpLocks/>
            <a:stCxn id="52" idx="2"/>
            <a:endCxn id="33" idx="3"/>
          </p:cNvCxnSpPr>
          <p:nvPr/>
        </p:nvCxnSpPr>
        <p:spPr>
          <a:xfrm rot="10800000" flipV="1">
            <a:off x="8300981" y="884078"/>
            <a:ext cx="621633" cy="45562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43C9CA5-4218-1146-88C6-8C19A9CF263F}"/>
              </a:ext>
            </a:extLst>
          </p:cNvPr>
          <p:cNvSpPr/>
          <p:nvPr/>
        </p:nvSpPr>
        <p:spPr>
          <a:xfrm>
            <a:off x="4367252" y="2677969"/>
            <a:ext cx="3958176" cy="955183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slave.mk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 err="1"/>
              <a:t>docker_config_engine_load_image</a:t>
            </a:r>
            <a:r>
              <a:rPr lang="en-US" sz="1050" dirty="0"/>
              <a:t> := docker-base-&lt;user&gt;</a:t>
            </a:r>
          </a:p>
          <a:p>
            <a:pPr algn="ctr"/>
            <a:r>
              <a:rPr lang="en-US" sz="1050" dirty="0"/>
              <a:t>j2 Dockerfile.j2 &gt; </a:t>
            </a:r>
            <a:r>
              <a:rPr lang="en-US" sz="1050" dirty="0" err="1"/>
              <a:t>Dockerfile</a:t>
            </a:r>
            <a:r>
              <a:rPr lang="en-US" sz="1050" dirty="0"/>
              <a:t>  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2145A0F-2E1C-5A41-AACF-8019FF95B7F0}"/>
              </a:ext>
            </a:extLst>
          </p:cNvPr>
          <p:cNvCxnSpPr>
            <a:cxnSpLocks/>
            <a:stCxn id="72" idx="3"/>
            <a:endCxn id="44" idx="2"/>
          </p:cNvCxnSpPr>
          <p:nvPr/>
        </p:nvCxnSpPr>
        <p:spPr>
          <a:xfrm flipV="1">
            <a:off x="8325428" y="2732626"/>
            <a:ext cx="447859" cy="4229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2CAA1088-6B14-CB47-8684-AB2749227762}"/>
              </a:ext>
            </a:extLst>
          </p:cNvPr>
          <p:cNvSpPr/>
          <p:nvPr/>
        </p:nvSpPr>
        <p:spPr>
          <a:xfrm>
            <a:off x="4367252" y="4538427"/>
            <a:ext cx="4028575" cy="955183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slave.mk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 err="1"/>
              <a:t>docker_database_load_image</a:t>
            </a:r>
            <a:r>
              <a:rPr lang="en-US" sz="1050" dirty="0"/>
              <a:t> := docker-config-engine-&lt;user&gt;</a:t>
            </a:r>
          </a:p>
          <a:p>
            <a:pPr algn="ctr"/>
            <a:r>
              <a:rPr lang="en-US" sz="1050" dirty="0"/>
              <a:t>j2 Dockerfile.j2 &gt; </a:t>
            </a:r>
            <a:r>
              <a:rPr lang="en-US" sz="1050" dirty="0" err="1"/>
              <a:t>Dockerfile</a:t>
            </a:r>
            <a:r>
              <a:rPr lang="en-US" sz="1050" dirty="0"/>
              <a:t> 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CFE7A646-CCCE-7041-9E7B-A2A2309C42FD}"/>
              </a:ext>
            </a:extLst>
          </p:cNvPr>
          <p:cNvCxnSpPr>
            <a:cxnSpLocks/>
            <a:stCxn id="108" idx="2"/>
            <a:endCxn id="77" idx="3"/>
          </p:cNvCxnSpPr>
          <p:nvPr/>
        </p:nvCxnSpPr>
        <p:spPr>
          <a:xfrm rot="10800000" flipV="1">
            <a:off x="8395828" y="4599863"/>
            <a:ext cx="542753" cy="41615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 Diagonal Corner of Rectangle 84">
            <a:extLst>
              <a:ext uri="{FF2B5EF4-FFF2-40B4-BE49-F238E27FC236}">
                <a16:creationId xmlns:a16="http://schemas.microsoft.com/office/drawing/2014/main" id="{EEF65450-7CA9-274B-9700-AAAF913CF7EE}"/>
              </a:ext>
            </a:extLst>
          </p:cNvPr>
          <p:cNvSpPr/>
          <p:nvPr/>
        </p:nvSpPr>
        <p:spPr>
          <a:xfrm>
            <a:off x="8938580" y="5183823"/>
            <a:ext cx="2999944" cy="591701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dockers/database/</a:t>
            </a:r>
            <a:r>
              <a:rPr lang="en-US" sz="1050" dirty="0"/>
              <a:t>Dockerfile.j2</a:t>
            </a:r>
          </a:p>
          <a:p>
            <a:pPr algn="ctr"/>
            <a:r>
              <a:rPr lang="en-US" sz="1050" dirty="0"/>
              <a:t>FROM docker-config-engine-&lt;user&gt; </a:t>
            </a:r>
          </a:p>
        </p:txBody>
      </p:sp>
      <p:sp>
        <p:nvSpPr>
          <p:cNvPr id="143" name="Round Diagonal Corner of Rectangle 142">
            <a:extLst>
              <a:ext uri="{FF2B5EF4-FFF2-40B4-BE49-F238E27FC236}">
                <a16:creationId xmlns:a16="http://schemas.microsoft.com/office/drawing/2014/main" id="{29A79930-6458-3042-A9E8-1E3D57FAE166}"/>
              </a:ext>
            </a:extLst>
          </p:cNvPr>
          <p:cNvSpPr/>
          <p:nvPr/>
        </p:nvSpPr>
        <p:spPr>
          <a:xfrm>
            <a:off x="8922612" y="1442992"/>
            <a:ext cx="2986523" cy="599733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dockers/docker-base/</a:t>
            </a:r>
            <a:r>
              <a:rPr lang="en-US" sz="1050" dirty="0" err="1"/>
              <a:t>Dockerfile</a:t>
            </a:r>
            <a:endParaRPr lang="en-US" sz="1050" dirty="0"/>
          </a:p>
          <a:p>
            <a:pPr algn="ctr"/>
            <a:r>
              <a:rPr lang="en-US" sz="1050" dirty="0"/>
              <a:t>FROM </a:t>
            </a:r>
            <a:r>
              <a:rPr lang="en-US" sz="1050" dirty="0" err="1"/>
              <a:t>debian:buster</a:t>
            </a:r>
            <a:r>
              <a:rPr lang="en-US" sz="1050" dirty="0"/>
              <a:t> </a:t>
            </a:r>
          </a:p>
        </p:txBody>
      </p:sp>
      <p:sp>
        <p:nvSpPr>
          <p:cNvPr id="146" name="Round Diagonal Corner of Rectangle 145">
            <a:extLst>
              <a:ext uri="{FF2B5EF4-FFF2-40B4-BE49-F238E27FC236}">
                <a16:creationId xmlns:a16="http://schemas.microsoft.com/office/drawing/2014/main" id="{D3802BC7-186E-D64F-9F40-9EF940428686}"/>
              </a:ext>
            </a:extLst>
          </p:cNvPr>
          <p:cNvSpPr/>
          <p:nvPr/>
        </p:nvSpPr>
        <p:spPr>
          <a:xfrm>
            <a:off x="8922612" y="3291840"/>
            <a:ext cx="2986523" cy="599733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dockers/docker-config-engine/</a:t>
            </a:r>
            <a:r>
              <a:rPr lang="en-US" sz="1050" dirty="0" err="1"/>
              <a:t>Dockerfile</a:t>
            </a:r>
            <a:endParaRPr lang="en-US" sz="1050" dirty="0"/>
          </a:p>
          <a:p>
            <a:pPr algn="ctr"/>
            <a:r>
              <a:rPr lang="en-US" sz="1050" dirty="0"/>
              <a:t>FROM docker-base-&lt;user&gt; 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32D68917-0510-BA46-89FB-754B5834E64C}"/>
              </a:ext>
            </a:extLst>
          </p:cNvPr>
          <p:cNvCxnSpPr>
            <a:cxnSpLocks/>
            <a:stCxn id="143" idx="2"/>
            <a:endCxn id="33" idx="3"/>
          </p:cNvCxnSpPr>
          <p:nvPr/>
        </p:nvCxnSpPr>
        <p:spPr>
          <a:xfrm rot="10800000">
            <a:off x="8300980" y="1339699"/>
            <a:ext cx="621632" cy="40316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4BB0AB55-5C59-1D4E-A54C-21EBAA4DC747}"/>
              </a:ext>
            </a:extLst>
          </p:cNvPr>
          <p:cNvCxnSpPr>
            <a:cxnSpLocks/>
            <a:stCxn id="146" idx="2"/>
            <a:endCxn id="72" idx="3"/>
          </p:cNvCxnSpPr>
          <p:nvPr/>
        </p:nvCxnSpPr>
        <p:spPr>
          <a:xfrm rot="10800000">
            <a:off x="8325428" y="3155561"/>
            <a:ext cx="597184" cy="43614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C891CD2B-BBAB-694D-BF61-6E18C94935B9}"/>
              </a:ext>
            </a:extLst>
          </p:cNvPr>
          <p:cNvCxnSpPr>
            <a:cxnSpLocks/>
            <a:stCxn id="85" idx="2"/>
            <a:endCxn id="77" idx="3"/>
          </p:cNvCxnSpPr>
          <p:nvPr/>
        </p:nvCxnSpPr>
        <p:spPr>
          <a:xfrm rot="10800000">
            <a:off x="8395828" y="5016020"/>
            <a:ext cx="542753" cy="46365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47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8E91F73-4CD5-DB4B-A733-218249ACFD55}"/>
              </a:ext>
            </a:extLst>
          </p:cNvPr>
          <p:cNvSpPr/>
          <p:nvPr/>
        </p:nvSpPr>
        <p:spPr>
          <a:xfrm>
            <a:off x="144984" y="446912"/>
            <a:ext cx="5008542" cy="2514564"/>
          </a:xfrm>
          <a:prstGeom prst="roundRect">
            <a:avLst>
              <a:gd name="adj" fmla="val 1067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sonic-</a:t>
            </a:r>
            <a:r>
              <a:rPr lang="en-US" sz="1050" b="1" dirty="0" err="1">
                <a:solidFill>
                  <a:srgbClr val="C00000"/>
                </a:solidFill>
              </a:rPr>
              <a:t>buildimage</a:t>
            </a:r>
            <a:r>
              <a:rPr lang="en-US" sz="1050" b="1" dirty="0">
                <a:solidFill>
                  <a:srgbClr val="C00000"/>
                </a:solidFill>
              </a:rPr>
              <a:t>/files/build/versions/default/versions-git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EBB322-A841-0347-A898-5762C5923F94}"/>
              </a:ext>
            </a:extLst>
          </p:cNvPr>
          <p:cNvGrpSpPr/>
          <p:nvPr/>
        </p:nvGrpSpPr>
        <p:grpSpPr>
          <a:xfrm>
            <a:off x="9322716" y="1220597"/>
            <a:ext cx="2498910" cy="779534"/>
            <a:chOff x="7687418" y="1153902"/>
            <a:chExt cx="2229053" cy="337240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7687418" y="1153902"/>
              <a:ext cx="2229053" cy="33724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Git Hub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8053985" y="1267024"/>
              <a:ext cx="1559444" cy="18258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github.com</a:t>
              </a:r>
              <a:endParaRPr lang="en-US" sz="1050" dirty="0"/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5811729" y="1783757"/>
            <a:ext cx="109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51643" y="3338295"/>
            <a:ext cx="5006856" cy="2431515"/>
            <a:chOff x="7833480" y="1266260"/>
            <a:chExt cx="1681770" cy="1180708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33480" y="1266260"/>
              <a:ext cx="1681770" cy="1180708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00928" y="1476624"/>
              <a:ext cx="1559443" cy="220928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salsa.debian.org</a:t>
              </a:r>
              <a:r>
                <a:rPr lang="en-US" sz="1050" dirty="0"/>
                <a:t>/</a:t>
              </a:r>
              <a:r>
                <a:rPr lang="en-US" sz="1050" dirty="0" err="1"/>
                <a:t>debian</a:t>
              </a:r>
              <a:r>
                <a:rPr lang="en-US" sz="1050" dirty="0"/>
                <a:t>/libteam.git-f8808df228b00873926b5e7b998ad8b61368d4c5.tgz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00926" y="1797042"/>
              <a:ext cx="1559443" cy="220928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salsa.debian.org</a:t>
              </a:r>
              <a:r>
                <a:rPr lang="en-US" sz="1050" dirty="0"/>
                <a:t>/</a:t>
              </a:r>
              <a:r>
                <a:rPr lang="en-US" sz="1050" dirty="0" err="1"/>
                <a:t>debian</a:t>
              </a:r>
              <a:r>
                <a:rPr lang="en-US" sz="1050" dirty="0"/>
                <a:t>/python-click-da0b4b204db67f708771614a7d133581f6d02065.tgz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00926" y="2139947"/>
              <a:ext cx="1559443" cy="220928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salsa.debian.org</a:t>
              </a:r>
              <a:r>
                <a:rPr lang="en-US" sz="1050" dirty="0"/>
                <a:t>/</a:t>
              </a:r>
              <a:r>
                <a:rPr lang="en-US" sz="1050" dirty="0" err="1"/>
                <a:t>debian</a:t>
              </a:r>
              <a:r>
                <a:rPr lang="en-US" sz="1050" dirty="0"/>
                <a:t>/radvd.git-4e762f020101bb407e755b12ad83c284bf1d94ad.tgz</a:t>
              </a:r>
            </a:p>
          </p:txBody>
        </p: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FD6B239-A3A6-B348-B532-F058FF6C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31284"/>
              </p:ext>
            </p:extLst>
          </p:nvPr>
        </p:nvGraphicFramePr>
        <p:xfrm>
          <a:off x="296302" y="979131"/>
          <a:ext cx="4741613" cy="1721983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4741613">
                  <a:extLst>
                    <a:ext uri="{9D8B030D-6E8A-4147-A177-3AD203B41FA5}">
                      <a16:colId xmlns:a16="http://schemas.microsoft.com/office/drawing/2014/main" val="2818778528"/>
                    </a:ext>
                  </a:extLst>
                </a:gridCol>
              </a:tblGrid>
              <a:tr h="291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Version Control File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422814581"/>
                  </a:ext>
                </a:extLst>
              </a:tr>
              <a:tr h="476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https://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salsa.debian.org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libteam.git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 f8808df228b00873926b5e7b998ad8b61368d4c5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795745582"/>
                  </a:ext>
                </a:extLst>
              </a:tr>
              <a:tr h="476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https://salsa.debian.org/debian/python-click== da0b4b204db67f708771614a7d133581f6d02065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22040025"/>
                  </a:ext>
                </a:extLst>
              </a:tr>
              <a:tr h="476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https://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salsa.debian.org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radvd.git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 4e762f020101bb407e755b12ad83c284bf1d94ad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557169301"/>
                  </a:ext>
                </a:extLst>
              </a:tr>
            </a:tbl>
          </a:graphicData>
        </a:graphic>
      </p:graphicFrame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26" idx="2"/>
            <a:endCxn id="208" idx="0"/>
          </p:cNvCxnSpPr>
          <p:nvPr/>
        </p:nvCxnSpPr>
        <p:spPr>
          <a:xfrm rot="16200000" flipH="1">
            <a:off x="9894340" y="2617569"/>
            <a:ext cx="1507168" cy="802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5949592" y="2206955"/>
            <a:ext cx="3444304" cy="75452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Git clone https://</a:t>
            </a:r>
            <a:r>
              <a:rPr lang="en-US" sz="1050" dirty="0" err="1"/>
              <a:t>salsa.debian.org</a:t>
            </a:r>
            <a:r>
              <a:rPr lang="en-US" sz="1050" dirty="0"/>
              <a:t>/</a:t>
            </a:r>
            <a:r>
              <a:rPr lang="en-US" sz="1050" dirty="0" err="1"/>
              <a:t>debian</a:t>
            </a:r>
            <a:r>
              <a:rPr lang="en-US" sz="1050" dirty="0"/>
              <a:t>/python-click-da0b4b204db67f708771614a7d133581f6d02065.tgz</a:t>
            </a:r>
          </a:p>
        </p:txBody>
      </p:sp>
      <p:sp>
        <p:nvSpPr>
          <p:cNvPr id="108" name="Round Diagonal Corner of Rectangle 107">
            <a:extLst>
              <a:ext uri="{FF2B5EF4-FFF2-40B4-BE49-F238E27FC236}">
                <a16:creationId xmlns:a16="http://schemas.microsoft.com/office/drawing/2014/main" id="{659563D4-80DF-3746-850A-55F3342FE9FD}"/>
              </a:ext>
            </a:extLst>
          </p:cNvPr>
          <p:cNvSpPr/>
          <p:nvPr/>
        </p:nvSpPr>
        <p:spPr>
          <a:xfrm>
            <a:off x="5468227" y="3308872"/>
            <a:ext cx="3453802" cy="699018"/>
          </a:xfrm>
          <a:prstGeom prst="round2DiagRect">
            <a:avLst>
              <a:gd name="adj1" fmla="val 37937"/>
              <a:gd name="adj2" fmla="val 0"/>
            </a:avLst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git checkout &lt;commit id&gt;</a:t>
            </a:r>
          </a:p>
          <a:p>
            <a:pPr algn="ctr"/>
            <a:r>
              <a:rPr lang="en-US" sz="1050" dirty="0"/>
              <a:t>git checkout </a:t>
            </a:r>
            <a:r>
              <a:rPr lang="en-US" sz="1050" dirty="0">
                <a:solidFill>
                  <a:schemeClr val="bg1"/>
                </a:solidFill>
              </a:rPr>
              <a:t>da0b4b204db67f708771614a7d133581f6d02065</a:t>
            </a:r>
            <a:r>
              <a:rPr lang="en-US" sz="1050" dirty="0"/>
              <a:t> 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5314352" y="203630"/>
            <a:ext cx="4008364" cy="818337"/>
          </a:xfrm>
          <a:prstGeom prst="snip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Makefile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/>
              <a:t>git clone </a:t>
            </a:r>
            <a:r>
              <a:rPr lang="en-US" sz="105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https://salsa.debian.org/debian/python-click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050" dirty="0">
                <a:solidFill>
                  <a:schemeClr val="bg1"/>
                </a:solidFill>
              </a:rPr>
              <a:t>Commit-id: da0b4b204db67f708771614a7d133581f6d02065</a:t>
            </a:r>
            <a:r>
              <a:rPr lang="en-US" sz="1050" dirty="0"/>
              <a:t> </a:t>
            </a: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0"/>
          </p:cNvCxnSpPr>
          <p:nvPr/>
        </p:nvCxnSpPr>
        <p:spPr>
          <a:xfrm rot="16200000" flipH="1">
            <a:off x="6902645" y="1437856"/>
            <a:ext cx="1184988" cy="35321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29" idx="3"/>
            <a:endCxn id="106" idx="3"/>
          </p:cNvCxnSpPr>
          <p:nvPr/>
        </p:nvCxnSpPr>
        <p:spPr>
          <a:xfrm>
            <a:off x="5037915" y="1840122"/>
            <a:ext cx="911677" cy="74409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rot="10800000" flipV="1">
            <a:off x="4895112" y="2584215"/>
            <a:ext cx="1054481" cy="20746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9417126" y="3411298"/>
            <a:ext cx="2541886" cy="477439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Git clone https://</a:t>
            </a:r>
            <a:r>
              <a:rPr lang="en-US" sz="1050" dirty="0" err="1"/>
              <a:t>salsa.debian.org</a:t>
            </a:r>
            <a:r>
              <a:rPr lang="en-US" sz="1050" dirty="0"/>
              <a:t>/python-click </a:t>
            </a:r>
          </a:p>
          <a:p>
            <a:pPr algn="ctr"/>
            <a:r>
              <a:rPr lang="en-US" sz="1050" dirty="0"/>
              <a:t> 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0558B31-E48B-AE4D-BCF0-BB19805F35D3}"/>
              </a:ext>
            </a:extLst>
          </p:cNvPr>
          <p:cNvCxnSpPr>
            <a:cxnSpLocks/>
            <a:stCxn id="55" idx="1"/>
            <a:endCxn id="208" idx="0"/>
          </p:cNvCxnSpPr>
          <p:nvPr/>
        </p:nvCxnSpPr>
        <p:spPr>
          <a:xfrm rot="16200000" flipH="1">
            <a:off x="7808636" y="531864"/>
            <a:ext cx="2389331" cy="33695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7950843" y="1672936"/>
            <a:ext cx="1506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108" idx="3"/>
          </p:cNvCxnSpPr>
          <p:nvPr/>
        </p:nvCxnSpPr>
        <p:spPr>
          <a:xfrm rot="5400000">
            <a:off x="7259739" y="2896866"/>
            <a:ext cx="347395" cy="47661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5400000">
            <a:off x="9493687" y="3341681"/>
            <a:ext cx="647326" cy="174143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5934251" y="4536063"/>
            <a:ext cx="6024761" cy="795069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 </a:t>
            </a:r>
          </a:p>
          <a:p>
            <a:pPr algn="ctr"/>
            <a:r>
              <a:rPr lang="en-US" sz="1050" dirty="0"/>
              <a:t>version file if not exists already</a:t>
            </a:r>
          </a:p>
          <a:p>
            <a:pPr algn="ctr"/>
            <a:r>
              <a:rPr lang="en-US" sz="1050" dirty="0"/>
              <a:t>&lt;git bundle&gt; and &lt;version file update&gt;</a:t>
            </a:r>
          </a:p>
        </p:txBody>
      </p:sp>
      <p:cxnSp>
        <p:nvCxnSpPr>
          <p:cNvPr id="367" name="Elbow Connector 366">
            <a:extLst>
              <a:ext uri="{FF2B5EF4-FFF2-40B4-BE49-F238E27FC236}">
                <a16:creationId xmlns:a16="http://schemas.microsoft.com/office/drawing/2014/main" id="{D92B09A8-4DD0-1B41-A8CC-F4AD9A06962E}"/>
              </a:ext>
            </a:extLst>
          </p:cNvPr>
          <p:cNvCxnSpPr>
            <a:cxnSpLocks/>
            <a:stCxn id="108" idx="1"/>
            <a:endCxn id="340" idx="0"/>
          </p:cNvCxnSpPr>
          <p:nvPr/>
        </p:nvCxnSpPr>
        <p:spPr>
          <a:xfrm rot="16200000" flipH="1">
            <a:off x="7806793" y="3396224"/>
            <a:ext cx="528173" cy="17515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>
            <a:off x="4895111" y="4658859"/>
            <a:ext cx="4051520" cy="672273"/>
          </a:xfrm>
          <a:prstGeom prst="bentConnector4">
            <a:avLst>
              <a:gd name="adj1" fmla="val 12824"/>
              <a:gd name="adj2" fmla="val 13400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B9810BE-DF74-F84F-BE12-EADB6CF35DAD}"/>
              </a:ext>
            </a:extLst>
          </p:cNvPr>
          <p:cNvSpPr txBox="1"/>
          <p:nvPr/>
        </p:nvSpPr>
        <p:spPr>
          <a:xfrm>
            <a:off x="4864239" y="6346593"/>
            <a:ext cx="366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GIT module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94465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8E91F73-4CD5-DB4B-A733-218249ACFD55}"/>
              </a:ext>
            </a:extLst>
          </p:cNvPr>
          <p:cNvSpPr/>
          <p:nvPr/>
        </p:nvSpPr>
        <p:spPr>
          <a:xfrm>
            <a:off x="106570" y="1414582"/>
            <a:ext cx="5303958" cy="2766233"/>
          </a:xfrm>
          <a:prstGeom prst="roundRect">
            <a:avLst>
              <a:gd name="adj" fmla="val 1067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sonic-</a:t>
            </a:r>
            <a:r>
              <a:rPr lang="en-US" sz="1050" b="1" dirty="0" err="1">
                <a:solidFill>
                  <a:srgbClr val="C00000"/>
                </a:solidFill>
              </a:rPr>
              <a:t>buildimage</a:t>
            </a:r>
            <a:r>
              <a:rPr lang="en-US" sz="1050" b="1" dirty="0">
                <a:solidFill>
                  <a:srgbClr val="C00000"/>
                </a:solidFill>
              </a:rPr>
              <a:t>/files/build/versions/default/versions-docker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EBB322-A841-0347-A898-5762C5923F94}"/>
              </a:ext>
            </a:extLst>
          </p:cNvPr>
          <p:cNvGrpSpPr/>
          <p:nvPr/>
        </p:nvGrpSpPr>
        <p:grpSpPr>
          <a:xfrm>
            <a:off x="9901363" y="1003317"/>
            <a:ext cx="2010443" cy="1693497"/>
            <a:chOff x="7687419" y="1153902"/>
            <a:chExt cx="1980620" cy="1213184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7687419" y="1153902"/>
              <a:ext cx="1980620" cy="121318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Docker Registry Hub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7925637" y="1495793"/>
              <a:ext cx="1559444" cy="18258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debian:stretch</a:t>
              </a:r>
              <a:endParaRPr lang="en-US" sz="1050" dirty="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FAB8E118-6244-334F-BC68-E4E72C473697}"/>
                </a:ext>
              </a:extLst>
            </p:cNvPr>
            <p:cNvSpPr/>
            <p:nvPr/>
          </p:nvSpPr>
          <p:spPr>
            <a:xfrm>
              <a:off x="7925636" y="1757152"/>
              <a:ext cx="1559444" cy="18258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C00000"/>
                  </a:solidFill>
                </a:rPr>
                <a:t>debian:buster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4D0342B-5AE1-9A4E-817E-24946FC901E8}"/>
                </a:ext>
              </a:extLst>
            </p:cNvPr>
            <p:cNvSpPr/>
            <p:nvPr/>
          </p:nvSpPr>
          <p:spPr>
            <a:xfrm>
              <a:off x="7925636" y="2051730"/>
              <a:ext cx="1559444" cy="18258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debian:bullseye</a:t>
              </a:r>
              <a:endParaRPr lang="en-US" sz="1050" dirty="0"/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5724593" y="3045222"/>
            <a:ext cx="12194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106570" y="4360666"/>
            <a:ext cx="5303959" cy="2011685"/>
            <a:chOff x="7837612" y="1153902"/>
            <a:chExt cx="1681770" cy="141283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37612" y="1153902"/>
              <a:ext cx="1681770" cy="141283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25638" y="1486666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debian-stetch-sha256-7f2706b124ee835c3bcd7dc81d151d4f5eca3f4306c5af5c73848f5f89f10e0b.tgz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25636" y="1807084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debian</a:t>
              </a:r>
              <a:r>
                <a:rPr lang="en-US" sz="1050" dirty="0"/>
                <a:t>-buster- sha256-acf7795dc91df17e10effee064bd229580a9c34213b4dba578d64768af5d8c51.tgz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25636" y="2149989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debian-bullseye-sha256-2342354654f7973646a298743298479874d7dc811d4fa3f6c5af5c73848f5f8.tgz</a:t>
              </a:r>
            </a:p>
          </p:txBody>
        </p: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FD6B239-A3A6-B348-B532-F058FF6C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76879"/>
              </p:ext>
            </p:extLst>
          </p:nvPr>
        </p:nvGraphicFramePr>
        <p:xfrm>
          <a:off x="223364" y="2054748"/>
          <a:ext cx="4978659" cy="1844591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978659">
                  <a:extLst>
                    <a:ext uri="{9D8B030D-6E8A-4147-A177-3AD203B41FA5}">
                      <a16:colId xmlns:a16="http://schemas.microsoft.com/office/drawing/2014/main" val="2818778528"/>
                    </a:ext>
                  </a:extLst>
                </a:gridCol>
              </a:tblGrid>
              <a:tr h="312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Version Control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814581"/>
                  </a:ext>
                </a:extLst>
              </a:tr>
              <a:tr h="510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debian:buster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==sha256:acf7795dc91df17e10effee064bd229580a9c34213b4dba578d64768af5d8c51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45582"/>
                  </a:ext>
                </a:extLst>
              </a:tr>
              <a:tr h="510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debian:stretch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==sha256:7f2706b124ee835c3bcd7dc81d151d4f5eca3f4306c5af5c73848f5f89f10e0b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40025"/>
                  </a:ext>
                </a:extLst>
              </a:tr>
              <a:tr h="510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debian:bullsee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==sha256:2342354654f7973646a298743298479874d7dc811d4fa3f6c5af5c73848f5f8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169301"/>
                  </a:ext>
                </a:extLst>
              </a:tr>
            </a:tbl>
          </a:graphicData>
        </a:graphic>
      </p:graphicFrame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96" idx="1"/>
            <a:endCxn id="208" idx="0"/>
          </p:cNvCxnSpPr>
          <p:nvPr/>
        </p:nvCxnSpPr>
        <p:spPr>
          <a:xfrm rot="10800000" flipH="1" flipV="1">
            <a:off x="9901363" y="1850065"/>
            <a:ext cx="374970" cy="1688831"/>
          </a:xfrm>
          <a:prstGeom prst="bentConnector4">
            <a:avLst>
              <a:gd name="adj1" fmla="val -60965"/>
              <a:gd name="adj2" fmla="val 750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1926EA5-467B-DF4E-978A-1EAF4ED53D83}"/>
              </a:ext>
            </a:extLst>
          </p:cNvPr>
          <p:cNvCxnSpPr>
            <a:cxnSpLocks/>
            <a:stCxn id="29" idx="3"/>
            <a:endCxn id="102" idx="3"/>
          </p:cNvCxnSpPr>
          <p:nvPr/>
        </p:nvCxnSpPr>
        <p:spPr>
          <a:xfrm flipV="1">
            <a:off x="5202023" y="2076500"/>
            <a:ext cx="563565" cy="9005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2C2C4095-F27A-4E42-A331-488755D41FEA}"/>
              </a:ext>
            </a:extLst>
          </p:cNvPr>
          <p:cNvSpPr/>
          <p:nvPr/>
        </p:nvSpPr>
        <p:spPr>
          <a:xfrm flipH="1">
            <a:off x="5765588" y="1651672"/>
            <a:ext cx="3593142" cy="849655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slave.mk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j2 Dockerfile.j2 &gt;</a:t>
            </a:r>
            <a:r>
              <a:rPr lang="en-US" sz="1050" dirty="0" err="1"/>
              <a:t>Dockerfile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b="1" dirty="0">
                <a:solidFill>
                  <a:srgbClr val="C00000"/>
                </a:solidFill>
              </a:rPr>
              <a:t>&lt;  prepare docker build &gt;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5792119" y="3400915"/>
            <a:ext cx="2381848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docker load &lt; &lt;cache&gt;.</a:t>
            </a:r>
            <a:r>
              <a:rPr lang="en-US" sz="1050" dirty="0" err="1"/>
              <a:t>tgz</a:t>
            </a:r>
            <a:r>
              <a:rPr lang="en-US" sz="1050" dirty="0"/>
              <a:t>  </a:t>
            </a:r>
          </a:p>
        </p:txBody>
      </p:sp>
      <p:sp>
        <p:nvSpPr>
          <p:cNvPr id="52" name="Round Diagonal Corner of Rectangle 51">
            <a:extLst>
              <a:ext uri="{FF2B5EF4-FFF2-40B4-BE49-F238E27FC236}">
                <a16:creationId xmlns:a16="http://schemas.microsoft.com/office/drawing/2014/main" id="{6B476E87-DC72-554B-811B-A4B45C0DAE55}"/>
              </a:ext>
            </a:extLst>
          </p:cNvPr>
          <p:cNvSpPr/>
          <p:nvPr/>
        </p:nvSpPr>
        <p:spPr>
          <a:xfrm>
            <a:off x="5784080" y="662797"/>
            <a:ext cx="3577067" cy="474521"/>
          </a:xfrm>
          <a:prstGeom prst="round2DiagRect">
            <a:avLst>
              <a:gd name="adj1" fmla="val 37937"/>
              <a:gd name="adj2" fmla="val 0"/>
            </a:avLst>
          </a:prstGeom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Dockerfile.j2</a:t>
            </a:r>
          </a:p>
          <a:p>
            <a:pPr algn="ctr"/>
            <a:r>
              <a:rPr lang="en-US" sz="1050" dirty="0"/>
              <a:t>FROM {{ </a:t>
            </a:r>
            <a:r>
              <a:rPr lang="en-US" sz="1050" dirty="0" err="1"/>
              <a:t>docker_buster_load_image</a:t>
            </a:r>
            <a:r>
              <a:rPr lang="en-US" sz="1050" dirty="0"/>
              <a:t> }} </a:t>
            </a:r>
          </a:p>
        </p:txBody>
      </p:sp>
      <p:sp>
        <p:nvSpPr>
          <p:cNvPr id="108" name="Round Diagonal Corner of Rectangle 107">
            <a:extLst>
              <a:ext uri="{FF2B5EF4-FFF2-40B4-BE49-F238E27FC236}">
                <a16:creationId xmlns:a16="http://schemas.microsoft.com/office/drawing/2014/main" id="{659563D4-80DF-3746-850A-55F3342FE9FD}"/>
              </a:ext>
            </a:extLst>
          </p:cNvPr>
          <p:cNvSpPr/>
          <p:nvPr/>
        </p:nvSpPr>
        <p:spPr>
          <a:xfrm>
            <a:off x="5844738" y="4804263"/>
            <a:ext cx="5785587" cy="804129"/>
          </a:xfrm>
          <a:prstGeom prst="round2DiagRect">
            <a:avLst>
              <a:gd name="adj1" fmla="val 37937"/>
              <a:gd name="adj2" fmla="val 0"/>
            </a:avLst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Dockerfile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FROM debian:buster@sha256-acf7795dc91df17e10effee064bd229580a9c34213b4dba578d64768af5d8c51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697DAF01-4C26-5F43-937E-782CFBB8C6A3}"/>
              </a:ext>
            </a:extLst>
          </p:cNvPr>
          <p:cNvCxnSpPr>
            <a:cxnSpLocks/>
            <a:stCxn id="52" idx="1"/>
            <a:endCxn id="102" idx="0"/>
          </p:cNvCxnSpPr>
          <p:nvPr/>
        </p:nvCxnSpPr>
        <p:spPr>
          <a:xfrm rot="5400000">
            <a:off x="7310210" y="1389268"/>
            <a:ext cx="514354" cy="1045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298056" y="517813"/>
            <a:ext cx="4553220" cy="513422"/>
          </a:xfrm>
          <a:prstGeom prst="snip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rules/sonic-slave-</a:t>
            </a:r>
            <a:r>
              <a:rPr lang="en-US" sz="1050" dirty="0" err="1"/>
              <a:t>buster.mk</a:t>
            </a:r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$(BASE_BUSTER)_PULL_DOCKERS := </a:t>
            </a:r>
            <a:r>
              <a:rPr lang="en-US" sz="1050" dirty="0" err="1"/>
              <a:t>debian:buster</a:t>
            </a:r>
            <a:endParaRPr lang="en-US" sz="1050" dirty="0"/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ED0B0479-1C4F-AF4A-8F98-B4549E6B1915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rot="10800000">
            <a:off x="4851276" y="774524"/>
            <a:ext cx="932804" cy="12553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 rot="5400000">
            <a:off x="6822807" y="2661563"/>
            <a:ext cx="899588" cy="57911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29" idx="3"/>
            <a:endCxn id="106" idx="3"/>
          </p:cNvCxnSpPr>
          <p:nvPr/>
        </p:nvCxnSpPr>
        <p:spPr>
          <a:xfrm>
            <a:off x="5202023" y="2977043"/>
            <a:ext cx="590096" cy="61692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rot="10800000" flipV="1">
            <a:off x="5302345" y="3593970"/>
            <a:ext cx="489774" cy="183972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8737532" y="3538897"/>
            <a:ext cx="3077603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docker pull &lt;docker image&gt; 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0558B31-E48B-AE4D-BCF0-BB19805F35D3}"/>
              </a:ext>
            </a:extLst>
          </p:cNvPr>
          <p:cNvCxnSpPr>
            <a:cxnSpLocks/>
            <a:stCxn id="102" idx="2"/>
            <a:endCxn id="208" idx="0"/>
          </p:cNvCxnSpPr>
          <p:nvPr/>
        </p:nvCxnSpPr>
        <p:spPr>
          <a:xfrm rot="16200000" flipH="1">
            <a:off x="8400461" y="1663025"/>
            <a:ext cx="1037570" cy="271417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8908945" y="3197426"/>
            <a:ext cx="1541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108" idx="3"/>
          </p:cNvCxnSpPr>
          <p:nvPr/>
        </p:nvCxnSpPr>
        <p:spPr>
          <a:xfrm rot="16200000" flipH="1">
            <a:off x="7351669" y="3418400"/>
            <a:ext cx="1017236" cy="17544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108" idx="3"/>
          </p:cNvCxnSpPr>
          <p:nvPr/>
        </p:nvCxnSpPr>
        <p:spPr>
          <a:xfrm rot="5400000">
            <a:off x="9067306" y="3595236"/>
            <a:ext cx="879254" cy="15388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34A192-09CA-C840-9B18-56C2A918702C}"/>
              </a:ext>
            </a:extLst>
          </p:cNvPr>
          <p:cNvSpPr txBox="1"/>
          <p:nvPr/>
        </p:nvSpPr>
        <p:spPr>
          <a:xfrm>
            <a:off x="6474805" y="6375114"/>
            <a:ext cx="366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Docker image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56340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2732345" y="2246177"/>
            <a:ext cx="1215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190840" y="3840040"/>
            <a:ext cx="4266596" cy="2050242"/>
            <a:chOff x="7849849" y="1270532"/>
            <a:chExt cx="1316177" cy="784530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49849" y="1270532"/>
              <a:ext cx="1316177" cy="78453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03105" y="1402691"/>
              <a:ext cx="1196861" cy="267324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err="1"/>
                <a:t>vcache</a:t>
              </a:r>
              <a:r>
                <a:rPr lang="en-US" sz="1050" dirty="0"/>
                <a:t>/docker-tam-8840d1a48bd8d1cbadd8a93.tgz</a:t>
              </a:r>
            </a:p>
            <a:p>
              <a:r>
                <a:rPr lang="en-US" sz="1050" dirty="0" err="1"/>
                <a:t>vcache</a:t>
              </a:r>
              <a:r>
                <a:rPr lang="en-US" sz="1050" dirty="0"/>
                <a:t>/docker-tam-3775e25dc36a5719c7d6adb.tgz</a:t>
              </a:r>
            </a:p>
            <a:p>
              <a:r>
                <a:rPr lang="en-US" sz="1050" dirty="0" err="1"/>
                <a:t>vcache</a:t>
              </a:r>
              <a:r>
                <a:rPr lang="en-US" sz="1050" dirty="0"/>
                <a:t>/docker-tam-deee12f76e975dee32cd385.tgz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03104" y="1712097"/>
              <a:ext cx="1196861" cy="267324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err="1"/>
                <a:t>vcache</a:t>
              </a:r>
              <a:r>
                <a:rPr lang="en-US" sz="1050" dirty="0"/>
                <a:t>/docker-database-8d5381cf26d47ea93abcd62.tgz</a:t>
              </a:r>
            </a:p>
            <a:p>
              <a:r>
                <a:rPr lang="en-US" sz="1050" dirty="0" err="1"/>
                <a:t>vcache</a:t>
              </a:r>
              <a:r>
                <a:rPr lang="en-US" sz="1050" dirty="0"/>
                <a:t>/docker-database-4393bef2d0ae3375a310fc0.tgz</a:t>
              </a:r>
            </a:p>
            <a:p>
              <a:r>
                <a:rPr lang="en-US" sz="1050" dirty="0" err="1"/>
                <a:t>vcache</a:t>
              </a:r>
              <a:r>
                <a:rPr lang="en-US" sz="1050" dirty="0"/>
                <a:t>/docker-database-91984578d11345601e469b.tgz</a:t>
              </a:r>
            </a:p>
          </p:txBody>
        </p:sp>
      </p:grpSp>
      <p:sp>
        <p:nvSpPr>
          <p:cNvPr id="106" name="Round Diagonal Corner of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3532590" y="2869342"/>
            <a:ext cx="3815506" cy="535684"/>
          </a:xfrm>
          <a:prstGeom prst="round2Diag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target/</a:t>
            </a:r>
            <a:r>
              <a:rPr lang="en-US" sz="105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vcache</a:t>
            </a:r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/docker-tam/</a:t>
            </a:r>
            <a:r>
              <a:rPr lang="en-US" sz="105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vcache</a:t>
            </a:r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/docker-tam-8840d1a48bd8d1cbadd8a93.tgz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3050989" y="1592389"/>
            <a:ext cx="2680195" cy="552192"/>
          </a:xfrm>
          <a:prstGeom prst="snip2Diag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HASH=8840d1a48bd8d1cbadd8a93</a:t>
            </a: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3"/>
          </p:cNvCxnSpPr>
          <p:nvPr/>
        </p:nvCxnSpPr>
        <p:spPr>
          <a:xfrm rot="16200000" flipH="1">
            <a:off x="4553335" y="1982333"/>
            <a:ext cx="724761" cy="1049256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30" idx="3"/>
            <a:endCxn id="55" idx="2"/>
          </p:cNvCxnSpPr>
          <p:nvPr/>
        </p:nvCxnSpPr>
        <p:spPr>
          <a:xfrm flipV="1">
            <a:off x="2487582" y="1868485"/>
            <a:ext cx="563407" cy="6663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1"/>
            <a:endCxn id="67" idx="3"/>
          </p:cNvCxnSpPr>
          <p:nvPr/>
        </p:nvCxnSpPr>
        <p:spPr>
          <a:xfrm rot="5400000">
            <a:off x="4276971" y="3371348"/>
            <a:ext cx="1129694" cy="119705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5144718" y="699146"/>
            <a:ext cx="2052506" cy="520869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Create dummy empty </a:t>
            </a:r>
            <a:r>
              <a:rPr lang="en-US" sz="1050" dirty="0" err="1"/>
              <a:t>cache.tgz</a:t>
            </a:r>
            <a:endParaRPr lang="en-US" sz="105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3148427" y="1066001"/>
            <a:ext cx="14350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55" idx="3"/>
            <a:endCxn id="208" idx="3"/>
          </p:cNvCxnSpPr>
          <p:nvPr/>
        </p:nvCxnSpPr>
        <p:spPr>
          <a:xfrm rot="5400000" flipH="1" flipV="1">
            <a:off x="4451498" y="899170"/>
            <a:ext cx="632808" cy="753631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4842196" y="4991690"/>
            <a:ext cx="3277489" cy="683521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 </a:t>
            </a:r>
          </a:p>
          <a:p>
            <a:pPr algn="ctr"/>
            <a:r>
              <a:rPr lang="en-US" sz="1050" dirty="0"/>
              <a:t>update the version file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>
            <a:off x="4243292" y="4534720"/>
            <a:ext cx="2237648" cy="1140491"/>
          </a:xfrm>
          <a:prstGeom prst="bentConnector4">
            <a:avLst>
              <a:gd name="adj1" fmla="val 13382"/>
              <a:gd name="adj2" fmla="val 1200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606696-D2D8-0245-80DE-D049C3A69883}"/>
              </a:ext>
            </a:extLst>
          </p:cNvPr>
          <p:cNvGrpSpPr/>
          <p:nvPr/>
        </p:nvGrpSpPr>
        <p:grpSpPr>
          <a:xfrm>
            <a:off x="275921" y="1010746"/>
            <a:ext cx="2211661" cy="1848751"/>
            <a:chOff x="683917" y="667280"/>
            <a:chExt cx="2485793" cy="1848751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7957682-877C-8B43-8A74-50B4F90B517D}"/>
                </a:ext>
              </a:extLst>
            </p:cNvPr>
            <p:cNvSpPr/>
            <p:nvPr/>
          </p:nvSpPr>
          <p:spPr>
            <a:xfrm>
              <a:off x="683917" y="667280"/>
              <a:ext cx="2485793" cy="1848751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Version Control Files</a:t>
              </a:r>
            </a:p>
          </p:txBody>
        </p:sp>
        <p:sp>
          <p:nvSpPr>
            <p:cNvPr id="31" name="Snip Diagonal Corner of Rectangle 30">
              <a:extLst>
                <a:ext uri="{FF2B5EF4-FFF2-40B4-BE49-F238E27FC236}">
                  <a16:creationId xmlns:a16="http://schemas.microsoft.com/office/drawing/2014/main" id="{75EFA82A-BE26-0F4F-8FAE-183B8A475A82}"/>
                </a:ext>
              </a:extLst>
            </p:cNvPr>
            <p:cNvSpPr/>
            <p:nvPr/>
          </p:nvSpPr>
          <p:spPr>
            <a:xfrm flipH="1">
              <a:off x="1108734" y="1152144"/>
              <a:ext cx="1590210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Dockerfile.j2</a:t>
              </a:r>
            </a:p>
          </p:txBody>
        </p:sp>
        <p:sp>
          <p:nvSpPr>
            <p:cNvPr id="33" name="Snip Diagonal Corner of Rectangle 32">
              <a:extLst>
                <a:ext uri="{FF2B5EF4-FFF2-40B4-BE49-F238E27FC236}">
                  <a16:creationId xmlns:a16="http://schemas.microsoft.com/office/drawing/2014/main" id="{85EEDA09-BF96-3144-B280-336EA37C66E2}"/>
                </a:ext>
              </a:extLst>
            </p:cNvPr>
            <p:cNvSpPr/>
            <p:nvPr/>
          </p:nvSpPr>
          <p:spPr>
            <a:xfrm flipH="1">
              <a:off x="1108735" y="1619177"/>
              <a:ext cx="1590205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Makefiles</a:t>
              </a:r>
              <a:r>
                <a:rPr lang="en-US" sz="1050" dirty="0"/>
                <a:t> and Common files</a:t>
              </a:r>
            </a:p>
          </p:txBody>
        </p:sp>
        <p:sp>
          <p:nvSpPr>
            <p:cNvPr id="34" name="Snip Diagonal Corner of Rectangle 33">
              <a:extLst>
                <a:ext uri="{FF2B5EF4-FFF2-40B4-BE49-F238E27FC236}">
                  <a16:creationId xmlns:a16="http://schemas.microsoft.com/office/drawing/2014/main" id="{E965CA09-86D9-0147-A2C5-4D39C7695AFD}"/>
                </a:ext>
              </a:extLst>
            </p:cNvPr>
            <p:cNvSpPr/>
            <p:nvPr/>
          </p:nvSpPr>
          <p:spPr>
            <a:xfrm flipH="1">
              <a:off x="1108734" y="2013682"/>
              <a:ext cx="1590205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ENV flags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51D11AE-D8D4-3B49-A825-4C7F9497FF8A}"/>
              </a:ext>
            </a:extLst>
          </p:cNvPr>
          <p:cNvGrpSpPr/>
          <p:nvPr/>
        </p:nvGrpSpPr>
        <p:grpSpPr>
          <a:xfrm>
            <a:off x="8068163" y="1212885"/>
            <a:ext cx="3932997" cy="3692873"/>
            <a:chOff x="8164540" y="1016779"/>
            <a:chExt cx="3250411" cy="369287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2DEE8B7-91FF-E646-8C10-ED67AB6F81A8}"/>
                </a:ext>
              </a:extLst>
            </p:cNvPr>
            <p:cNvGrpSpPr/>
            <p:nvPr/>
          </p:nvGrpSpPr>
          <p:grpSpPr>
            <a:xfrm>
              <a:off x="8164540" y="1016779"/>
              <a:ext cx="3250411" cy="3692873"/>
              <a:chOff x="7676785" y="908292"/>
              <a:chExt cx="2060961" cy="404323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9858D4E-EDF2-564C-BA58-C8CA114D25BF}"/>
                  </a:ext>
                </a:extLst>
              </p:cNvPr>
              <p:cNvGrpSpPr/>
              <p:nvPr/>
            </p:nvGrpSpPr>
            <p:grpSpPr>
              <a:xfrm>
                <a:off x="7676785" y="908292"/>
                <a:ext cx="2060961" cy="4043235"/>
                <a:chOff x="7241188" y="1764265"/>
                <a:chExt cx="2060961" cy="197534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5A0DEEF2-07B5-9D41-97BA-23583505A8FB}"/>
                    </a:ext>
                  </a:extLst>
                </p:cNvPr>
                <p:cNvSpPr/>
                <p:nvPr/>
              </p:nvSpPr>
              <p:spPr>
                <a:xfrm>
                  <a:off x="7241188" y="1764265"/>
                  <a:ext cx="2060961" cy="1975347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sz="1050" b="1" dirty="0">
                    <a:solidFill>
                      <a:srgbClr val="C00000"/>
                    </a:solidFill>
                  </a:endParaRPr>
                </a:p>
                <a:p>
                  <a:pPr algn="ctr"/>
                  <a:r>
                    <a:rPr lang="en-US" sz="1050" b="1" dirty="0">
                      <a:solidFill>
                        <a:srgbClr val="C00000"/>
                      </a:solidFill>
                    </a:rPr>
                    <a:t>Docker builder</a:t>
                  </a:r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E319B73D-2D23-D64D-A5D7-45F4F2D9A16C}"/>
                    </a:ext>
                  </a:extLst>
                </p:cNvPr>
                <p:cNvSpPr/>
                <p:nvPr/>
              </p:nvSpPr>
              <p:spPr>
                <a:xfrm>
                  <a:off x="7432474" y="2098204"/>
                  <a:ext cx="1813179" cy="21657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rgbClr val="C00000"/>
                      </a:solidFill>
                    </a:rPr>
                    <a:t>target/</a:t>
                  </a:r>
                  <a:r>
                    <a:rPr lang="en-US" sz="1050" dirty="0" err="1">
                      <a:solidFill>
                        <a:srgbClr val="C00000"/>
                      </a:solidFill>
                    </a:rPr>
                    <a:t>vcache</a:t>
                  </a:r>
                  <a:r>
                    <a:rPr lang="en-US" sz="1050" dirty="0">
                      <a:solidFill>
                        <a:srgbClr val="C00000"/>
                      </a:solidFill>
                    </a:rPr>
                    <a:t>/docker-tam/</a:t>
                  </a:r>
                  <a:r>
                    <a:rPr lang="en-US" sz="1050" dirty="0" err="1">
                      <a:solidFill>
                        <a:srgbClr val="C00000"/>
                      </a:solidFill>
                    </a:rPr>
                    <a:t>vcache.tgz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FAB8E118-6244-334F-BC68-E4E72C473697}"/>
                    </a:ext>
                  </a:extLst>
                </p:cNvPr>
                <p:cNvSpPr/>
                <p:nvPr/>
              </p:nvSpPr>
              <p:spPr>
                <a:xfrm>
                  <a:off x="7432475" y="2542559"/>
                  <a:ext cx="851408" cy="216578"/>
                </a:xfrm>
                <a:prstGeom prst="roundRect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APT cache </a:t>
                  </a:r>
                </a:p>
                <a:p>
                  <a:pPr algn="ctr"/>
                  <a:r>
                    <a:rPr lang="en-US" sz="1050" dirty="0"/>
                    <a:t>/var/cache/apt/archives</a:t>
                  </a:r>
                </a:p>
              </p:txBody>
            </p:sp>
          </p:grp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35E976B1-17AB-A640-92D4-339B98655E77}"/>
                  </a:ext>
                </a:extLst>
              </p:cNvPr>
              <p:cNvSpPr/>
              <p:nvPr/>
            </p:nvSpPr>
            <p:spPr>
              <a:xfrm>
                <a:off x="7850536" y="3275821"/>
                <a:ext cx="868943" cy="443302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PIP Cache</a:t>
                </a:r>
              </a:p>
              <a:p>
                <a:pPr algn="ctr"/>
                <a:r>
                  <a:rPr lang="en-US" sz="1050" dirty="0"/>
                  <a:t>~/.pip/</a:t>
                </a:r>
              </a:p>
            </p:txBody>
          </p:sp>
        </p:grp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C0807A0C-B4E3-DE46-BE37-6AB767FD71DD}"/>
                </a:ext>
              </a:extLst>
            </p:cNvPr>
            <p:cNvSpPr/>
            <p:nvPr/>
          </p:nvSpPr>
          <p:spPr>
            <a:xfrm>
              <a:off x="9958104" y="2437588"/>
              <a:ext cx="1370439" cy="443302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WGET cache target/</a:t>
              </a:r>
              <a:r>
                <a:rPr lang="en-US" sz="1050" dirty="0" err="1"/>
                <a:t>vcache</a:t>
              </a:r>
              <a:r>
                <a:rPr lang="en-US" sz="1050" dirty="0"/>
                <a:t>/web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CB43F41-E7A6-BF41-82C1-C966F31A890E}"/>
                </a:ext>
              </a:extLst>
            </p:cNvPr>
            <p:cNvSpPr/>
            <p:nvPr/>
          </p:nvSpPr>
          <p:spPr>
            <a:xfrm>
              <a:off x="9955411" y="3121110"/>
              <a:ext cx="1370439" cy="443302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GIT cache</a:t>
              </a:r>
            </a:p>
            <a:p>
              <a:pPr algn="ctr"/>
              <a:r>
                <a:rPr lang="en-US" sz="1050" dirty="0"/>
                <a:t>target/</a:t>
              </a:r>
              <a:r>
                <a:rPr lang="en-US" sz="1050" dirty="0" err="1"/>
                <a:t>vcache</a:t>
              </a:r>
              <a:r>
                <a:rPr lang="en-US" sz="1050" dirty="0"/>
                <a:t>/git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395E590E-FC6B-6E44-AA17-D82E8246F27D}"/>
                </a:ext>
              </a:extLst>
            </p:cNvPr>
            <p:cNvSpPr/>
            <p:nvPr/>
          </p:nvSpPr>
          <p:spPr>
            <a:xfrm>
              <a:off x="8419306" y="3844162"/>
              <a:ext cx="1370439" cy="443302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GO Cache</a:t>
              </a:r>
            </a:p>
            <a:p>
              <a:pPr algn="ctr"/>
              <a:r>
                <a:rPr lang="en-US" sz="1050" dirty="0"/>
                <a:t>${GOPATH}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56CDD0B8-7F96-254A-8935-4C83794D088C}"/>
                </a:ext>
              </a:extLst>
            </p:cNvPr>
            <p:cNvSpPr/>
            <p:nvPr/>
          </p:nvSpPr>
          <p:spPr>
            <a:xfrm>
              <a:off x="9955411" y="3813242"/>
              <a:ext cx="1370439" cy="443302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Docker cache</a:t>
              </a:r>
            </a:p>
            <a:p>
              <a:pPr algn="ctr"/>
              <a:r>
                <a:rPr lang="en-US" sz="1050" dirty="0"/>
                <a:t>target/</a:t>
              </a:r>
              <a:r>
                <a:rPr lang="en-US" sz="1050" dirty="0" err="1"/>
                <a:t>vcache</a:t>
              </a:r>
              <a:r>
                <a:rPr lang="en-US" sz="1050" dirty="0"/>
                <a:t>/docker</a:t>
              </a:r>
            </a:p>
          </p:txBody>
        </p:sp>
      </p:grp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208" idx="1"/>
            <a:endCxn id="26" idx="1"/>
          </p:cNvCxnSpPr>
          <p:nvPr/>
        </p:nvCxnSpPr>
        <p:spPr>
          <a:xfrm>
            <a:off x="7197224" y="959581"/>
            <a:ext cx="1235976" cy="108004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26" idx="1"/>
          </p:cNvCxnSpPr>
          <p:nvPr/>
        </p:nvCxnSpPr>
        <p:spPr>
          <a:xfrm flipV="1">
            <a:off x="7348096" y="2039621"/>
            <a:ext cx="1085104" cy="1097563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60A27BEE-86E1-5C45-9FC9-566FA6FE4782}"/>
              </a:ext>
            </a:extLst>
          </p:cNvPr>
          <p:cNvCxnSpPr>
            <a:cxnSpLocks/>
            <a:stCxn id="96" idx="2"/>
            <a:endCxn id="340" idx="1"/>
          </p:cNvCxnSpPr>
          <p:nvPr/>
        </p:nvCxnSpPr>
        <p:spPr>
          <a:xfrm rot="5400000">
            <a:off x="8863328" y="4162116"/>
            <a:ext cx="427693" cy="191497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EE4555E-AFE5-E046-A00D-A5E4B0061299}"/>
              </a:ext>
            </a:extLst>
          </p:cNvPr>
          <p:cNvSpPr txBox="1"/>
          <p:nvPr/>
        </p:nvSpPr>
        <p:spPr>
          <a:xfrm>
            <a:off x="4583441" y="6466538"/>
            <a:ext cx="366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Docker Build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16309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7AB499-CBA8-F545-A499-839FD60DB83D}"/>
              </a:ext>
            </a:extLst>
          </p:cNvPr>
          <p:cNvGrpSpPr/>
          <p:nvPr/>
        </p:nvGrpSpPr>
        <p:grpSpPr>
          <a:xfrm>
            <a:off x="151808" y="510369"/>
            <a:ext cx="2734372" cy="2070620"/>
            <a:chOff x="899626" y="445412"/>
            <a:chExt cx="2054375" cy="2070620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777C235-C6F6-DF48-AC4B-65712C001749}"/>
                </a:ext>
              </a:extLst>
            </p:cNvPr>
            <p:cNvSpPr/>
            <p:nvPr/>
          </p:nvSpPr>
          <p:spPr>
            <a:xfrm>
              <a:off x="899626" y="445412"/>
              <a:ext cx="2054375" cy="207062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 err="1"/>
            </a:p>
          </p:txBody>
        </p:sp>
        <p:sp>
          <p:nvSpPr>
            <p:cNvPr id="7" name="Snip Diagonal Corner of Rectangle 6">
              <a:extLst>
                <a:ext uri="{FF2B5EF4-FFF2-40B4-BE49-F238E27FC236}">
                  <a16:creationId xmlns:a16="http://schemas.microsoft.com/office/drawing/2014/main" id="{83D2FCF2-7B1D-AD4B-AAB5-2118F90F7D5D}"/>
                </a:ext>
              </a:extLst>
            </p:cNvPr>
            <p:cNvSpPr/>
            <p:nvPr/>
          </p:nvSpPr>
          <p:spPr>
            <a:xfrm flipH="1">
              <a:off x="1108734" y="680197"/>
              <a:ext cx="1590210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build_Debian.sh</a:t>
              </a:r>
              <a:endParaRPr lang="en-US" sz="1050" dirty="0"/>
            </a:p>
          </p:txBody>
        </p:sp>
        <p:sp>
          <p:nvSpPr>
            <p:cNvPr id="8" name="Snip Diagonal Corner of Rectangle 7">
              <a:extLst>
                <a:ext uri="{FF2B5EF4-FFF2-40B4-BE49-F238E27FC236}">
                  <a16:creationId xmlns:a16="http://schemas.microsoft.com/office/drawing/2014/main" id="{EC089AAF-4BD4-8A42-BA8A-CA3A8AF2B287}"/>
                </a:ext>
              </a:extLst>
            </p:cNvPr>
            <p:cNvSpPr/>
            <p:nvPr/>
          </p:nvSpPr>
          <p:spPr>
            <a:xfrm flipH="1">
              <a:off x="1108737" y="1152729"/>
              <a:ext cx="1590205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sonic_debian_extension.j2</a:t>
              </a:r>
            </a:p>
          </p:txBody>
        </p:sp>
        <p:sp>
          <p:nvSpPr>
            <p:cNvPr id="9" name="Snip Diagonal Corner of Rectangle 8">
              <a:extLst>
                <a:ext uri="{FF2B5EF4-FFF2-40B4-BE49-F238E27FC236}">
                  <a16:creationId xmlns:a16="http://schemas.microsoft.com/office/drawing/2014/main" id="{07FA8CE4-28CB-DA43-9D64-0D141EE9A119}"/>
                </a:ext>
              </a:extLst>
            </p:cNvPr>
            <p:cNvSpPr/>
            <p:nvPr/>
          </p:nvSpPr>
          <p:spPr>
            <a:xfrm flipH="1">
              <a:off x="1108735" y="1619177"/>
              <a:ext cx="1590205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Makefiles</a:t>
              </a:r>
              <a:r>
                <a:rPr lang="en-US" sz="1050" dirty="0"/>
                <a:t> and common files</a:t>
              </a:r>
            </a:p>
          </p:txBody>
        </p:sp>
        <p:sp>
          <p:nvSpPr>
            <p:cNvPr id="10" name="Snip Diagonal Corner of Rectangle 9">
              <a:extLst>
                <a:ext uri="{FF2B5EF4-FFF2-40B4-BE49-F238E27FC236}">
                  <a16:creationId xmlns:a16="http://schemas.microsoft.com/office/drawing/2014/main" id="{8C97F2EE-AD1A-D145-AF0C-453484BD1F5B}"/>
                </a:ext>
              </a:extLst>
            </p:cNvPr>
            <p:cNvSpPr/>
            <p:nvPr/>
          </p:nvSpPr>
          <p:spPr>
            <a:xfrm flipH="1">
              <a:off x="1108734" y="2013682"/>
              <a:ext cx="1590205" cy="303521"/>
            </a:xfrm>
            <a:prstGeom prst="snip2Diag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ENV flags</a:t>
              </a:r>
            </a:p>
          </p:txBody>
        </p: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F632FC9-27CA-9F4F-8B70-57E271872B7C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rot="10800000" flipV="1">
            <a:off x="2546700" y="727627"/>
            <a:ext cx="1135012" cy="16928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F72E803-E829-CF4F-AA1A-5F8047CA76CA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rot="10800000" flipV="1">
            <a:off x="2546698" y="727627"/>
            <a:ext cx="1135015" cy="6418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8E06D70-01B1-6A47-8EE5-A14880815954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rot="10800000" flipV="1">
            <a:off x="2546694" y="727627"/>
            <a:ext cx="1135018" cy="110826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EB25065-532D-1B4D-A13D-391B3DCF265A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rot="10800000" flipV="1">
            <a:off x="2546694" y="727628"/>
            <a:ext cx="1135019" cy="150277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EBB322-A841-0347-A898-5762C5923F94}"/>
              </a:ext>
            </a:extLst>
          </p:cNvPr>
          <p:cNvGrpSpPr/>
          <p:nvPr/>
        </p:nvGrpSpPr>
        <p:grpSpPr>
          <a:xfrm>
            <a:off x="7169870" y="485897"/>
            <a:ext cx="4218165" cy="2070620"/>
            <a:chOff x="6843342" y="1068271"/>
            <a:chExt cx="3780668" cy="2070620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6843342" y="1068271"/>
              <a:ext cx="3780668" cy="207062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7033957" y="1453425"/>
              <a:ext cx="3342805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cache/sonic-broadcom.bin.img-23983439878374343.tgz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FAB8E118-6244-334F-BC68-E4E72C473697}"/>
                </a:ext>
              </a:extLst>
            </p:cNvPr>
            <p:cNvSpPr/>
            <p:nvPr/>
          </p:nvSpPr>
          <p:spPr>
            <a:xfrm>
              <a:off x="7033956" y="1923744"/>
              <a:ext cx="3342805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</a:rPr>
                <a:t>cache/sonic-broadcom.bin.img-76746533254355345.tgz</a:t>
              </a: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4D0342B-5AE1-9A4E-817E-24946FC901E8}"/>
                </a:ext>
              </a:extLst>
            </p:cNvPr>
            <p:cNvSpPr/>
            <p:nvPr/>
          </p:nvSpPr>
          <p:spPr>
            <a:xfrm>
              <a:off x="7033956" y="2394063"/>
              <a:ext cx="3342805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cache/sonic-broadcom.bin.img-7867456423434656.tgz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34FE4BB-02AA-7F40-8AF0-25591C59FBF2}"/>
              </a:ext>
            </a:extLst>
          </p:cNvPr>
          <p:cNvGrpSpPr/>
          <p:nvPr/>
        </p:nvGrpSpPr>
        <p:grpSpPr>
          <a:xfrm>
            <a:off x="3401520" y="380794"/>
            <a:ext cx="3492490" cy="2070620"/>
            <a:chOff x="3335311" y="1332490"/>
            <a:chExt cx="2694480" cy="2070620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4F7CA5D-36A5-0F4E-B83D-AAC6E2F6B238}"/>
                </a:ext>
              </a:extLst>
            </p:cNvPr>
            <p:cNvSpPr/>
            <p:nvPr/>
          </p:nvSpPr>
          <p:spPr>
            <a:xfrm>
              <a:off x="3335311" y="1332490"/>
              <a:ext cx="2694480" cy="207062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 err="1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F41A131-F468-6843-AB0A-4E9E5245E696}"/>
                </a:ext>
              </a:extLst>
            </p:cNvPr>
            <p:cNvSpPr/>
            <p:nvPr/>
          </p:nvSpPr>
          <p:spPr>
            <a:xfrm flipH="1">
              <a:off x="3551481" y="1503245"/>
              <a:ext cx="1539154" cy="352157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HASH=</a:t>
              </a:r>
              <a:r>
                <a:rPr lang="en-US" sz="1050" dirty="0">
                  <a:solidFill>
                    <a:srgbClr val="C00000"/>
                  </a:solidFill>
                </a:rPr>
                <a:t>76746533254355345</a:t>
              </a: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0F92AF4E-74FC-DA4B-9EFF-BF22EE9EDC80}"/>
                </a:ext>
              </a:extLst>
            </p:cNvPr>
            <p:cNvSpPr/>
            <p:nvPr/>
          </p:nvSpPr>
          <p:spPr>
            <a:xfrm flipH="1">
              <a:off x="3479120" y="2761952"/>
              <a:ext cx="2308329" cy="352157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target/sonic-</a:t>
              </a:r>
              <a:r>
                <a:rPr lang="en-US" sz="1050" dirty="0" err="1"/>
                <a:t>broadcom.bin.img</a:t>
              </a:r>
              <a:endParaRPr lang="en-US" sz="1050" dirty="0"/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2DE9D0C8-602F-CC49-8221-112E10401A1D}"/>
                </a:ext>
              </a:extLst>
            </p:cNvPr>
            <p:cNvCxnSpPr>
              <a:cxnSpLocks/>
              <a:stCxn id="5" idx="2"/>
              <a:endCxn id="128" idx="0"/>
            </p:cNvCxnSpPr>
            <p:nvPr/>
          </p:nvCxnSpPr>
          <p:spPr>
            <a:xfrm rot="16200000" flipH="1">
              <a:off x="4023896" y="2152564"/>
              <a:ext cx="906550" cy="312226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4B98FBCA-66CD-324C-9976-14B238B35521}"/>
              </a:ext>
            </a:extLst>
          </p:cNvPr>
          <p:cNvSpPr/>
          <p:nvPr/>
        </p:nvSpPr>
        <p:spPr>
          <a:xfrm>
            <a:off x="4676933" y="5532491"/>
            <a:ext cx="1916238" cy="327286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target/sonic-</a:t>
            </a:r>
            <a:r>
              <a:rPr lang="en-US" sz="1050" dirty="0" err="1"/>
              <a:t>broadcom.bin</a:t>
            </a:r>
            <a:endParaRPr lang="en-US" sz="1050" dirty="0"/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74897978-151A-094C-B710-F06246288645}"/>
              </a:ext>
            </a:extLst>
          </p:cNvPr>
          <p:cNvCxnSpPr>
            <a:cxnSpLocks/>
            <a:stCxn id="96" idx="1"/>
            <a:endCxn id="5" idx="1"/>
          </p:cNvCxnSpPr>
          <p:nvPr/>
        </p:nvCxnSpPr>
        <p:spPr>
          <a:xfrm rot="10800000">
            <a:off x="5676710" y="727629"/>
            <a:ext cx="1493161" cy="79357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FAA1068-0489-3A41-B028-B1EABBA30AF0}"/>
              </a:ext>
            </a:extLst>
          </p:cNvPr>
          <p:cNvGrpSpPr/>
          <p:nvPr/>
        </p:nvGrpSpPr>
        <p:grpSpPr>
          <a:xfrm>
            <a:off x="3309431" y="2818337"/>
            <a:ext cx="7947706" cy="2316414"/>
            <a:chOff x="3309431" y="2818337"/>
            <a:chExt cx="7947706" cy="2316414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DD004F0-718F-1B49-B3FC-DD8561FE9824}"/>
                </a:ext>
              </a:extLst>
            </p:cNvPr>
            <p:cNvGrpSpPr/>
            <p:nvPr/>
          </p:nvGrpSpPr>
          <p:grpSpPr>
            <a:xfrm>
              <a:off x="3309431" y="2818337"/>
              <a:ext cx="7947706" cy="2316414"/>
              <a:chOff x="7111581" y="1214774"/>
              <a:chExt cx="7835732" cy="2262580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4054835D-48A1-5B4B-8244-D06D506CEB60}"/>
                  </a:ext>
                </a:extLst>
              </p:cNvPr>
              <p:cNvSpPr/>
              <p:nvPr/>
            </p:nvSpPr>
            <p:spPr>
              <a:xfrm>
                <a:off x="7111581" y="1214774"/>
                <a:ext cx="7835732" cy="226258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 err="1"/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F7648941-F08A-DB4B-8D0A-B038093402A9}"/>
                  </a:ext>
                </a:extLst>
              </p:cNvPr>
              <p:cNvSpPr/>
              <p:nvPr/>
            </p:nvSpPr>
            <p:spPr>
              <a:xfrm>
                <a:off x="7331303" y="1791844"/>
                <a:ext cx="4018113" cy="465659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FC4216E8-8C01-5842-A2F0-B50FF174B98D}"/>
                  </a:ext>
                </a:extLst>
              </p:cNvPr>
              <p:cNvSpPr/>
              <p:nvPr/>
            </p:nvSpPr>
            <p:spPr>
              <a:xfrm>
                <a:off x="10156189" y="1318489"/>
                <a:ext cx="1671403" cy="267325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docker </a:t>
                </a:r>
                <a:r>
                  <a:rPr lang="en-US" sz="1050" dirty="0" err="1"/>
                  <a:t>filessystem</a:t>
                </a:r>
                <a:endParaRPr lang="en-US" sz="1050" dirty="0"/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D89A44B2-E0BB-DA42-AF26-623C11AB10B2}"/>
                  </a:ext>
                </a:extLst>
              </p:cNvPr>
              <p:cNvSpPr/>
              <p:nvPr/>
            </p:nvSpPr>
            <p:spPr>
              <a:xfrm>
                <a:off x="7550759" y="1936240"/>
                <a:ext cx="1351741" cy="26422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/</a:t>
                </a:r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93A40A57-9470-5B4A-A2E6-24DFE1159399}"/>
                  </a:ext>
                </a:extLst>
              </p:cNvPr>
              <p:cNvSpPr/>
              <p:nvPr/>
            </p:nvSpPr>
            <p:spPr>
              <a:xfrm>
                <a:off x="7462721" y="2949478"/>
                <a:ext cx="3742651" cy="267325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Installer payload</a:t>
                </a:r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2E66AD68-6384-3545-91B7-616A869E0BAB}"/>
                  </a:ext>
                </a:extLst>
              </p:cNvPr>
              <p:cNvSpPr/>
              <p:nvPr/>
            </p:nvSpPr>
            <p:spPr>
              <a:xfrm>
                <a:off x="9373295" y="1925132"/>
                <a:ext cx="1351737" cy="26422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/var/lib/docker</a:t>
                </a:r>
              </a:p>
            </p:txBody>
          </p:sp>
        </p:grpSp>
        <p:cxnSp>
          <p:nvCxnSpPr>
            <p:cNvPr id="161" name="Elbow Connector 160">
              <a:extLst>
                <a:ext uri="{FF2B5EF4-FFF2-40B4-BE49-F238E27FC236}">
                  <a16:creationId xmlns:a16="http://schemas.microsoft.com/office/drawing/2014/main" id="{018BA0B6-CBCD-1F4B-913C-071097E39C6F}"/>
                </a:ext>
              </a:extLst>
            </p:cNvPr>
            <p:cNvCxnSpPr>
              <a:cxnSpLocks/>
              <a:stCxn id="147" idx="2"/>
              <a:endCxn id="152" idx="0"/>
            </p:cNvCxnSpPr>
            <p:nvPr/>
          </p:nvCxnSpPr>
          <p:spPr>
            <a:xfrm rot="5400000">
              <a:off x="6593397" y="2893802"/>
              <a:ext cx="347391" cy="95619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F1048D86-94EA-DC41-9905-AC2A41FE4BBC}"/>
                </a:ext>
              </a:extLst>
            </p:cNvPr>
            <p:cNvSpPr/>
            <p:nvPr/>
          </p:nvSpPr>
          <p:spPr>
            <a:xfrm>
              <a:off x="3636754" y="3962760"/>
              <a:ext cx="3368209" cy="476739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BBDD1E5A-CB82-6A42-BB24-DCC54EF021F0}"/>
                </a:ext>
              </a:extLst>
            </p:cNvPr>
            <p:cNvSpPr/>
            <p:nvPr/>
          </p:nvSpPr>
          <p:spPr>
            <a:xfrm>
              <a:off x="3925705" y="4069150"/>
              <a:ext cx="1133105" cy="27050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squashfs</a:t>
              </a:r>
              <a:endParaRPr lang="en-US" sz="1050" dirty="0"/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A714F47A-B447-F845-9A59-FFBC1F1FE5CE}"/>
                </a:ext>
              </a:extLst>
            </p:cNvPr>
            <p:cNvSpPr/>
            <p:nvPr/>
          </p:nvSpPr>
          <p:spPr>
            <a:xfrm>
              <a:off x="5445346" y="4034493"/>
              <a:ext cx="1133103" cy="27050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dockerfs.gz</a:t>
              </a:r>
              <a:endParaRPr lang="en-US" sz="1050" dirty="0"/>
            </a:p>
          </p:txBody>
        </p:sp>
        <p:cxnSp>
          <p:nvCxnSpPr>
            <p:cNvPr id="167" name="Elbow Connector 166">
              <a:extLst>
                <a:ext uri="{FF2B5EF4-FFF2-40B4-BE49-F238E27FC236}">
                  <a16:creationId xmlns:a16="http://schemas.microsoft.com/office/drawing/2014/main" id="{EE9D7A58-C6B6-1241-BE5E-B59CEDA1FC2E}"/>
                </a:ext>
              </a:extLst>
            </p:cNvPr>
            <p:cNvCxnSpPr>
              <a:cxnSpLocks/>
              <a:stCxn id="148" idx="2"/>
              <a:endCxn id="165" idx="0"/>
            </p:cNvCxnSpPr>
            <p:nvPr/>
          </p:nvCxnSpPr>
          <p:spPr>
            <a:xfrm rot="16200000" flipH="1">
              <a:off x="4345499" y="3922391"/>
              <a:ext cx="241674" cy="51844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lbow Connector 170">
              <a:extLst>
                <a:ext uri="{FF2B5EF4-FFF2-40B4-BE49-F238E27FC236}">
                  <a16:creationId xmlns:a16="http://schemas.microsoft.com/office/drawing/2014/main" id="{E4BF8D6A-7046-CB43-BBB9-FD2E4C5D8B42}"/>
                </a:ext>
              </a:extLst>
            </p:cNvPr>
            <p:cNvCxnSpPr>
              <a:cxnSpLocks/>
              <a:stCxn id="152" idx="2"/>
              <a:endCxn id="166" idx="0"/>
            </p:cNvCxnSpPr>
            <p:nvPr/>
          </p:nvCxnSpPr>
          <p:spPr>
            <a:xfrm rot="5400000">
              <a:off x="6041251" y="3786751"/>
              <a:ext cx="218389" cy="277094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5D71AF5F-BA54-DC43-A495-4ADBA9811F59}"/>
                </a:ext>
              </a:extLst>
            </p:cNvPr>
            <p:cNvCxnSpPr>
              <a:cxnSpLocks/>
              <a:stCxn id="165" idx="2"/>
              <a:endCxn id="149" idx="0"/>
            </p:cNvCxnSpPr>
            <p:nvPr/>
          </p:nvCxnSpPr>
          <p:spPr>
            <a:xfrm rot="16200000" flipH="1">
              <a:off x="4900628" y="3931287"/>
              <a:ext cx="254658" cy="1071398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BFF224B6-6AE2-CB4C-B3EC-E93F948C99D5}"/>
                </a:ext>
              </a:extLst>
            </p:cNvPr>
            <p:cNvCxnSpPr>
              <a:cxnSpLocks/>
              <a:stCxn id="166" idx="2"/>
              <a:endCxn id="149" idx="0"/>
            </p:cNvCxnSpPr>
            <p:nvPr/>
          </p:nvCxnSpPr>
          <p:spPr>
            <a:xfrm rot="5400000">
              <a:off x="5643120" y="4225536"/>
              <a:ext cx="289315" cy="448242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B8685F46-5846-1848-9D8D-8E280CE0065A}"/>
                </a:ext>
              </a:extLst>
            </p:cNvPr>
            <p:cNvSpPr/>
            <p:nvPr/>
          </p:nvSpPr>
          <p:spPr>
            <a:xfrm>
              <a:off x="8867173" y="3095454"/>
              <a:ext cx="2105280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target/docker-</a:t>
              </a:r>
              <a:r>
                <a:rPr lang="en-US" sz="1050" dirty="0" err="1"/>
                <a:t>database.gz</a:t>
              </a:r>
              <a:endParaRPr lang="en-US" sz="1050" dirty="0"/>
            </a:p>
          </p:txBody>
        </p:sp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5BCCC091-6731-0644-B909-3FAA32559173}"/>
                </a:ext>
              </a:extLst>
            </p:cNvPr>
            <p:cNvSpPr/>
            <p:nvPr/>
          </p:nvSpPr>
          <p:spPr>
            <a:xfrm>
              <a:off x="8853844" y="3541009"/>
              <a:ext cx="2105280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target/docker-</a:t>
              </a:r>
              <a:r>
                <a:rPr lang="en-US" sz="1050" dirty="0" err="1"/>
                <a:t>bgp.gz</a:t>
              </a:r>
              <a:endParaRPr lang="en-US" sz="1050" dirty="0"/>
            </a:p>
          </p:txBody>
        </p:sp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643C0C9A-3240-8C4C-B421-7E01C553B1F5}"/>
                </a:ext>
              </a:extLst>
            </p:cNvPr>
            <p:cNvSpPr/>
            <p:nvPr/>
          </p:nvSpPr>
          <p:spPr>
            <a:xfrm>
              <a:off x="8867173" y="4069150"/>
              <a:ext cx="2105280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target/docker-</a:t>
              </a:r>
              <a:r>
                <a:rPr lang="en-US" sz="1050" dirty="0" err="1"/>
                <a:t>pmon.gz</a:t>
              </a:r>
              <a:endParaRPr lang="en-US" sz="1050" dirty="0"/>
            </a:p>
          </p:txBody>
        </p:sp>
        <p:cxnSp>
          <p:nvCxnSpPr>
            <p:cNvPr id="212" name="Elbow Connector 211">
              <a:extLst>
                <a:ext uri="{FF2B5EF4-FFF2-40B4-BE49-F238E27FC236}">
                  <a16:creationId xmlns:a16="http://schemas.microsoft.com/office/drawing/2014/main" id="{56ABE184-D62D-8E43-8CFC-E962C75EFCA3}"/>
                </a:ext>
              </a:extLst>
            </p:cNvPr>
            <p:cNvCxnSpPr>
              <a:cxnSpLocks/>
              <a:stCxn id="209" idx="1"/>
              <a:endCxn id="147" idx="3"/>
            </p:cNvCxnSpPr>
            <p:nvPr/>
          </p:nvCxnSpPr>
          <p:spPr>
            <a:xfrm rot="10800000">
              <a:off x="8092835" y="3061363"/>
              <a:ext cx="774338" cy="167754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Elbow Connector 214">
              <a:extLst>
                <a:ext uri="{FF2B5EF4-FFF2-40B4-BE49-F238E27FC236}">
                  <a16:creationId xmlns:a16="http://schemas.microsoft.com/office/drawing/2014/main" id="{36876CBC-60FD-A04B-A683-CA35A8F0A147}"/>
                </a:ext>
              </a:extLst>
            </p:cNvPr>
            <p:cNvCxnSpPr>
              <a:cxnSpLocks/>
              <a:stCxn id="210" idx="1"/>
              <a:endCxn id="147" idx="3"/>
            </p:cNvCxnSpPr>
            <p:nvPr/>
          </p:nvCxnSpPr>
          <p:spPr>
            <a:xfrm rot="10800000">
              <a:off x="8092836" y="3061364"/>
              <a:ext cx="761009" cy="61330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17">
              <a:extLst>
                <a:ext uri="{FF2B5EF4-FFF2-40B4-BE49-F238E27FC236}">
                  <a16:creationId xmlns:a16="http://schemas.microsoft.com/office/drawing/2014/main" id="{31B7A2A9-60BE-6343-81C0-D966B52FAE9E}"/>
                </a:ext>
              </a:extLst>
            </p:cNvPr>
            <p:cNvCxnSpPr>
              <a:cxnSpLocks/>
              <a:stCxn id="211" idx="1"/>
              <a:endCxn id="147" idx="3"/>
            </p:cNvCxnSpPr>
            <p:nvPr/>
          </p:nvCxnSpPr>
          <p:spPr>
            <a:xfrm rot="10800000">
              <a:off x="8092835" y="3061363"/>
              <a:ext cx="774338" cy="1141450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AC266C7-489C-DD45-89E8-55F3E03A9D37}"/>
                </a:ext>
              </a:extLst>
            </p:cNvPr>
            <p:cNvSpPr txBox="1"/>
            <p:nvPr/>
          </p:nvSpPr>
          <p:spPr>
            <a:xfrm>
              <a:off x="3835531" y="3095265"/>
              <a:ext cx="665178" cy="234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C00000"/>
                  </a:solidFill>
                </a:rPr>
                <a:t>mount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77EEF133-F1DC-E241-8642-0F2865F40E7F}"/>
                </a:ext>
              </a:extLst>
            </p:cNvPr>
            <p:cNvSpPr txBox="1"/>
            <p:nvPr/>
          </p:nvSpPr>
          <p:spPr>
            <a:xfrm>
              <a:off x="5530819" y="3185469"/>
              <a:ext cx="665178" cy="234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C00000"/>
                  </a:solidFill>
                </a:rPr>
                <a:t>mount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B8E8834-2AC6-8A49-BE5C-2805B8429752}"/>
                </a:ext>
              </a:extLst>
            </p:cNvPr>
            <p:cNvSpPr txBox="1"/>
            <p:nvPr/>
          </p:nvSpPr>
          <p:spPr>
            <a:xfrm>
              <a:off x="8318262" y="2829679"/>
              <a:ext cx="13567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C00000"/>
                  </a:solidFill>
                </a:rPr>
                <a:t>docker load</a:t>
              </a:r>
            </a:p>
          </p:txBody>
        </p:sp>
      </p:grpSp>
      <p:sp>
        <p:nvSpPr>
          <p:cNvPr id="230" name="Google Shape;332;p9">
            <a:extLst>
              <a:ext uri="{FF2B5EF4-FFF2-40B4-BE49-F238E27FC236}">
                <a16:creationId xmlns:a16="http://schemas.microsoft.com/office/drawing/2014/main" id="{A0F24984-891A-B242-AFA0-635BEFF185F5}"/>
              </a:ext>
            </a:extLst>
          </p:cNvPr>
          <p:cNvSpPr txBox="1">
            <a:spLocks/>
          </p:cNvSpPr>
          <p:nvPr/>
        </p:nvSpPr>
        <p:spPr>
          <a:xfrm>
            <a:off x="73615" y="3328379"/>
            <a:ext cx="3145063" cy="1748866"/>
          </a:xfrm>
          <a:prstGeom prst="roundRect">
            <a:avLst>
              <a:gd name="adj" fmla="val 972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1050" dirty="0"/>
              <a:t>Image Build Performance</a:t>
            </a:r>
          </a:p>
          <a:p>
            <a:pPr marL="171450" lvl="8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50" dirty="0"/>
              <a:t>ROOFS load from cache</a:t>
            </a:r>
          </a:p>
          <a:p>
            <a:pPr marL="171450" lvl="1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50" dirty="0"/>
              <a:t>Parallel invocation of docker load </a:t>
            </a:r>
          </a:p>
          <a:p>
            <a:pPr marL="171450" lvl="1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50" dirty="0"/>
              <a:t>Use tar and </a:t>
            </a:r>
            <a:r>
              <a:rPr lang="en-US" sz="1050" dirty="0" err="1"/>
              <a:t>gpiz</a:t>
            </a:r>
            <a:r>
              <a:rPr lang="en-US" sz="1050" dirty="0"/>
              <a:t> parallel compression</a:t>
            </a:r>
          </a:p>
          <a:p>
            <a:pPr marL="171450" lvl="1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50" dirty="0"/>
              <a:t>Version cache to load and install the package in parallel</a:t>
            </a:r>
          </a:p>
          <a:p>
            <a:pPr marL="171450" lvl="1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50" dirty="0"/>
              <a:t>TMPFS added to speed up</a:t>
            </a:r>
          </a:p>
          <a:p>
            <a:pPr marL="171450" lvl="1" indent="-17145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9B8CA162-455F-524D-8387-812EB28F55A5}"/>
              </a:ext>
            </a:extLst>
          </p:cNvPr>
          <p:cNvSpPr/>
          <p:nvPr/>
        </p:nvSpPr>
        <p:spPr>
          <a:xfrm flipH="1">
            <a:off x="4941582" y="1028317"/>
            <a:ext cx="1605787" cy="403186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Build from External</a:t>
            </a:r>
          </a:p>
          <a:p>
            <a:pPr algn="ctr"/>
            <a:r>
              <a:rPr lang="en-US" sz="1050" dirty="0">
                <a:solidFill>
                  <a:srgbClr val="C00000"/>
                </a:solidFill>
              </a:rPr>
              <a:t>(apt-get and </a:t>
            </a:r>
            <a:r>
              <a:rPr lang="en-US" sz="1050" dirty="0" err="1">
                <a:solidFill>
                  <a:srgbClr val="C00000"/>
                </a:solidFill>
              </a:rPr>
              <a:t>wget</a:t>
            </a:r>
            <a:r>
              <a:rPr lang="en-US" sz="105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D1592818-BD09-1240-AF53-9B8DA5B878A2}"/>
              </a:ext>
            </a:extLst>
          </p:cNvPr>
          <p:cNvCxnSpPr>
            <a:cxnSpLocks/>
            <a:stCxn id="255" idx="2"/>
            <a:endCxn id="128" idx="0"/>
          </p:cNvCxnSpPr>
          <p:nvPr/>
        </p:nvCxnSpPr>
        <p:spPr>
          <a:xfrm rot="5400000">
            <a:off x="5224815" y="1290595"/>
            <a:ext cx="378753" cy="66056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D7DAB86F-C609-B149-8054-5D1089637D97}"/>
              </a:ext>
            </a:extLst>
          </p:cNvPr>
          <p:cNvSpPr txBox="1"/>
          <p:nvPr/>
        </p:nvSpPr>
        <p:spPr>
          <a:xfrm>
            <a:off x="3879109" y="1354779"/>
            <a:ext cx="895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cached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46ED4A9-BBC4-DF46-8A2C-0F3D61E4856D}"/>
              </a:ext>
            </a:extLst>
          </p:cNvPr>
          <p:cNvSpPr txBox="1"/>
          <p:nvPr/>
        </p:nvSpPr>
        <p:spPr>
          <a:xfrm>
            <a:off x="5439266" y="1557094"/>
            <a:ext cx="1017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rebuilt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ADF9A7-3042-F74B-BE59-96243819E19F}"/>
              </a:ext>
            </a:extLst>
          </p:cNvPr>
          <p:cNvSpPr txBox="1"/>
          <p:nvPr/>
        </p:nvSpPr>
        <p:spPr>
          <a:xfrm>
            <a:off x="3401520" y="6126527"/>
            <a:ext cx="345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Binary Image Version Caching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11BB2B04-F916-2342-9026-37A29F1E2E3C}"/>
              </a:ext>
            </a:extLst>
          </p:cNvPr>
          <p:cNvCxnSpPr>
            <a:cxnSpLocks/>
            <a:stCxn id="128" idx="2"/>
            <a:endCxn id="148" idx="0"/>
          </p:cNvCxnSpPr>
          <p:nvPr/>
        </p:nvCxnSpPr>
        <p:spPr>
          <a:xfrm rot="5400000">
            <a:off x="4064883" y="2537945"/>
            <a:ext cx="1394556" cy="6434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12AEC7D4-FFCD-384A-BF1E-E769E2B0F4FC}"/>
              </a:ext>
            </a:extLst>
          </p:cNvPr>
          <p:cNvCxnSpPr>
            <a:cxnSpLocks/>
            <a:stCxn id="149" idx="2"/>
            <a:endCxn id="155" idx="0"/>
          </p:cNvCxnSpPr>
          <p:nvPr/>
        </p:nvCxnSpPr>
        <p:spPr>
          <a:xfrm rot="16200000" flipH="1">
            <a:off x="5267109" y="5164548"/>
            <a:ext cx="664490" cy="7139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2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8D29FD-AF25-1844-B70A-BDAACB83B661}"/>
              </a:ext>
            </a:extLst>
          </p:cNvPr>
          <p:cNvSpPr/>
          <p:nvPr/>
        </p:nvSpPr>
        <p:spPr>
          <a:xfrm>
            <a:off x="2989680" y="5861613"/>
            <a:ext cx="1916238" cy="327286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target/sonic-</a:t>
            </a:r>
            <a:r>
              <a:rPr lang="en-US" sz="1050" dirty="0" err="1"/>
              <a:t>broadcom.bin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6BC10D-DB47-6046-830C-5E0D31202E78}"/>
              </a:ext>
            </a:extLst>
          </p:cNvPr>
          <p:cNvGrpSpPr/>
          <p:nvPr/>
        </p:nvGrpSpPr>
        <p:grpSpPr>
          <a:xfrm>
            <a:off x="1693574" y="1052166"/>
            <a:ext cx="7947706" cy="4240082"/>
            <a:chOff x="3309431" y="2818336"/>
            <a:chExt cx="7947706" cy="42400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2B5F0D-34A7-FE4C-866F-F2020CD3E9A2}"/>
                </a:ext>
              </a:extLst>
            </p:cNvPr>
            <p:cNvGrpSpPr/>
            <p:nvPr/>
          </p:nvGrpSpPr>
          <p:grpSpPr>
            <a:xfrm>
              <a:off x="3309431" y="2818336"/>
              <a:ext cx="7947706" cy="4240082"/>
              <a:chOff x="7111581" y="1214773"/>
              <a:chExt cx="7835732" cy="4141541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AF398A33-055E-C648-9290-BFDB54F8DB08}"/>
                  </a:ext>
                </a:extLst>
              </p:cNvPr>
              <p:cNvSpPr/>
              <p:nvPr/>
            </p:nvSpPr>
            <p:spPr>
              <a:xfrm>
                <a:off x="7111581" y="1214773"/>
                <a:ext cx="7835732" cy="4141541"/>
              </a:xfrm>
              <a:prstGeom prst="roundRect">
                <a:avLst>
                  <a:gd name="adj" fmla="val 10759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 err="1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F7E9130C-A393-9545-B1CD-60344958C988}"/>
                  </a:ext>
                </a:extLst>
              </p:cNvPr>
              <p:cNvSpPr/>
              <p:nvPr/>
            </p:nvSpPr>
            <p:spPr>
              <a:xfrm>
                <a:off x="7554497" y="1816174"/>
                <a:ext cx="3317016" cy="1746782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BA6A05D-19E4-5643-A0DE-94C974981EE0}"/>
                  </a:ext>
                </a:extLst>
              </p:cNvPr>
              <p:cNvSpPr/>
              <p:nvPr/>
            </p:nvSpPr>
            <p:spPr>
              <a:xfrm>
                <a:off x="11157788" y="3129961"/>
                <a:ext cx="985906" cy="465658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docker filesystem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1E40AC0D-AA67-094E-8CC9-02FE984DC7F2}"/>
                  </a:ext>
                </a:extLst>
              </p:cNvPr>
              <p:cNvSpPr/>
              <p:nvPr/>
            </p:nvSpPr>
            <p:spPr>
              <a:xfrm>
                <a:off x="7688943" y="1966931"/>
                <a:ext cx="2816239" cy="1297211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50" dirty="0" err="1"/>
                  <a:t>RootFS</a:t>
                </a:r>
                <a:endParaRPr lang="en-US" sz="1050" dirty="0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043736FD-1007-0F40-8BD8-DAF92D0754EB}"/>
                  </a:ext>
                </a:extLst>
              </p:cNvPr>
              <p:cNvSpPr/>
              <p:nvPr/>
            </p:nvSpPr>
            <p:spPr>
              <a:xfrm>
                <a:off x="7550759" y="4760627"/>
                <a:ext cx="3742651" cy="267325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Installer payload</a:t>
                </a:r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46C5F36C-AF91-0E4D-8FDC-F87B8C123064}"/>
                  </a:ext>
                </a:extLst>
              </p:cNvPr>
              <p:cNvSpPr/>
              <p:nvPr/>
            </p:nvSpPr>
            <p:spPr>
              <a:xfrm>
                <a:off x="8395030" y="2305329"/>
                <a:ext cx="1735404" cy="72711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50" dirty="0"/>
                  <a:t>/</a:t>
                </a:r>
              </a:p>
              <a:p>
                <a:r>
                  <a:rPr lang="en-US" sz="1050" dirty="0"/>
                  <a:t>/</a:t>
                </a:r>
                <a:r>
                  <a:rPr lang="en-US" sz="1050" dirty="0" err="1"/>
                  <a:t>usr</a:t>
                </a:r>
                <a:endParaRPr lang="en-US" sz="1050" dirty="0"/>
              </a:p>
              <a:p>
                <a:r>
                  <a:rPr lang="en-US" sz="1050" dirty="0"/>
                  <a:t>/home</a:t>
                </a:r>
              </a:p>
              <a:p>
                <a:r>
                  <a:rPr lang="en-US" sz="1050" dirty="0"/>
                  <a:t>/var/lib/docker</a:t>
                </a:r>
              </a:p>
            </p:txBody>
          </p:sp>
        </p:grp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73C92059-D203-9E43-BF84-5535B6B8D22D}"/>
                </a:ext>
              </a:extLst>
            </p:cNvPr>
            <p:cNvCxnSpPr>
              <a:cxnSpLocks/>
              <a:stCxn id="24" idx="1"/>
              <a:endCxn id="102" idx="2"/>
            </p:cNvCxnSpPr>
            <p:nvPr/>
          </p:nvCxnSpPr>
          <p:spPr>
            <a:xfrm rot="10800000">
              <a:off x="5491323" y="4679252"/>
              <a:ext cx="1922136" cy="33821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23CCB74-A9AD-8247-9771-BE1F3F1BDF31}"/>
                </a:ext>
              </a:extLst>
            </p:cNvPr>
            <p:cNvSpPr/>
            <p:nvPr/>
          </p:nvSpPr>
          <p:spPr>
            <a:xfrm>
              <a:off x="3754885" y="5532680"/>
              <a:ext cx="3368209" cy="476739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AB7402C-2167-8C41-B34B-472BFA1A3036}"/>
                </a:ext>
              </a:extLst>
            </p:cNvPr>
            <p:cNvSpPr/>
            <p:nvPr/>
          </p:nvSpPr>
          <p:spPr>
            <a:xfrm>
              <a:off x="4043836" y="5639070"/>
              <a:ext cx="1133105" cy="27050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squashfs</a:t>
              </a:r>
              <a:endParaRPr lang="en-US" sz="1050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68096F0-2109-5041-A193-580BB82B8098}"/>
                </a:ext>
              </a:extLst>
            </p:cNvPr>
            <p:cNvSpPr/>
            <p:nvPr/>
          </p:nvSpPr>
          <p:spPr>
            <a:xfrm>
              <a:off x="5563477" y="5604413"/>
              <a:ext cx="1133103" cy="27050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dockerfs.gz</a:t>
              </a:r>
              <a:endParaRPr lang="en-US" sz="1050" dirty="0"/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0501BE3D-7A8D-7B48-AB8F-65BA936DC934}"/>
                </a:ext>
              </a:extLst>
            </p:cNvPr>
            <p:cNvCxnSpPr>
              <a:cxnSpLocks/>
              <a:stCxn id="25" idx="2"/>
              <a:endCxn id="7" idx="0"/>
            </p:cNvCxnSpPr>
            <p:nvPr/>
          </p:nvCxnSpPr>
          <p:spPr>
            <a:xfrm rot="5400000">
              <a:off x="4605536" y="4921320"/>
              <a:ext cx="722604" cy="712897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FAECA00F-2544-4E47-8033-06C5F7E19A54}"/>
                </a:ext>
              </a:extLst>
            </p:cNvPr>
            <p:cNvCxnSpPr>
              <a:cxnSpLocks/>
              <a:stCxn id="102" idx="2"/>
              <a:endCxn id="8" idx="0"/>
            </p:cNvCxnSpPr>
            <p:nvPr/>
          </p:nvCxnSpPr>
          <p:spPr>
            <a:xfrm rot="16200000" flipH="1">
              <a:off x="5348095" y="4822479"/>
              <a:ext cx="925162" cy="638706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6BFE138C-BC17-194A-9186-88054897C223}"/>
                </a:ext>
              </a:extLst>
            </p:cNvPr>
            <p:cNvCxnSpPr>
              <a:cxnSpLocks/>
              <a:stCxn id="7" idx="2"/>
              <a:endCxn id="26" idx="0"/>
            </p:cNvCxnSpPr>
            <p:nvPr/>
          </p:nvCxnSpPr>
          <p:spPr>
            <a:xfrm rot="16200000" flipH="1">
              <a:off x="4862180" y="5657785"/>
              <a:ext cx="538981" cy="1042563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4762E0E4-AF1C-8B4D-8E21-286ED1590AB2}"/>
                </a:ext>
              </a:extLst>
            </p:cNvPr>
            <p:cNvCxnSpPr>
              <a:cxnSpLocks/>
              <a:stCxn id="8" idx="2"/>
              <a:endCxn id="26" idx="0"/>
            </p:cNvCxnSpPr>
            <p:nvPr/>
          </p:nvCxnSpPr>
          <p:spPr>
            <a:xfrm rot="5400000">
              <a:off x="5604672" y="5923201"/>
              <a:ext cx="573638" cy="477077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404BBF0-41A4-F94A-9033-A04FFCD6FFDC}"/>
                </a:ext>
              </a:extLst>
            </p:cNvPr>
            <p:cNvSpPr/>
            <p:nvPr/>
          </p:nvSpPr>
          <p:spPr>
            <a:xfrm>
              <a:off x="8867173" y="3095454"/>
              <a:ext cx="2105280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target/docker-</a:t>
              </a:r>
              <a:r>
                <a:rPr lang="en-US" sz="1050" dirty="0" err="1"/>
                <a:t>database.gz</a:t>
              </a:r>
              <a:endParaRPr lang="en-US" sz="1050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C6121B-975F-3A45-9568-3C9F29F06C2B}"/>
                </a:ext>
              </a:extLst>
            </p:cNvPr>
            <p:cNvSpPr/>
            <p:nvPr/>
          </p:nvSpPr>
          <p:spPr>
            <a:xfrm>
              <a:off x="8853844" y="3541009"/>
              <a:ext cx="2105280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target/docker-</a:t>
              </a:r>
              <a:r>
                <a:rPr lang="en-US" sz="1050" dirty="0" err="1"/>
                <a:t>bgp.gz</a:t>
              </a:r>
              <a:endParaRPr lang="en-US" sz="1050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58B27E6-033F-984A-BA4E-62E5EA53DA36}"/>
                </a:ext>
              </a:extLst>
            </p:cNvPr>
            <p:cNvSpPr/>
            <p:nvPr/>
          </p:nvSpPr>
          <p:spPr>
            <a:xfrm>
              <a:off x="8867173" y="4069150"/>
              <a:ext cx="2105280" cy="26732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target/docker-</a:t>
              </a:r>
              <a:r>
                <a:rPr lang="en-US" sz="1050" dirty="0" err="1"/>
                <a:t>pmon.gz</a:t>
              </a:r>
              <a:endParaRPr lang="en-US" sz="1050" dirty="0"/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D4001CFF-14AD-D144-8535-362830A7B2A9}"/>
                </a:ext>
              </a:extLst>
            </p:cNvPr>
            <p:cNvCxnSpPr>
              <a:cxnSpLocks/>
              <a:stCxn id="13" idx="1"/>
              <a:endCxn id="24" idx="3"/>
            </p:cNvCxnSpPr>
            <p:nvPr/>
          </p:nvCxnSpPr>
          <p:spPr>
            <a:xfrm rot="10800000" flipV="1">
              <a:off x="8413455" y="3229116"/>
              <a:ext cx="453719" cy="1788345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3779C8D6-D9BF-F348-BBC4-E073C0671F3A}"/>
                </a:ext>
              </a:extLst>
            </p:cNvPr>
            <p:cNvCxnSpPr>
              <a:cxnSpLocks/>
              <a:stCxn id="14" idx="1"/>
              <a:endCxn id="24" idx="3"/>
            </p:cNvCxnSpPr>
            <p:nvPr/>
          </p:nvCxnSpPr>
          <p:spPr>
            <a:xfrm rot="10800000" flipV="1">
              <a:off x="8413454" y="3674672"/>
              <a:ext cx="440390" cy="1342790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D08F9C4C-40DB-8C4D-9C46-7DD5762F49C1}"/>
                </a:ext>
              </a:extLst>
            </p:cNvPr>
            <p:cNvCxnSpPr>
              <a:cxnSpLocks/>
              <a:stCxn id="15" idx="1"/>
              <a:endCxn id="24" idx="3"/>
            </p:cNvCxnSpPr>
            <p:nvPr/>
          </p:nvCxnSpPr>
          <p:spPr>
            <a:xfrm rot="10800000" flipV="1">
              <a:off x="8413455" y="4202812"/>
              <a:ext cx="453719" cy="81464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7D841A-0090-5B42-9353-360BA6207276}"/>
                </a:ext>
              </a:extLst>
            </p:cNvPr>
            <p:cNvSpPr txBox="1"/>
            <p:nvPr/>
          </p:nvSpPr>
          <p:spPr>
            <a:xfrm>
              <a:off x="3835530" y="3095265"/>
              <a:ext cx="13627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C00000"/>
                  </a:solidFill>
                </a:rPr>
                <a:t>/sonic/build/</a:t>
              </a:r>
              <a:r>
                <a:rPr lang="en-US" sz="1050" dirty="0" err="1">
                  <a:solidFill>
                    <a:srgbClr val="C00000"/>
                  </a:solidFill>
                </a:rPr>
                <a:t>rootfs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20AE02-09A7-A34B-B0F0-DF40977BACB6}"/>
                </a:ext>
              </a:extLst>
            </p:cNvPr>
            <p:cNvSpPr txBox="1"/>
            <p:nvPr/>
          </p:nvSpPr>
          <p:spPr>
            <a:xfrm>
              <a:off x="8318262" y="2829679"/>
              <a:ext cx="13567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C00000"/>
                  </a:solidFill>
                </a:rPr>
                <a:t>docker load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1DC7698-34F3-CE44-AADA-94AF964B5CDB}"/>
              </a:ext>
            </a:extLst>
          </p:cNvPr>
          <p:cNvSpPr txBox="1"/>
          <p:nvPr/>
        </p:nvSpPr>
        <p:spPr>
          <a:xfrm>
            <a:off x="3983497" y="6402049"/>
            <a:ext cx="345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Binary Image Generation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1F4357A-CF99-CE47-A804-AA09C0683434}"/>
              </a:ext>
            </a:extLst>
          </p:cNvPr>
          <p:cNvCxnSpPr>
            <a:cxnSpLocks/>
            <a:stCxn id="26" idx="2"/>
            <a:endCxn id="2" idx="0"/>
          </p:cNvCxnSpPr>
          <p:nvPr/>
        </p:nvCxnSpPr>
        <p:spPr>
          <a:xfrm rot="5400000">
            <a:off x="3539678" y="5364195"/>
            <a:ext cx="905539" cy="8929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514AE885-76DA-7B4A-BA39-7F6677B93DA7}"/>
              </a:ext>
            </a:extLst>
          </p:cNvPr>
          <p:cNvSpPr/>
          <p:nvPr/>
        </p:nvSpPr>
        <p:spPr>
          <a:xfrm>
            <a:off x="5708887" y="1940833"/>
            <a:ext cx="999995" cy="476738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Apt-get, Pip </a:t>
            </a:r>
            <a:r>
              <a:rPr lang="en-US" sz="1050" dirty="0" err="1"/>
              <a:t>etc</a:t>
            </a:r>
            <a:endParaRPr lang="en-US" sz="1050" dirty="0"/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CC3A5819-35A6-A64A-B097-B4F191AF94F9}"/>
              </a:ext>
            </a:extLst>
          </p:cNvPr>
          <p:cNvCxnSpPr>
            <a:cxnSpLocks/>
            <a:stCxn id="124" idx="1"/>
            <a:endCxn id="102" idx="3"/>
          </p:cNvCxnSpPr>
          <p:nvPr/>
        </p:nvCxnSpPr>
        <p:spPr>
          <a:xfrm rot="10800000" flipV="1">
            <a:off x="4755567" y="2179202"/>
            <a:ext cx="953320" cy="36167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40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598D24D-DA58-DD47-953B-DFC168B88D84}"/>
              </a:ext>
            </a:extLst>
          </p:cNvPr>
          <p:cNvSpPr/>
          <p:nvPr/>
        </p:nvSpPr>
        <p:spPr>
          <a:xfrm>
            <a:off x="2373641" y="977030"/>
            <a:ext cx="7947706" cy="4392232"/>
          </a:xfrm>
          <a:prstGeom prst="roundRect">
            <a:avLst>
              <a:gd name="adj" fmla="val 10759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 err="1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129AA1A-226F-E843-8348-2790142B191B}"/>
              </a:ext>
            </a:extLst>
          </p:cNvPr>
          <p:cNvSpPr/>
          <p:nvPr/>
        </p:nvSpPr>
        <p:spPr>
          <a:xfrm>
            <a:off x="2999983" y="1661612"/>
            <a:ext cx="2218251" cy="1255657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/</a:t>
            </a:r>
          </a:p>
          <a:p>
            <a:r>
              <a:rPr lang="en-US" sz="1050" dirty="0"/>
              <a:t>/</a:t>
            </a:r>
            <a:r>
              <a:rPr lang="en-US" sz="1050" dirty="0" err="1"/>
              <a:t>usr</a:t>
            </a:r>
            <a:endParaRPr lang="en-US" sz="1050" dirty="0"/>
          </a:p>
          <a:p>
            <a:r>
              <a:rPr lang="en-US" sz="1050" dirty="0"/>
              <a:t>/home</a:t>
            </a:r>
          </a:p>
          <a:p>
            <a:r>
              <a:rPr lang="en-US" sz="1050" dirty="0"/>
              <a:t>/var/</a:t>
            </a:r>
          </a:p>
          <a:p>
            <a:r>
              <a:rPr lang="en-US" sz="1050" dirty="0"/>
              <a:t>/</a:t>
            </a:r>
            <a:r>
              <a:rPr lang="en-US" sz="1050" dirty="0" err="1"/>
              <a:t>etc</a:t>
            </a:r>
            <a:endParaRPr lang="en-US" sz="105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82C904F-0110-D24A-8E3F-FD34562261BE}"/>
              </a:ext>
            </a:extLst>
          </p:cNvPr>
          <p:cNvSpPr/>
          <p:nvPr/>
        </p:nvSpPr>
        <p:spPr>
          <a:xfrm>
            <a:off x="2999983" y="3599089"/>
            <a:ext cx="2229633" cy="8705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50" dirty="0"/>
              <a:t>Mount Points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6261265-FEBF-1346-8386-341EC250CB33}"/>
              </a:ext>
            </a:extLst>
          </p:cNvPr>
          <p:cNvSpPr/>
          <p:nvPr/>
        </p:nvSpPr>
        <p:spPr>
          <a:xfrm>
            <a:off x="3402460" y="3941103"/>
            <a:ext cx="1470165" cy="40163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/sonic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90516D-EAC5-0045-A95E-33FE548F7FEF}"/>
              </a:ext>
            </a:extLst>
          </p:cNvPr>
          <p:cNvSpPr txBox="1"/>
          <p:nvPr/>
        </p:nvSpPr>
        <p:spPr>
          <a:xfrm>
            <a:off x="2739543" y="1302068"/>
            <a:ext cx="1625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Sonic Build Container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92DA13-9749-4847-AAE6-1B7AB37D9F68}"/>
              </a:ext>
            </a:extLst>
          </p:cNvPr>
          <p:cNvSpPr txBox="1"/>
          <p:nvPr/>
        </p:nvSpPr>
        <p:spPr>
          <a:xfrm>
            <a:off x="4881841" y="1158241"/>
            <a:ext cx="43643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# mount -t overlay –o </a:t>
            </a:r>
            <a:r>
              <a:rPr lang="en-US" sz="1050" dirty="0" err="1">
                <a:solidFill>
                  <a:srgbClr val="C00000"/>
                </a:solidFill>
              </a:rPr>
              <a:t>lowerdir</a:t>
            </a:r>
            <a:r>
              <a:rPr lang="en-US" sz="1050" dirty="0">
                <a:solidFill>
                  <a:srgbClr val="C00000"/>
                </a:solidFill>
              </a:rPr>
              <a:t>=/,</a:t>
            </a:r>
            <a:r>
              <a:rPr lang="en-US" sz="1050" dirty="0" err="1">
                <a:solidFill>
                  <a:srgbClr val="C00000"/>
                </a:solidFill>
              </a:rPr>
              <a:t>upperdir</a:t>
            </a:r>
            <a:r>
              <a:rPr lang="en-US" sz="1050" dirty="0">
                <a:solidFill>
                  <a:srgbClr val="C00000"/>
                </a:solidFill>
              </a:rPr>
              <a:t>=/sonic   /VROOT1</a:t>
            </a:r>
          </a:p>
          <a:p>
            <a:r>
              <a:rPr lang="en-US" sz="1050" dirty="0">
                <a:solidFill>
                  <a:srgbClr val="C00000"/>
                </a:solidFill>
              </a:rPr>
              <a:t># chroot /VROOT1 /bin/bash</a:t>
            </a:r>
          </a:p>
          <a:p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04DBD5-D25E-AE48-96C6-D6B49F43C3A5}"/>
              </a:ext>
            </a:extLst>
          </p:cNvPr>
          <p:cNvSpPr txBox="1"/>
          <p:nvPr/>
        </p:nvSpPr>
        <p:spPr>
          <a:xfrm>
            <a:off x="4365361" y="5683963"/>
            <a:ext cx="2166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Virtual Build Root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320307F-C1F0-D74D-8808-5619B09C0911}"/>
              </a:ext>
            </a:extLst>
          </p:cNvPr>
          <p:cNvSpPr/>
          <p:nvPr/>
        </p:nvSpPr>
        <p:spPr>
          <a:xfrm>
            <a:off x="376525" y="2602704"/>
            <a:ext cx="1470165" cy="40163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sonic-</a:t>
            </a:r>
            <a:r>
              <a:rPr lang="en-US" sz="1050" dirty="0" err="1"/>
              <a:t>buildimage</a:t>
            </a:r>
            <a:endParaRPr lang="en-US" sz="1050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EDECA1-E226-CF43-9FF2-F6852619637C}"/>
              </a:ext>
            </a:extLst>
          </p:cNvPr>
          <p:cNvCxnSpPr>
            <a:cxnSpLocks/>
            <a:stCxn id="26" idx="1"/>
            <a:endCxn id="37" idx="3"/>
          </p:cNvCxnSpPr>
          <p:nvPr/>
        </p:nvCxnSpPr>
        <p:spPr>
          <a:xfrm rot="10800000">
            <a:off x="1846690" y="2803523"/>
            <a:ext cx="1555770" cy="133839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39026D0-1DE3-614D-BA04-A3145E2CCBA7}"/>
              </a:ext>
            </a:extLst>
          </p:cNvPr>
          <p:cNvGrpSpPr/>
          <p:nvPr/>
        </p:nvGrpSpPr>
        <p:grpSpPr>
          <a:xfrm>
            <a:off x="6823622" y="3599089"/>
            <a:ext cx="2510627" cy="1025956"/>
            <a:chOff x="6169910" y="3840406"/>
            <a:chExt cx="2510627" cy="102595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C36BAEF-653A-E740-8F10-E14313B1FD6F}"/>
                </a:ext>
              </a:extLst>
            </p:cNvPr>
            <p:cNvSpPr/>
            <p:nvPr/>
          </p:nvSpPr>
          <p:spPr>
            <a:xfrm>
              <a:off x="6169910" y="3840406"/>
              <a:ext cx="2510627" cy="102595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50" dirty="0"/>
                <a:t>/VROOT2/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F2DF50B-B45C-6948-9F0B-67FC8C9C169B}"/>
                </a:ext>
              </a:extLst>
            </p:cNvPr>
            <p:cNvSpPr/>
            <p:nvPr/>
          </p:nvSpPr>
          <p:spPr>
            <a:xfrm>
              <a:off x="7497668" y="4202403"/>
              <a:ext cx="999995" cy="40296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sonic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17AEDD7-6A35-684D-ABC1-15F54A6FBBF5}"/>
                </a:ext>
              </a:extLst>
            </p:cNvPr>
            <p:cNvSpPr/>
            <p:nvPr/>
          </p:nvSpPr>
          <p:spPr>
            <a:xfrm>
              <a:off x="6380772" y="4202403"/>
              <a:ext cx="999995" cy="40296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rootfs</a:t>
              </a:r>
              <a:endParaRPr lang="en-US" sz="1050" dirty="0"/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CEBC9EFB-80C4-EE4C-870F-30EFD6357F31}"/>
              </a:ext>
            </a:extLst>
          </p:cNvPr>
          <p:cNvCxnSpPr>
            <a:cxnSpLocks/>
            <a:stCxn id="53" idx="1"/>
            <a:endCxn id="22" idx="3"/>
          </p:cNvCxnSpPr>
          <p:nvPr/>
        </p:nvCxnSpPr>
        <p:spPr>
          <a:xfrm rot="10800000">
            <a:off x="5218234" y="2289441"/>
            <a:ext cx="1816250" cy="187312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63DA5AC-6089-5048-935D-F651F0708E28}"/>
              </a:ext>
            </a:extLst>
          </p:cNvPr>
          <p:cNvCxnSpPr>
            <a:cxnSpLocks/>
            <a:stCxn id="52" idx="2"/>
            <a:endCxn id="26" idx="2"/>
          </p:cNvCxnSpPr>
          <p:nvPr/>
        </p:nvCxnSpPr>
        <p:spPr>
          <a:xfrm rot="5400000" flipH="1">
            <a:off x="6383804" y="2096478"/>
            <a:ext cx="21314" cy="4513835"/>
          </a:xfrm>
          <a:prstGeom prst="bentConnector3">
            <a:avLst>
              <a:gd name="adj1" fmla="val -1072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48E424-9D84-5849-8C21-30B2E61735D2}"/>
              </a:ext>
            </a:extLst>
          </p:cNvPr>
          <p:cNvGrpSpPr/>
          <p:nvPr/>
        </p:nvGrpSpPr>
        <p:grpSpPr>
          <a:xfrm>
            <a:off x="6868079" y="1576748"/>
            <a:ext cx="2510627" cy="1025956"/>
            <a:chOff x="6169910" y="3840406"/>
            <a:chExt cx="2510627" cy="1025956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2E31B801-BD5C-B441-B6EA-F24A8AA506AD}"/>
                </a:ext>
              </a:extLst>
            </p:cNvPr>
            <p:cNvSpPr/>
            <p:nvPr/>
          </p:nvSpPr>
          <p:spPr>
            <a:xfrm>
              <a:off x="6169910" y="3840406"/>
              <a:ext cx="2510627" cy="102595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50" dirty="0"/>
                <a:t>/VROOT1/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D2BF8EB0-0010-C545-AB6D-7497865383A1}"/>
                </a:ext>
              </a:extLst>
            </p:cNvPr>
            <p:cNvSpPr/>
            <p:nvPr/>
          </p:nvSpPr>
          <p:spPr>
            <a:xfrm>
              <a:off x="7497668" y="4202403"/>
              <a:ext cx="999995" cy="40296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sonic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991F712-FB0D-9A42-AC7F-0E760B1D500E}"/>
                </a:ext>
              </a:extLst>
            </p:cNvPr>
            <p:cNvSpPr/>
            <p:nvPr/>
          </p:nvSpPr>
          <p:spPr>
            <a:xfrm>
              <a:off x="6380772" y="4202403"/>
              <a:ext cx="999995" cy="402966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rootfs</a:t>
              </a:r>
              <a:endParaRPr lang="en-US" sz="1050" dirty="0"/>
            </a:p>
          </p:txBody>
        </p:sp>
      </p:grp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1F1F98-82B1-5545-BA52-A2BA3688E814}"/>
              </a:ext>
            </a:extLst>
          </p:cNvPr>
          <p:cNvCxnSpPr>
            <a:cxnSpLocks/>
            <a:stCxn id="62" idx="1"/>
            <a:endCxn id="22" idx="3"/>
          </p:cNvCxnSpPr>
          <p:nvPr/>
        </p:nvCxnSpPr>
        <p:spPr>
          <a:xfrm rot="10800000" flipV="1">
            <a:off x="5218235" y="2140227"/>
            <a:ext cx="1860707" cy="14921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BAB068C-F9AA-664D-A799-5F7CE5B19C8A}"/>
              </a:ext>
            </a:extLst>
          </p:cNvPr>
          <p:cNvCxnSpPr>
            <a:cxnSpLocks/>
            <a:stCxn id="61" idx="2"/>
            <a:endCxn id="26" idx="0"/>
          </p:cNvCxnSpPr>
          <p:nvPr/>
        </p:nvCxnSpPr>
        <p:spPr>
          <a:xfrm rot="5400000">
            <a:off x="5616993" y="862261"/>
            <a:ext cx="1599392" cy="455829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CB583C-A96E-EC41-B77C-A235E0A47476}"/>
              </a:ext>
            </a:extLst>
          </p:cNvPr>
          <p:cNvSpPr txBox="1"/>
          <p:nvPr/>
        </p:nvSpPr>
        <p:spPr>
          <a:xfrm>
            <a:off x="4429294" y="4895209"/>
            <a:ext cx="43643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# mount -t overlay –o </a:t>
            </a:r>
            <a:r>
              <a:rPr lang="en-US" sz="1050" dirty="0" err="1">
                <a:solidFill>
                  <a:srgbClr val="C00000"/>
                </a:solidFill>
              </a:rPr>
              <a:t>lowerdir</a:t>
            </a:r>
            <a:r>
              <a:rPr lang="en-US" sz="1050" dirty="0">
                <a:solidFill>
                  <a:srgbClr val="C00000"/>
                </a:solidFill>
              </a:rPr>
              <a:t>=/,</a:t>
            </a:r>
            <a:r>
              <a:rPr lang="en-US" sz="1050" dirty="0" err="1">
                <a:solidFill>
                  <a:srgbClr val="C00000"/>
                </a:solidFill>
              </a:rPr>
              <a:t>upperdir</a:t>
            </a:r>
            <a:r>
              <a:rPr lang="en-US" sz="1050" dirty="0">
                <a:solidFill>
                  <a:srgbClr val="C00000"/>
                </a:solidFill>
              </a:rPr>
              <a:t>=/sonic   /VROOT2</a:t>
            </a:r>
          </a:p>
          <a:p>
            <a:r>
              <a:rPr lang="en-US" sz="1050" dirty="0">
                <a:solidFill>
                  <a:srgbClr val="C00000"/>
                </a:solidFill>
              </a:rPr>
              <a:t># chroot /VROOT2 /bin/bash</a:t>
            </a:r>
          </a:p>
        </p:txBody>
      </p:sp>
    </p:spTree>
    <p:extLst>
      <p:ext uri="{BB962C8B-B14F-4D97-AF65-F5344CB8AC3E}">
        <p14:creationId xmlns:p14="http://schemas.microsoft.com/office/powerpoint/2010/main" val="152449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172;p3">
            <a:extLst>
              <a:ext uri="{FF2B5EF4-FFF2-40B4-BE49-F238E27FC236}">
                <a16:creationId xmlns:a16="http://schemas.microsoft.com/office/drawing/2014/main" id="{09EC78A1-E626-134F-B069-200DB4943695}"/>
              </a:ext>
            </a:extLst>
          </p:cNvPr>
          <p:cNvSpPr/>
          <p:nvPr/>
        </p:nvSpPr>
        <p:spPr>
          <a:xfrm>
            <a:off x="9068272" y="46837"/>
            <a:ext cx="2992229" cy="6437651"/>
          </a:xfrm>
          <a:prstGeom prst="roundRect">
            <a:avLst>
              <a:gd name="adj" fmla="val 6358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74;p3">
            <a:extLst>
              <a:ext uri="{FF2B5EF4-FFF2-40B4-BE49-F238E27FC236}">
                <a16:creationId xmlns:a16="http://schemas.microsoft.com/office/drawing/2014/main" id="{3A2C7E8E-67E0-7D49-B7F2-746B44A2B531}"/>
              </a:ext>
            </a:extLst>
          </p:cNvPr>
          <p:cNvSpPr/>
          <p:nvPr/>
        </p:nvSpPr>
        <p:spPr>
          <a:xfrm>
            <a:off x="161376" y="869542"/>
            <a:ext cx="102333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apt-get install </a:t>
            </a:r>
            <a:endParaRPr sz="1050" dirty="0"/>
          </a:p>
        </p:txBody>
      </p:sp>
      <p:sp>
        <p:nvSpPr>
          <p:cNvPr id="47" name="Google Shape;175;p3">
            <a:extLst>
              <a:ext uri="{FF2B5EF4-FFF2-40B4-BE49-F238E27FC236}">
                <a16:creationId xmlns:a16="http://schemas.microsoft.com/office/drawing/2014/main" id="{1C082E63-3AA3-BD4B-832D-09603D0D4233}"/>
              </a:ext>
            </a:extLst>
          </p:cNvPr>
          <p:cNvSpPr/>
          <p:nvPr/>
        </p:nvSpPr>
        <p:spPr>
          <a:xfrm>
            <a:off x="4794718" y="746432"/>
            <a:ext cx="4057059" cy="112030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b="0" i="0" u="none" strike="noStrike" cap="none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/apt/</a:t>
            </a:r>
            <a:r>
              <a:rPr lang="en-US" sz="1050" b="0" i="0" u="none" strike="noStrike" cap="none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sources.list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05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http://debian-archive.trafficmanager.net/debian/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050" u="sng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http://packages.trafficmanager.net/debian/debian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48" name="Google Shape;176;p3">
            <a:extLst>
              <a:ext uri="{FF2B5EF4-FFF2-40B4-BE49-F238E27FC236}">
                <a16:creationId xmlns:a16="http://schemas.microsoft.com/office/drawing/2014/main" id="{6FBF4358-7611-6C4A-88EF-B422DF72FE86}"/>
              </a:ext>
            </a:extLst>
          </p:cNvPr>
          <p:cNvSpPr/>
          <p:nvPr/>
        </p:nvSpPr>
        <p:spPr>
          <a:xfrm>
            <a:off x="9288756" y="286103"/>
            <a:ext cx="2652850" cy="129691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/apt/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preferences.d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/01-versions-deb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Package: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lsof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Pin: version 4.91+dfsg-1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Pin-Priority: 999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49" name="Google Shape;177;p3">
            <a:extLst>
              <a:ext uri="{FF2B5EF4-FFF2-40B4-BE49-F238E27FC236}">
                <a16:creationId xmlns:a16="http://schemas.microsoft.com/office/drawing/2014/main" id="{91348FDF-39D4-704D-9EE6-A06C2C90A70C}"/>
              </a:ext>
            </a:extLst>
          </p:cNvPr>
          <p:cNvSpPr/>
          <p:nvPr/>
        </p:nvSpPr>
        <p:spPr>
          <a:xfrm>
            <a:off x="161376" y="2167683"/>
            <a:ext cx="102333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</a:t>
            </a:r>
            <a:endParaRPr sz="1050" dirty="0"/>
          </a:p>
        </p:txBody>
      </p:sp>
      <p:sp>
        <p:nvSpPr>
          <p:cNvPr id="50" name="Google Shape;178;p3">
            <a:extLst>
              <a:ext uri="{FF2B5EF4-FFF2-40B4-BE49-F238E27FC236}">
                <a16:creationId xmlns:a16="http://schemas.microsoft.com/office/drawing/2014/main" id="{4AA22CCD-8CE0-0748-92E9-6887203EB895}"/>
              </a:ext>
            </a:extLst>
          </p:cNvPr>
          <p:cNvSpPr/>
          <p:nvPr/>
        </p:nvSpPr>
        <p:spPr>
          <a:xfrm>
            <a:off x="5002682" y="2002286"/>
            <a:ext cx="3603350" cy="102284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pip.conf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[global]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index = </a:t>
            </a:r>
            <a:r>
              <a:rPr lang="en-US" sz="105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05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pypi.</a:t>
            </a:r>
            <a:r>
              <a:rPr lang="en-US" sz="105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105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.org</a:t>
            </a:r>
            <a:r>
              <a:rPr lang="en-US" sz="105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51" name="Google Shape;179;p3">
            <a:extLst>
              <a:ext uri="{FF2B5EF4-FFF2-40B4-BE49-F238E27FC236}">
                <a16:creationId xmlns:a16="http://schemas.microsoft.com/office/drawing/2014/main" id="{1E7BC384-0243-DB41-96D5-CC83CFA8BD77}"/>
              </a:ext>
            </a:extLst>
          </p:cNvPr>
          <p:cNvSpPr/>
          <p:nvPr/>
        </p:nvSpPr>
        <p:spPr>
          <a:xfrm>
            <a:off x="9301857" y="1702916"/>
            <a:ext cx="2501897" cy="124348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/pip/constraints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requests==1.2.0 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bcrypt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==1.0.2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sz="1050" dirty="0"/>
          </a:p>
        </p:txBody>
      </p:sp>
      <p:sp>
        <p:nvSpPr>
          <p:cNvPr id="52" name="Google Shape;180;p3">
            <a:extLst>
              <a:ext uri="{FF2B5EF4-FFF2-40B4-BE49-F238E27FC236}">
                <a16:creationId xmlns:a16="http://schemas.microsoft.com/office/drawing/2014/main" id="{7C4A768C-87BC-9C45-A943-2B700D1F2624}"/>
              </a:ext>
            </a:extLst>
          </p:cNvPr>
          <p:cNvSpPr/>
          <p:nvPr/>
        </p:nvSpPr>
        <p:spPr>
          <a:xfrm>
            <a:off x="2112516" y="730240"/>
            <a:ext cx="2068158" cy="96488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/hook/scripts/apt-get</a:t>
            </a:r>
            <a:endParaRPr sz="105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preference </a:t>
            </a:r>
            <a:endParaRPr sz="105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apt-get</a:t>
            </a:r>
            <a:endParaRPr sz="105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Dpkg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query</a:t>
            </a:r>
            <a:endParaRPr sz="1050" dirty="0"/>
          </a:p>
        </p:txBody>
      </p:sp>
      <p:cxnSp>
        <p:nvCxnSpPr>
          <p:cNvPr id="53" name="Google Shape;181;p3">
            <a:extLst>
              <a:ext uri="{FF2B5EF4-FFF2-40B4-BE49-F238E27FC236}">
                <a16:creationId xmlns:a16="http://schemas.microsoft.com/office/drawing/2014/main" id="{C8E92450-285F-F34D-B982-347B6FC1578A}"/>
              </a:ext>
            </a:extLst>
          </p:cNvPr>
          <p:cNvCxnSpPr>
            <a:cxnSpLocks/>
            <a:stCxn id="52" idx="0"/>
            <a:endCxn id="48" idx="0"/>
          </p:cNvCxnSpPr>
          <p:nvPr/>
        </p:nvCxnSpPr>
        <p:spPr>
          <a:xfrm rot="5400000" flipH="1" flipV="1">
            <a:off x="6658820" y="-3226121"/>
            <a:ext cx="444137" cy="7468586"/>
          </a:xfrm>
          <a:prstGeom prst="bentConnector3">
            <a:avLst>
              <a:gd name="adj1" fmla="val 151471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4" name="Google Shape;182;p3">
            <a:extLst>
              <a:ext uri="{FF2B5EF4-FFF2-40B4-BE49-F238E27FC236}">
                <a16:creationId xmlns:a16="http://schemas.microsoft.com/office/drawing/2014/main" id="{103CCB38-99DF-664D-BE79-D0D9FF65FBB7}"/>
              </a:ext>
            </a:extLst>
          </p:cNvPr>
          <p:cNvCxnSpPr>
            <a:cxnSpLocks/>
            <a:stCxn id="52" idx="1"/>
            <a:endCxn id="46" idx="3"/>
          </p:cNvCxnSpPr>
          <p:nvPr/>
        </p:nvCxnSpPr>
        <p:spPr>
          <a:xfrm rot="10800000">
            <a:off x="1184708" y="1042677"/>
            <a:ext cx="927808" cy="1700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5" name="Google Shape;183;p3">
            <a:extLst>
              <a:ext uri="{FF2B5EF4-FFF2-40B4-BE49-F238E27FC236}">
                <a16:creationId xmlns:a16="http://schemas.microsoft.com/office/drawing/2014/main" id="{3492621A-1199-3243-8F23-1EB3E28326C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4113244" y="1306583"/>
            <a:ext cx="681474" cy="4219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6" name="Google Shape;184;p3">
            <a:extLst>
              <a:ext uri="{FF2B5EF4-FFF2-40B4-BE49-F238E27FC236}">
                <a16:creationId xmlns:a16="http://schemas.microsoft.com/office/drawing/2014/main" id="{E1736408-71AD-DF40-934B-ACADF0AC8470}"/>
              </a:ext>
            </a:extLst>
          </p:cNvPr>
          <p:cNvSpPr/>
          <p:nvPr/>
        </p:nvSpPr>
        <p:spPr>
          <a:xfrm>
            <a:off x="2112516" y="1937356"/>
            <a:ext cx="2068158" cy="96488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/hook/scripts/pip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constraint 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pip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freeze</a:t>
            </a:r>
            <a:endParaRPr sz="1050"/>
          </a:p>
        </p:txBody>
      </p:sp>
      <p:cxnSp>
        <p:nvCxnSpPr>
          <p:cNvPr id="57" name="Google Shape;185;p3">
            <a:extLst>
              <a:ext uri="{FF2B5EF4-FFF2-40B4-BE49-F238E27FC236}">
                <a16:creationId xmlns:a16="http://schemas.microsoft.com/office/drawing/2014/main" id="{7E817EA7-4D2D-504E-A1DF-214292E1FE11}"/>
              </a:ext>
            </a:extLst>
          </p:cNvPr>
          <p:cNvCxnSpPr>
            <a:cxnSpLocks/>
            <a:stCxn id="56" idx="1"/>
            <a:endCxn id="49" idx="3"/>
          </p:cNvCxnSpPr>
          <p:nvPr/>
        </p:nvCxnSpPr>
        <p:spPr>
          <a:xfrm rot="10800000">
            <a:off x="1184708" y="2340817"/>
            <a:ext cx="927808" cy="7898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8" name="Google Shape;186;p3">
            <a:extLst>
              <a:ext uri="{FF2B5EF4-FFF2-40B4-BE49-F238E27FC236}">
                <a16:creationId xmlns:a16="http://schemas.microsoft.com/office/drawing/2014/main" id="{21F00AAF-6BE9-8F4E-8464-40CC82A403F6}"/>
              </a:ext>
            </a:extLst>
          </p:cNvPr>
          <p:cNvCxnSpPr>
            <a:cxnSpLocks/>
            <a:stCxn id="56" idx="0"/>
            <a:endCxn id="51" idx="0"/>
          </p:cNvCxnSpPr>
          <p:nvPr/>
        </p:nvCxnSpPr>
        <p:spPr>
          <a:xfrm rot="5400000" flipH="1" flipV="1">
            <a:off x="6732480" y="-1882969"/>
            <a:ext cx="234440" cy="7406211"/>
          </a:xfrm>
          <a:prstGeom prst="bentConnector3">
            <a:avLst>
              <a:gd name="adj1" fmla="val 197509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9" name="Google Shape;187;p3">
            <a:extLst>
              <a:ext uri="{FF2B5EF4-FFF2-40B4-BE49-F238E27FC236}">
                <a16:creationId xmlns:a16="http://schemas.microsoft.com/office/drawing/2014/main" id="{289AECF2-6B3B-224D-9A3E-1F2F0763CA3C}"/>
              </a:ext>
            </a:extLst>
          </p:cNvPr>
          <p:cNvSpPr/>
          <p:nvPr/>
        </p:nvSpPr>
        <p:spPr>
          <a:xfrm>
            <a:off x="161376" y="3405040"/>
            <a:ext cx="99475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wget/curl</a:t>
            </a:r>
            <a:endParaRPr sz="1050"/>
          </a:p>
        </p:txBody>
      </p:sp>
      <p:sp>
        <p:nvSpPr>
          <p:cNvPr id="60" name="Google Shape;188;p3">
            <a:extLst>
              <a:ext uri="{FF2B5EF4-FFF2-40B4-BE49-F238E27FC236}">
                <a16:creationId xmlns:a16="http://schemas.microsoft.com/office/drawing/2014/main" id="{AABF1C5C-91C3-9D4F-B1B6-D7FE2E823FA8}"/>
              </a:ext>
            </a:extLst>
          </p:cNvPr>
          <p:cNvSpPr/>
          <p:nvPr/>
        </p:nvSpPr>
        <p:spPr>
          <a:xfrm>
            <a:off x="2112516" y="3252120"/>
            <a:ext cx="2068158" cy="96488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/hook/scripts/wget-curl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local repo 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wget/curl</a:t>
            </a:r>
            <a:endParaRPr sz="1050"/>
          </a:p>
        </p:txBody>
      </p:sp>
      <p:sp>
        <p:nvSpPr>
          <p:cNvPr id="61" name="Google Shape;189;p3">
            <a:extLst>
              <a:ext uri="{FF2B5EF4-FFF2-40B4-BE49-F238E27FC236}">
                <a16:creationId xmlns:a16="http://schemas.microsoft.com/office/drawing/2014/main" id="{812FE69A-0A9F-554A-857A-E6E552F5A585}"/>
              </a:ext>
            </a:extLst>
          </p:cNvPr>
          <p:cNvSpPr/>
          <p:nvPr/>
        </p:nvSpPr>
        <p:spPr>
          <a:xfrm>
            <a:off x="9230898" y="3252249"/>
            <a:ext cx="2752087" cy="115156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/version-web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requests==2aa5fda5a12806c222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bcrypt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==b8f9458194dae772a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62" name="Google Shape;190;p3">
            <a:extLst>
              <a:ext uri="{FF2B5EF4-FFF2-40B4-BE49-F238E27FC236}">
                <a16:creationId xmlns:a16="http://schemas.microsoft.com/office/drawing/2014/main" id="{D062FB78-917C-A947-B0A3-B09696CD776F}"/>
              </a:ext>
            </a:extLst>
          </p:cNvPr>
          <p:cNvSpPr/>
          <p:nvPr/>
        </p:nvSpPr>
        <p:spPr>
          <a:xfrm>
            <a:off x="6116590" y="3790552"/>
            <a:ext cx="1858115" cy="3664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WEB</a:t>
            </a:r>
            <a:endParaRPr sz="1050" dirty="0"/>
          </a:p>
        </p:txBody>
      </p:sp>
      <p:sp>
        <p:nvSpPr>
          <p:cNvPr id="63" name="Google Shape;191;p3">
            <a:extLst>
              <a:ext uri="{FF2B5EF4-FFF2-40B4-BE49-F238E27FC236}">
                <a16:creationId xmlns:a16="http://schemas.microsoft.com/office/drawing/2014/main" id="{DE42FC69-3E91-A849-B5CB-D1349E71B1EA}"/>
              </a:ext>
            </a:extLst>
          </p:cNvPr>
          <p:cNvSpPr/>
          <p:nvPr/>
        </p:nvSpPr>
        <p:spPr>
          <a:xfrm>
            <a:off x="6132473" y="3373033"/>
            <a:ext cx="1875981" cy="34182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File Storage</a:t>
            </a:r>
            <a:endParaRPr sz="1050"/>
          </a:p>
        </p:txBody>
      </p:sp>
      <p:cxnSp>
        <p:nvCxnSpPr>
          <p:cNvPr id="64" name="Google Shape;192;p3">
            <a:extLst>
              <a:ext uri="{FF2B5EF4-FFF2-40B4-BE49-F238E27FC236}">
                <a16:creationId xmlns:a16="http://schemas.microsoft.com/office/drawing/2014/main" id="{E09DD343-41B6-4649-A7D8-0986345A9314}"/>
              </a:ext>
            </a:extLst>
          </p:cNvPr>
          <p:cNvCxnSpPr>
            <a:cxnSpLocks/>
            <a:stCxn id="60" idx="0"/>
            <a:endCxn id="61" idx="0"/>
          </p:cNvCxnSpPr>
          <p:nvPr/>
        </p:nvCxnSpPr>
        <p:spPr>
          <a:xfrm rot="16200000" flipH="1">
            <a:off x="6876703" y="-477989"/>
            <a:ext cx="129" cy="7460347"/>
          </a:xfrm>
          <a:prstGeom prst="bentConnector3">
            <a:avLst>
              <a:gd name="adj1" fmla="val -177209302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5" name="Google Shape;193;p3">
            <a:extLst>
              <a:ext uri="{FF2B5EF4-FFF2-40B4-BE49-F238E27FC236}">
                <a16:creationId xmlns:a16="http://schemas.microsoft.com/office/drawing/2014/main" id="{55AF28B8-D086-3C43-A8AD-82C8AFCAB352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 flipV="1">
            <a:off x="4180674" y="3543948"/>
            <a:ext cx="1951799" cy="19061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" name="Google Shape;194;p3">
            <a:extLst>
              <a:ext uri="{FF2B5EF4-FFF2-40B4-BE49-F238E27FC236}">
                <a16:creationId xmlns:a16="http://schemas.microsoft.com/office/drawing/2014/main" id="{BBC1D55D-E790-3840-B835-0745C4862AD8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4180674" y="3734561"/>
            <a:ext cx="1935916" cy="23922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67" name="Google Shape;195;p3">
            <a:extLst>
              <a:ext uri="{FF2B5EF4-FFF2-40B4-BE49-F238E27FC236}">
                <a16:creationId xmlns:a16="http://schemas.microsoft.com/office/drawing/2014/main" id="{51E99659-3C00-C34B-A941-6A3D99AE3232}"/>
              </a:ext>
            </a:extLst>
          </p:cNvPr>
          <p:cNvSpPr/>
          <p:nvPr/>
        </p:nvSpPr>
        <p:spPr>
          <a:xfrm>
            <a:off x="161376" y="5122884"/>
            <a:ext cx="102333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1050" dirty="0"/>
          </a:p>
        </p:txBody>
      </p:sp>
      <p:sp>
        <p:nvSpPr>
          <p:cNvPr id="68" name="Google Shape;196;p3">
            <a:extLst>
              <a:ext uri="{FF2B5EF4-FFF2-40B4-BE49-F238E27FC236}">
                <a16:creationId xmlns:a16="http://schemas.microsoft.com/office/drawing/2014/main" id="{5D29BFE6-623E-1647-A049-A44F8025619C}"/>
              </a:ext>
            </a:extLst>
          </p:cNvPr>
          <p:cNvSpPr/>
          <p:nvPr/>
        </p:nvSpPr>
        <p:spPr>
          <a:xfrm>
            <a:off x="161376" y="4354839"/>
            <a:ext cx="99475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pull</a:t>
            </a:r>
            <a:endParaRPr sz="1050"/>
          </a:p>
        </p:txBody>
      </p:sp>
      <p:cxnSp>
        <p:nvCxnSpPr>
          <p:cNvPr id="69" name="Google Shape;197;p3">
            <a:extLst>
              <a:ext uri="{FF2B5EF4-FFF2-40B4-BE49-F238E27FC236}">
                <a16:creationId xmlns:a16="http://schemas.microsoft.com/office/drawing/2014/main" id="{B2DC731D-989C-EC48-B296-CBBA4DE5D492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1156128" y="3578174"/>
            <a:ext cx="956388" cy="15638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70" name="Google Shape;198;p3">
            <a:extLst>
              <a:ext uri="{FF2B5EF4-FFF2-40B4-BE49-F238E27FC236}">
                <a16:creationId xmlns:a16="http://schemas.microsoft.com/office/drawing/2014/main" id="{D9466F19-5D57-2D45-9AF2-755A50322381}"/>
              </a:ext>
            </a:extLst>
          </p:cNvPr>
          <p:cNvSpPr/>
          <p:nvPr/>
        </p:nvSpPr>
        <p:spPr>
          <a:xfrm>
            <a:off x="2063579" y="4530157"/>
            <a:ext cx="1532883" cy="47341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Dockerfile.j2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debian:buster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199;p3">
            <a:extLst>
              <a:ext uri="{FF2B5EF4-FFF2-40B4-BE49-F238E27FC236}">
                <a16:creationId xmlns:a16="http://schemas.microsoft.com/office/drawing/2014/main" id="{23C95C52-BC16-F34A-879F-583D2D834CBA}"/>
              </a:ext>
            </a:extLst>
          </p:cNvPr>
          <p:cNvSpPr/>
          <p:nvPr/>
        </p:nvSpPr>
        <p:spPr>
          <a:xfrm>
            <a:off x="4283548" y="4490813"/>
            <a:ext cx="1130992" cy="3664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050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J2 Dockerfile.j2 &gt; </a:t>
            </a:r>
            <a:r>
              <a:rPr lang="en-US" sz="105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Dockerfile</a:t>
            </a:r>
            <a:endParaRPr sz="1050" dirty="0">
              <a:solidFill>
                <a:srgbClr val="C55A1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72" name="Google Shape;200;p3">
            <a:extLst>
              <a:ext uri="{FF2B5EF4-FFF2-40B4-BE49-F238E27FC236}">
                <a16:creationId xmlns:a16="http://schemas.microsoft.com/office/drawing/2014/main" id="{7CF68114-5E0F-4A43-8704-6F9F7FA44966}"/>
              </a:ext>
            </a:extLst>
          </p:cNvPr>
          <p:cNvSpPr/>
          <p:nvPr/>
        </p:nvSpPr>
        <p:spPr>
          <a:xfrm>
            <a:off x="5816303" y="4405716"/>
            <a:ext cx="2812307" cy="4619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Dockerfile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debian:buster@sha256:7e889d5323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01;p3">
            <a:extLst>
              <a:ext uri="{FF2B5EF4-FFF2-40B4-BE49-F238E27FC236}">
                <a16:creationId xmlns:a16="http://schemas.microsoft.com/office/drawing/2014/main" id="{4076E4F6-7193-E848-A149-0A16FA841A8B}"/>
              </a:ext>
            </a:extLst>
          </p:cNvPr>
          <p:cNvSpPr/>
          <p:nvPr/>
        </p:nvSpPr>
        <p:spPr>
          <a:xfrm>
            <a:off x="9518139" y="4586872"/>
            <a:ext cx="2274452" cy="41994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/version-docker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debian:buster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==sha256:7e889d5323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202;p3">
            <a:extLst>
              <a:ext uri="{FF2B5EF4-FFF2-40B4-BE49-F238E27FC236}">
                <a16:creationId xmlns:a16="http://schemas.microsoft.com/office/drawing/2014/main" id="{B1852878-5498-6A45-9431-B4261A2B49CB}"/>
              </a:ext>
            </a:extLst>
          </p:cNvPr>
          <p:cNvSpPr/>
          <p:nvPr/>
        </p:nvSpPr>
        <p:spPr>
          <a:xfrm>
            <a:off x="2054929" y="5164949"/>
            <a:ext cx="1632560" cy="47341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http://url/repo</a:t>
            </a:r>
            <a:endParaRPr sz="1050"/>
          </a:p>
        </p:txBody>
      </p:sp>
      <p:sp>
        <p:nvSpPr>
          <p:cNvPr id="75" name="Google Shape;203;p3">
            <a:extLst>
              <a:ext uri="{FF2B5EF4-FFF2-40B4-BE49-F238E27FC236}">
                <a16:creationId xmlns:a16="http://schemas.microsoft.com/office/drawing/2014/main" id="{7AA69372-4B13-E74D-B706-BE89008D157B}"/>
              </a:ext>
            </a:extLst>
          </p:cNvPr>
          <p:cNvSpPr/>
          <p:nvPr/>
        </p:nvSpPr>
        <p:spPr>
          <a:xfrm>
            <a:off x="6060346" y="5025790"/>
            <a:ext cx="1932267" cy="5728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</a:t>
            </a:r>
            <a:r>
              <a:rPr lang="en-US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http://url/repo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checkout e88e89d532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204;p3">
            <a:extLst>
              <a:ext uri="{FF2B5EF4-FFF2-40B4-BE49-F238E27FC236}">
                <a16:creationId xmlns:a16="http://schemas.microsoft.com/office/drawing/2014/main" id="{36519C6C-7473-5E43-B0E2-4B57D225F76E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 flipV="1">
            <a:off x="3687489" y="5312209"/>
            <a:ext cx="2372857" cy="894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7" name="Google Shape;205;p3">
            <a:extLst>
              <a:ext uri="{FF2B5EF4-FFF2-40B4-BE49-F238E27FC236}">
                <a16:creationId xmlns:a16="http://schemas.microsoft.com/office/drawing/2014/main" id="{0EC2F466-F861-9F45-A4CA-17DCC477DF7B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1184708" y="5296018"/>
            <a:ext cx="870221" cy="10564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8" name="Google Shape;206;p3">
            <a:extLst>
              <a:ext uri="{FF2B5EF4-FFF2-40B4-BE49-F238E27FC236}">
                <a16:creationId xmlns:a16="http://schemas.microsoft.com/office/drawing/2014/main" id="{365C54C4-E246-2641-BD01-FA9305F24A7B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1156128" y="4527973"/>
            <a:ext cx="907451" cy="23889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9" name="Google Shape;207;p3">
            <a:extLst>
              <a:ext uri="{FF2B5EF4-FFF2-40B4-BE49-F238E27FC236}">
                <a16:creationId xmlns:a16="http://schemas.microsoft.com/office/drawing/2014/main" id="{79A4AAB8-1DDA-864C-8B48-C77A2F87894D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3596462" y="4674048"/>
            <a:ext cx="687086" cy="9281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80" name="Google Shape;208;p3">
            <a:extLst>
              <a:ext uri="{FF2B5EF4-FFF2-40B4-BE49-F238E27FC236}">
                <a16:creationId xmlns:a16="http://schemas.microsoft.com/office/drawing/2014/main" id="{E6B39DE1-1AEF-8F4C-B419-2F70197040A8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5414540" y="4636685"/>
            <a:ext cx="401763" cy="3736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81" name="Google Shape;209;p3">
            <a:extLst>
              <a:ext uri="{FF2B5EF4-FFF2-40B4-BE49-F238E27FC236}">
                <a16:creationId xmlns:a16="http://schemas.microsoft.com/office/drawing/2014/main" id="{1903AC36-812E-2440-A1E3-7669961E858D}"/>
              </a:ext>
            </a:extLst>
          </p:cNvPr>
          <p:cNvCxnSpPr>
            <a:cxnSpLocks/>
            <a:stCxn id="71" idx="0"/>
            <a:endCxn id="73" idx="0"/>
          </p:cNvCxnSpPr>
          <p:nvPr/>
        </p:nvCxnSpPr>
        <p:spPr>
          <a:xfrm rot="16200000" flipH="1">
            <a:off x="7704174" y="1635682"/>
            <a:ext cx="96059" cy="5806321"/>
          </a:xfrm>
          <a:prstGeom prst="bentConnector3">
            <a:avLst>
              <a:gd name="adj1" fmla="val -237979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82" name="Google Shape;210;p3">
            <a:extLst>
              <a:ext uri="{FF2B5EF4-FFF2-40B4-BE49-F238E27FC236}">
                <a16:creationId xmlns:a16="http://schemas.microsoft.com/office/drawing/2014/main" id="{B0A7B628-4464-CF49-ACB0-B9239CA9CEF6}"/>
              </a:ext>
            </a:extLst>
          </p:cNvPr>
          <p:cNvSpPr/>
          <p:nvPr/>
        </p:nvSpPr>
        <p:spPr>
          <a:xfrm>
            <a:off x="9582764" y="5218425"/>
            <a:ext cx="2140958" cy="41994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/version-git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/repo==7e88e89d5323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211;p3">
            <a:extLst>
              <a:ext uri="{FF2B5EF4-FFF2-40B4-BE49-F238E27FC236}">
                <a16:creationId xmlns:a16="http://schemas.microsoft.com/office/drawing/2014/main" id="{9E8A4E7D-C40A-4040-8986-0A1F043C14CB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4180674" y="2419797"/>
            <a:ext cx="822008" cy="939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84" name="Google Shape;212;p3">
            <a:extLst>
              <a:ext uri="{FF2B5EF4-FFF2-40B4-BE49-F238E27FC236}">
                <a16:creationId xmlns:a16="http://schemas.microsoft.com/office/drawing/2014/main" id="{1C1DAF27-A75C-754F-ADF0-803AB82B8F7D}"/>
              </a:ext>
            </a:extLst>
          </p:cNvPr>
          <p:cNvCxnSpPr>
            <a:cxnSpLocks/>
            <a:stCxn id="75" idx="3"/>
            <a:endCxn id="82" idx="1"/>
          </p:cNvCxnSpPr>
          <p:nvPr/>
        </p:nvCxnSpPr>
        <p:spPr>
          <a:xfrm>
            <a:off x="7992613" y="5312209"/>
            <a:ext cx="1590151" cy="11618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B9E59EB-746A-CD44-9635-582CD4D56AD0}"/>
              </a:ext>
            </a:extLst>
          </p:cNvPr>
          <p:cNvSpPr txBox="1"/>
          <p:nvPr/>
        </p:nvSpPr>
        <p:spPr>
          <a:xfrm>
            <a:off x="4188400" y="47968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/>
          </a:p>
        </p:txBody>
      </p:sp>
      <p:sp>
        <p:nvSpPr>
          <p:cNvPr id="86" name="Google Shape;195;p3">
            <a:extLst>
              <a:ext uri="{FF2B5EF4-FFF2-40B4-BE49-F238E27FC236}">
                <a16:creationId xmlns:a16="http://schemas.microsoft.com/office/drawing/2014/main" id="{D28C1FCB-6B42-E14B-90E5-C53A0B9E4EFC}"/>
              </a:ext>
            </a:extLst>
          </p:cNvPr>
          <p:cNvSpPr/>
          <p:nvPr/>
        </p:nvSpPr>
        <p:spPr>
          <a:xfrm>
            <a:off x="161376" y="5762459"/>
            <a:ext cx="102333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sz="1050" dirty="0"/>
          </a:p>
        </p:txBody>
      </p:sp>
      <p:sp>
        <p:nvSpPr>
          <p:cNvPr id="87" name="Google Shape;202;p3">
            <a:extLst>
              <a:ext uri="{FF2B5EF4-FFF2-40B4-BE49-F238E27FC236}">
                <a16:creationId xmlns:a16="http://schemas.microsoft.com/office/drawing/2014/main" id="{CF7DE621-102E-2840-B087-F890232A0FB2}"/>
              </a:ext>
            </a:extLst>
          </p:cNvPr>
          <p:cNvSpPr/>
          <p:nvPr/>
        </p:nvSpPr>
        <p:spPr>
          <a:xfrm>
            <a:off x="2054929" y="5804524"/>
            <a:ext cx="1632560" cy="47341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go </a:t>
            </a:r>
            <a:r>
              <a:rPr lang="en-US" sz="10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mod.go</a:t>
            </a:r>
            <a:endParaRPr sz="1050" dirty="0"/>
          </a:p>
        </p:txBody>
      </p:sp>
      <p:sp>
        <p:nvSpPr>
          <p:cNvPr id="88" name="Google Shape;203;p3">
            <a:extLst>
              <a:ext uri="{FF2B5EF4-FFF2-40B4-BE49-F238E27FC236}">
                <a16:creationId xmlns:a16="http://schemas.microsoft.com/office/drawing/2014/main" id="{93F2137E-B97F-0D47-9BB2-FEEBB4ADB002}"/>
              </a:ext>
            </a:extLst>
          </p:cNvPr>
          <p:cNvSpPr/>
          <p:nvPr/>
        </p:nvSpPr>
        <p:spPr>
          <a:xfrm>
            <a:off x="6085331" y="5707579"/>
            <a:ext cx="1932267" cy="47341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mod.go</a:t>
            </a:r>
            <a:r>
              <a:rPr lang="en-US" sz="1050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 </a:t>
            </a:r>
            <a:endParaRPr sz="1050" dirty="0">
              <a:solidFill>
                <a:srgbClr val="C55A11"/>
              </a:solidFill>
              <a:latin typeface="Calibri"/>
              <a:cs typeface="Calibri"/>
            </a:endParaRPr>
          </a:p>
          <a:p>
            <a:pPr lvl="0"/>
            <a:r>
              <a:rPr lang="en-IN" sz="1050" dirty="0"/>
              <a:t>module </a:t>
            </a:r>
            <a:r>
              <a:rPr lang="en-IN" sz="1050" dirty="0" err="1"/>
              <a:t>example.com</a:t>
            </a:r>
            <a:r>
              <a:rPr lang="en-IN" sz="1050" dirty="0"/>
              <a:t>/json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210;p3">
            <a:extLst>
              <a:ext uri="{FF2B5EF4-FFF2-40B4-BE49-F238E27FC236}">
                <a16:creationId xmlns:a16="http://schemas.microsoft.com/office/drawing/2014/main" id="{233DF4E5-2880-5F42-82CC-D617D414F243}"/>
              </a:ext>
            </a:extLst>
          </p:cNvPr>
          <p:cNvSpPr/>
          <p:nvPr/>
        </p:nvSpPr>
        <p:spPr>
          <a:xfrm>
            <a:off x="9582764" y="5810425"/>
            <a:ext cx="2140958" cy="41994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/version-go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mod.go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==7e88e89d5323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204;p3">
            <a:extLst>
              <a:ext uri="{FF2B5EF4-FFF2-40B4-BE49-F238E27FC236}">
                <a16:creationId xmlns:a16="http://schemas.microsoft.com/office/drawing/2014/main" id="{DB92BB06-2678-104D-9B8C-73A4E01C9C31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 flipV="1">
            <a:off x="3687489" y="5944289"/>
            <a:ext cx="2397842" cy="9694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1" name="Google Shape;212;p3">
            <a:extLst>
              <a:ext uri="{FF2B5EF4-FFF2-40B4-BE49-F238E27FC236}">
                <a16:creationId xmlns:a16="http://schemas.microsoft.com/office/drawing/2014/main" id="{116DF5C9-DDB6-3545-A8E9-E97E76DC0866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8017598" y="5944289"/>
            <a:ext cx="1565166" cy="761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7" name="Google Shape;205;p3">
            <a:extLst>
              <a:ext uri="{FF2B5EF4-FFF2-40B4-BE49-F238E27FC236}">
                <a16:creationId xmlns:a16="http://schemas.microsoft.com/office/drawing/2014/main" id="{6E5305D7-D14D-2343-AE4D-C028A4B9E524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1184708" y="5935593"/>
            <a:ext cx="870221" cy="10564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C140056-AE27-9F48-AA75-5D9FD7B30DA3}"/>
              </a:ext>
            </a:extLst>
          </p:cNvPr>
          <p:cNvSpPr txBox="1"/>
          <p:nvPr/>
        </p:nvSpPr>
        <p:spPr>
          <a:xfrm>
            <a:off x="5407103" y="6499581"/>
            <a:ext cx="2212258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Version Build</a:t>
            </a:r>
          </a:p>
        </p:txBody>
      </p:sp>
    </p:spTree>
    <p:extLst>
      <p:ext uri="{BB962C8B-B14F-4D97-AF65-F5344CB8AC3E}">
        <p14:creationId xmlns:p14="http://schemas.microsoft.com/office/powerpoint/2010/main" val="73236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85C2BF8-4562-B648-B0B2-FDF48A9095A4}"/>
              </a:ext>
            </a:extLst>
          </p:cNvPr>
          <p:cNvGrpSpPr/>
          <p:nvPr/>
        </p:nvGrpSpPr>
        <p:grpSpPr>
          <a:xfrm>
            <a:off x="1507288" y="294291"/>
            <a:ext cx="2292095" cy="6363244"/>
            <a:chOff x="1507288" y="294291"/>
            <a:chExt cx="2292095" cy="636324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48BCD61-EA1D-984D-9C5F-42F6F85BB445}"/>
                </a:ext>
              </a:extLst>
            </p:cNvPr>
            <p:cNvGrpSpPr/>
            <p:nvPr/>
          </p:nvGrpSpPr>
          <p:grpSpPr>
            <a:xfrm>
              <a:off x="1507288" y="294291"/>
              <a:ext cx="2292095" cy="6363244"/>
              <a:chOff x="1089146" y="221156"/>
              <a:chExt cx="2205226" cy="6768954"/>
            </a:xfrm>
          </p:grpSpPr>
          <p:sp>
            <p:nvSpPr>
              <p:cNvPr id="92" name="Google Shape;223;p5">
                <a:extLst>
                  <a:ext uri="{FF2B5EF4-FFF2-40B4-BE49-F238E27FC236}">
                    <a16:creationId xmlns:a16="http://schemas.microsoft.com/office/drawing/2014/main" id="{21869B0A-A8BE-7748-BF63-2C55D9633E20}"/>
                  </a:ext>
                </a:extLst>
              </p:cNvPr>
              <p:cNvSpPr/>
              <p:nvPr/>
            </p:nvSpPr>
            <p:spPr>
              <a:xfrm>
                <a:off x="1089146" y="221156"/>
                <a:ext cx="2205226" cy="6768954"/>
              </a:xfrm>
              <a:prstGeom prst="roundRect">
                <a:avLst>
                  <a:gd name="adj" fmla="val 6358"/>
                </a:avLst>
              </a:prstGeom>
              <a:solidFill>
                <a:schemeClr val="tx2"/>
              </a:solidFill>
              <a:ln w="12700" cap="flat" cmpd="sng">
                <a:solidFill>
                  <a:schemeClr val="bg1">
                    <a:lumMod val="8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231;p5">
                <a:extLst>
                  <a:ext uri="{FF2B5EF4-FFF2-40B4-BE49-F238E27FC236}">
                    <a16:creationId xmlns:a16="http://schemas.microsoft.com/office/drawing/2014/main" id="{2B465AAA-49DC-FB4E-822B-D79F625A64E4}"/>
                  </a:ext>
                </a:extLst>
              </p:cNvPr>
              <p:cNvSpPr/>
              <p:nvPr/>
            </p:nvSpPr>
            <p:spPr>
              <a:xfrm>
                <a:off x="1243118" y="298394"/>
                <a:ext cx="1880144" cy="96488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/hook/scripts/apt-get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C55A1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Load from DPKG cache if exists 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Run the original apt-get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Dpkg</a:t>
                </a: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query</a:t>
                </a:r>
                <a:endParaRPr sz="1050" dirty="0"/>
              </a:p>
            </p:txBody>
          </p:sp>
          <p:sp>
            <p:nvSpPr>
              <p:cNvPr id="95" name="Google Shape;235;p5">
                <a:extLst>
                  <a:ext uri="{FF2B5EF4-FFF2-40B4-BE49-F238E27FC236}">
                    <a16:creationId xmlns:a16="http://schemas.microsoft.com/office/drawing/2014/main" id="{1EE7FDA8-3936-FB49-82F8-8AEE0B97C591}"/>
                  </a:ext>
                </a:extLst>
              </p:cNvPr>
              <p:cNvSpPr/>
              <p:nvPr/>
            </p:nvSpPr>
            <p:spPr>
              <a:xfrm>
                <a:off x="1222478" y="1697542"/>
                <a:ext cx="1880144" cy="106137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/hook/scripts/pip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C55A1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Load from DPKG cache if exists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Run the original pip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Pip freeze</a:t>
                </a:r>
                <a:endParaRPr sz="1050" dirty="0"/>
              </a:p>
            </p:txBody>
          </p:sp>
          <p:sp>
            <p:nvSpPr>
              <p:cNvPr id="96" name="Google Shape;239;p5">
                <a:extLst>
                  <a:ext uri="{FF2B5EF4-FFF2-40B4-BE49-F238E27FC236}">
                    <a16:creationId xmlns:a16="http://schemas.microsoft.com/office/drawing/2014/main" id="{77CF97FF-586A-B241-96E1-C6B2D0435458}"/>
                  </a:ext>
                </a:extLst>
              </p:cNvPr>
              <p:cNvSpPr/>
              <p:nvPr/>
            </p:nvSpPr>
            <p:spPr>
              <a:xfrm>
                <a:off x="1222478" y="3025486"/>
                <a:ext cx="1880144" cy="96488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/hook/scripts/</a:t>
                </a:r>
                <a:r>
                  <a:rPr lang="en-US" sz="1050" dirty="0" err="1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wget</a:t>
                </a: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-curl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C55A1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Load from DPKG cache if exists</a:t>
                </a:r>
                <a:endParaRPr sz="1050" dirty="0"/>
              </a:p>
              <a:p>
                <a:pPr marL="228600" marR="0" lvl="0" indent="-2286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Calibri"/>
                  <a:buAutoNum type="arabicPeriod"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Run the original </a:t>
                </a:r>
                <a:r>
                  <a:rPr lang="en-US" sz="105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wget</a:t>
                </a: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/curl</a:t>
                </a:r>
                <a:endParaRPr sz="1050" dirty="0"/>
              </a:p>
            </p:txBody>
          </p:sp>
          <p:sp>
            <p:nvSpPr>
              <p:cNvPr id="97" name="Google Shape;249;p5">
                <a:extLst>
                  <a:ext uri="{FF2B5EF4-FFF2-40B4-BE49-F238E27FC236}">
                    <a16:creationId xmlns:a16="http://schemas.microsoft.com/office/drawing/2014/main" id="{7DD662EF-A155-064F-A219-FFB2F972E332}"/>
                  </a:ext>
                </a:extLst>
              </p:cNvPr>
              <p:cNvSpPr/>
              <p:nvPr/>
            </p:nvSpPr>
            <p:spPr>
              <a:xfrm>
                <a:off x="1222477" y="4196667"/>
                <a:ext cx="1900785" cy="80912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Dockerfile.j2</a:t>
                </a:r>
                <a:endParaRPr sz="1050"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Load from DPKG cache if exists</a:t>
                </a:r>
                <a:endParaRPr sz="1050"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FROM </a:t>
                </a:r>
                <a:r>
                  <a:rPr lang="en-US" sz="105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debian:buster</a:t>
                </a:r>
                <a:endParaRPr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253;p5">
                <a:extLst>
                  <a:ext uri="{FF2B5EF4-FFF2-40B4-BE49-F238E27FC236}">
                    <a16:creationId xmlns:a16="http://schemas.microsoft.com/office/drawing/2014/main" id="{62FE13A4-1473-2441-8592-AD2BE5704F9F}"/>
                  </a:ext>
                </a:extLst>
              </p:cNvPr>
              <p:cNvSpPr/>
              <p:nvPr/>
            </p:nvSpPr>
            <p:spPr>
              <a:xfrm>
                <a:off x="1222478" y="5145189"/>
                <a:ext cx="1900784" cy="69313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Makefile</a:t>
                </a: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sz="1050"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Load from DPKG cache if exists</a:t>
                </a:r>
                <a:endParaRPr sz="1050"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git clone http://</a:t>
                </a:r>
                <a:r>
                  <a:rPr lang="en-US" sz="105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url</a:t>
                </a: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/repo</a:t>
                </a:r>
                <a:endParaRPr sz="1050" dirty="0"/>
              </a:p>
            </p:txBody>
          </p:sp>
        </p:grpSp>
        <p:sp>
          <p:nvSpPr>
            <p:cNvPr id="139" name="Google Shape;253;p5">
              <a:extLst>
                <a:ext uri="{FF2B5EF4-FFF2-40B4-BE49-F238E27FC236}">
                  <a16:creationId xmlns:a16="http://schemas.microsoft.com/office/drawing/2014/main" id="{4D36B375-41DC-5247-A817-286F726F7A73}"/>
                </a:ext>
              </a:extLst>
            </p:cNvPr>
            <p:cNvSpPr/>
            <p:nvPr/>
          </p:nvSpPr>
          <p:spPr>
            <a:xfrm>
              <a:off x="1653488" y="5658847"/>
              <a:ext cx="1968044" cy="85460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6">
                  <a:lumMod val="20000"/>
                  <a:lumOff val="8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mod.go</a:t>
              </a:r>
              <a:r>
                <a:rPr lang="en-US"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5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Load from DPKG cache if exists</a:t>
              </a:r>
              <a:endParaRPr sz="105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 mod </a:t>
              </a:r>
              <a:r>
                <a:rPr lang="en-US" sz="105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mod.go</a:t>
              </a:r>
              <a:endParaRPr sz="1050" dirty="0"/>
            </a:p>
          </p:txBody>
        </p:sp>
      </p:grpSp>
      <p:sp>
        <p:nvSpPr>
          <p:cNvPr id="45" name="Google Shape;172;p3">
            <a:extLst>
              <a:ext uri="{FF2B5EF4-FFF2-40B4-BE49-F238E27FC236}">
                <a16:creationId xmlns:a16="http://schemas.microsoft.com/office/drawing/2014/main" id="{09EC78A1-E626-134F-B069-200DB4943695}"/>
              </a:ext>
            </a:extLst>
          </p:cNvPr>
          <p:cNvSpPr/>
          <p:nvPr/>
        </p:nvSpPr>
        <p:spPr>
          <a:xfrm>
            <a:off x="9634932" y="0"/>
            <a:ext cx="2557068" cy="6437651"/>
          </a:xfrm>
          <a:prstGeom prst="roundRect">
            <a:avLst>
              <a:gd name="adj" fmla="val 6358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74;p3">
            <a:extLst>
              <a:ext uri="{FF2B5EF4-FFF2-40B4-BE49-F238E27FC236}">
                <a16:creationId xmlns:a16="http://schemas.microsoft.com/office/drawing/2014/main" id="{3A2C7E8E-67E0-7D49-B7F2-746B44A2B531}"/>
              </a:ext>
            </a:extLst>
          </p:cNvPr>
          <p:cNvSpPr/>
          <p:nvPr/>
        </p:nvSpPr>
        <p:spPr>
          <a:xfrm>
            <a:off x="161376" y="869542"/>
            <a:ext cx="102333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apt-get install </a:t>
            </a:r>
            <a:endParaRPr sz="1050" dirty="0"/>
          </a:p>
        </p:txBody>
      </p:sp>
      <p:sp>
        <p:nvSpPr>
          <p:cNvPr id="47" name="Google Shape;175;p3">
            <a:extLst>
              <a:ext uri="{FF2B5EF4-FFF2-40B4-BE49-F238E27FC236}">
                <a16:creationId xmlns:a16="http://schemas.microsoft.com/office/drawing/2014/main" id="{1C082E63-3AA3-BD4B-832D-09603D0D4233}"/>
              </a:ext>
            </a:extLst>
          </p:cNvPr>
          <p:cNvSpPr/>
          <p:nvPr/>
        </p:nvSpPr>
        <p:spPr>
          <a:xfrm>
            <a:off x="6505728" y="730240"/>
            <a:ext cx="3048127" cy="112030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b="0" i="0" u="none" strike="noStrike" cap="none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b="0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/apt/</a:t>
            </a:r>
            <a:r>
              <a:rPr lang="en-US" sz="1050" b="0" i="0" u="none" strike="noStrike" cap="none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sources.list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05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http://debian-archive.trafficmanager.net/debian/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050" u="sng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http://packages.trafficmanager.net/debian/debian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48" name="Google Shape;176;p3">
            <a:extLst>
              <a:ext uri="{FF2B5EF4-FFF2-40B4-BE49-F238E27FC236}">
                <a16:creationId xmlns:a16="http://schemas.microsoft.com/office/drawing/2014/main" id="{6FBF4358-7611-6C4A-88EF-B422DF72FE86}"/>
              </a:ext>
            </a:extLst>
          </p:cNvPr>
          <p:cNvSpPr/>
          <p:nvPr/>
        </p:nvSpPr>
        <p:spPr>
          <a:xfrm>
            <a:off x="9929047" y="239266"/>
            <a:ext cx="2192437" cy="129691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/apt/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preferences.d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/01-versions-deb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Package: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lsof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Pin: version 4.91+dfsg-1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Pin-Priority: 999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49" name="Google Shape;177;p3">
            <a:extLst>
              <a:ext uri="{FF2B5EF4-FFF2-40B4-BE49-F238E27FC236}">
                <a16:creationId xmlns:a16="http://schemas.microsoft.com/office/drawing/2014/main" id="{91348FDF-39D4-704D-9EE6-A06C2C90A70C}"/>
              </a:ext>
            </a:extLst>
          </p:cNvPr>
          <p:cNvSpPr/>
          <p:nvPr/>
        </p:nvSpPr>
        <p:spPr>
          <a:xfrm>
            <a:off x="161376" y="2167683"/>
            <a:ext cx="102333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</a:t>
            </a:r>
            <a:endParaRPr sz="1050" dirty="0"/>
          </a:p>
        </p:txBody>
      </p:sp>
      <p:sp>
        <p:nvSpPr>
          <p:cNvPr id="50" name="Google Shape;178;p3">
            <a:extLst>
              <a:ext uri="{FF2B5EF4-FFF2-40B4-BE49-F238E27FC236}">
                <a16:creationId xmlns:a16="http://schemas.microsoft.com/office/drawing/2014/main" id="{4AA22CCD-8CE0-0748-92E9-6887203EB895}"/>
              </a:ext>
            </a:extLst>
          </p:cNvPr>
          <p:cNvSpPr/>
          <p:nvPr/>
        </p:nvSpPr>
        <p:spPr>
          <a:xfrm>
            <a:off x="6657276" y="1986094"/>
            <a:ext cx="2707250" cy="102284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pip.conf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[global]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index = </a:t>
            </a:r>
            <a:r>
              <a:rPr lang="en-US" sz="105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05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pypi.</a:t>
            </a:r>
            <a:r>
              <a:rPr lang="en-US" sz="105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105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.org</a:t>
            </a:r>
            <a:r>
              <a:rPr lang="en-US" sz="105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51" name="Google Shape;179;p3">
            <a:extLst>
              <a:ext uri="{FF2B5EF4-FFF2-40B4-BE49-F238E27FC236}">
                <a16:creationId xmlns:a16="http://schemas.microsoft.com/office/drawing/2014/main" id="{1E7BC384-0243-DB41-96D5-CC83CFA8BD77}"/>
              </a:ext>
            </a:extLst>
          </p:cNvPr>
          <p:cNvSpPr/>
          <p:nvPr/>
        </p:nvSpPr>
        <p:spPr>
          <a:xfrm>
            <a:off x="9929047" y="1656079"/>
            <a:ext cx="2067684" cy="124348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/pip/constraints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requests==1.2.0 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bcrypt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==1.0.2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sz="1050" dirty="0"/>
          </a:p>
        </p:txBody>
      </p:sp>
      <p:sp>
        <p:nvSpPr>
          <p:cNvPr id="52" name="Google Shape;180;p3">
            <a:extLst>
              <a:ext uri="{FF2B5EF4-FFF2-40B4-BE49-F238E27FC236}">
                <a16:creationId xmlns:a16="http://schemas.microsoft.com/office/drawing/2014/main" id="{7C4A768C-87BC-9C45-A943-2B700D1F2624}"/>
              </a:ext>
            </a:extLst>
          </p:cNvPr>
          <p:cNvSpPr/>
          <p:nvPr/>
        </p:nvSpPr>
        <p:spPr>
          <a:xfrm>
            <a:off x="4188400" y="624599"/>
            <a:ext cx="2068158" cy="96488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/hook/scripts/apt-get</a:t>
            </a:r>
            <a:endParaRPr sz="105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preference </a:t>
            </a:r>
            <a:endParaRPr sz="105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apt-get</a:t>
            </a:r>
            <a:endParaRPr sz="1050"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Dpkg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query</a:t>
            </a:r>
            <a:endParaRPr sz="1050" dirty="0"/>
          </a:p>
        </p:txBody>
      </p:sp>
      <p:cxnSp>
        <p:nvCxnSpPr>
          <p:cNvPr id="53" name="Google Shape;181;p3">
            <a:extLst>
              <a:ext uri="{FF2B5EF4-FFF2-40B4-BE49-F238E27FC236}">
                <a16:creationId xmlns:a16="http://schemas.microsoft.com/office/drawing/2014/main" id="{C8E92450-285F-F34D-B982-347B6FC1578A}"/>
              </a:ext>
            </a:extLst>
          </p:cNvPr>
          <p:cNvCxnSpPr>
            <a:cxnSpLocks/>
            <a:stCxn id="52" idx="0"/>
            <a:endCxn id="48" idx="0"/>
          </p:cNvCxnSpPr>
          <p:nvPr/>
        </p:nvCxnSpPr>
        <p:spPr>
          <a:xfrm rot="5400000" flipH="1" flipV="1">
            <a:off x="7931206" y="-2469460"/>
            <a:ext cx="385333" cy="5802787"/>
          </a:xfrm>
          <a:prstGeom prst="bentConnector3">
            <a:avLst>
              <a:gd name="adj1" fmla="val 159325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4" name="Google Shape;182;p3">
            <a:extLst>
              <a:ext uri="{FF2B5EF4-FFF2-40B4-BE49-F238E27FC236}">
                <a16:creationId xmlns:a16="http://schemas.microsoft.com/office/drawing/2014/main" id="{103CCB38-99DF-664D-BE79-D0D9FF65FBB7}"/>
              </a:ext>
            </a:extLst>
          </p:cNvPr>
          <p:cNvCxnSpPr>
            <a:cxnSpLocks/>
            <a:stCxn id="93" idx="1"/>
            <a:endCxn id="46" idx="3"/>
          </p:cNvCxnSpPr>
          <p:nvPr/>
        </p:nvCxnSpPr>
        <p:spPr>
          <a:xfrm rot="10800000" flipV="1">
            <a:off x="1184709" y="820424"/>
            <a:ext cx="482617" cy="22225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5" name="Google Shape;183;p3">
            <a:extLst>
              <a:ext uri="{FF2B5EF4-FFF2-40B4-BE49-F238E27FC236}">
                <a16:creationId xmlns:a16="http://schemas.microsoft.com/office/drawing/2014/main" id="{3492621A-1199-3243-8F23-1EB3E28326C3}"/>
              </a:ext>
            </a:extLst>
          </p:cNvPr>
          <p:cNvCxnSpPr>
            <a:cxnSpLocks/>
          </p:cNvCxnSpPr>
          <p:nvPr/>
        </p:nvCxnSpPr>
        <p:spPr>
          <a:xfrm flipV="1">
            <a:off x="4188400" y="1290392"/>
            <a:ext cx="249170" cy="5838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6" name="Google Shape;184;p3">
            <a:extLst>
              <a:ext uri="{FF2B5EF4-FFF2-40B4-BE49-F238E27FC236}">
                <a16:creationId xmlns:a16="http://schemas.microsoft.com/office/drawing/2014/main" id="{E1736408-71AD-DF40-934B-ACADF0AC8470}"/>
              </a:ext>
            </a:extLst>
          </p:cNvPr>
          <p:cNvSpPr/>
          <p:nvPr/>
        </p:nvSpPr>
        <p:spPr>
          <a:xfrm>
            <a:off x="4188400" y="1831715"/>
            <a:ext cx="2068158" cy="96488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/hook/scripts/pip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constraint 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pip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freeze</a:t>
            </a:r>
            <a:endParaRPr sz="1050"/>
          </a:p>
        </p:txBody>
      </p:sp>
      <p:cxnSp>
        <p:nvCxnSpPr>
          <p:cNvPr id="57" name="Google Shape;185;p3">
            <a:extLst>
              <a:ext uri="{FF2B5EF4-FFF2-40B4-BE49-F238E27FC236}">
                <a16:creationId xmlns:a16="http://schemas.microsoft.com/office/drawing/2014/main" id="{7E817EA7-4D2D-504E-A1DF-214292E1FE11}"/>
              </a:ext>
            </a:extLst>
          </p:cNvPr>
          <p:cNvCxnSpPr>
            <a:cxnSpLocks/>
            <a:stCxn id="95" idx="1"/>
            <a:endCxn id="49" idx="3"/>
          </p:cNvCxnSpPr>
          <p:nvPr/>
        </p:nvCxnSpPr>
        <p:spPr>
          <a:xfrm rot="10800000" flipV="1">
            <a:off x="1184708" y="2181065"/>
            <a:ext cx="461164" cy="1597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8" name="Google Shape;186;p3">
            <a:extLst>
              <a:ext uri="{FF2B5EF4-FFF2-40B4-BE49-F238E27FC236}">
                <a16:creationId xmlns:a16="http://schemas.microsoft.com/office/drawing/2014/main" id="{21F00AAF-6BE9-8F4E-8464-40CC82A403F6}"/>
              </a:ext>
            </a:extLst>
          </p:cNvPr>
          <p:cNvCxnSpPr>
            <a:cxnSpLocks/>
            <a:stCxn id="56" idx="0"/>
            <a:endCxn id="51" idx="0"/>
          </p:cNvCxnSpPr>
          <p:nvPr/>
        </p:nvCxnSpPr>
        <p:spPr>
          <a:xfrm rot="5400000" flipH="1" flipV="1">
            <a:off x="8004866" y="-1126308"/>
            <a:ext cx="175636" cy="5740410"/>
          </a:xfrm>
          <a:prstGeom prst="bentConnector3">
            <a:avLst>
              <a:gd name="adj1" fmla="val 230156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9" name="Google Shape;187;p3">
            <a:extLst>
              <a:ext uri="{FF2B5EF4-FFF2-40B4-BE49-F238E27FC236}">
                <a16:creationId xmlns:a16="http://schemas.microsoft.com/office/drawing/2014/main" id="{289AECF2-6B3B-224D-9A3E-1F2F0763CA3C}"/>
              </a:ext>
            </a:extLst>
          </p:cNvPr>
          <p:cNvSpPr/>
          <p:nvPr/>
        </p:nvSpPr>
        <p:spPr>
          <a:xfrm>
            <a:off x="161376" y="3405040"/>
            <a:ext cx="99475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wget/curl</a:t>
            </a:r>
            <a:endParaRPr sz="1050"/>
          </a:p>
        </p:txBody>
      </p:sp>
      <p:sp>
        <p:nvSpPr>
          <p:cNvPr id="60" name="Google Shape;188;p3">
            <a:extLst>
              <a:ext uri="{FF2B5EF4-FFF2-40B4-BE49-F238E27FC236}">
                <a16:creationId xmlns:a16="http://schemas.microsoft.com/office/drawing/2014/main" id="{AABF1C5C-91C3-9D4F-B1B6-D7FE2E823FA8}"/>
              </a:ext>
            </a:extLst>
          </p:cNvPr>
          <p:cNvSpPr/>
          <p:nvPr/>
        </p:nvSpPr>
        <p:spPr>
          <a:xfrm>
            <a:off x="4188400" y="3146479"/>
            <a:ext cx="2068158" cy="96488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/hook/scripts/wget-curl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version with local repo </a:t>
            </a:r>
            <a:endParaRPr sz="105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original wget/curl</a:t>
            </a:r>
            <a:endParaRPr sz="1050"/>
          </a:p>
        </p:txBody>
      </p:sp>
      <p:sp>
        <p:nvSpPr>
          <p:cNvPr id="61" name="Google Shape;189;p3">
            <a:extLst>
              <a:ext uri="{FF2B5EF4-FFF2-40B4-BE49-F238E27FC236}">
                <a16:creationId xmlns:a16="http://schemas.microsoft.com/office/drawing/2014/main" id="{812FE69A-0A9F-554A-857A-E6E552F5A585}"/>
              </a:ext>
            </a:extLst>
          </p:cNvPr>
          <p:cNvSpPr/>
          <p:nvPr/>
        </p:nvSpPr>
        <p:spPr>
          <a:xfrm>
            <a:off x="9804643" y="3205412"/>
            <a:ext cx="2274452" cy="115156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/version-web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requests==2aa5fda5a12806c222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bcrypt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==b8f9458194dae772a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050" dirty="0"/>
          </a:p>
        </p:txBody>
      </p:sp>
      <p:sp>
        <p:nvSpPr>
          <p:cNvPr id="62" name="Google Shape;190;p3">
            <a:extLst>
              <a:ext uri="{FF2B5EF4-FFF2-40B4-BE49-F238E27FC236}">
                <a16:creationId xmlns:a16="http://schemas.microsoft.com/office/drawing/2014/main" id="{D062FB78-917C-A947-B0A3-B09696CD776F}"/>
              </a:ext>
            </a:extLst>
          </p:cNvPr>
          <p:cNvSpPr/>
          <p:nvPr/>
        </p:nvSpPr>
        <p:spPr>
          <a:xfrm>
            <a:off x="7247978" y="3774360"/>
            <a:ext cx="1858115" cy="3664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WEB</a:t>
            </a:r>
            <a:endParaRPr sz="1050" dirty="0"/>
          </a:p>
        </p:txBody>
      </p:sp>
      <p:sp>
        <p:nvSpPr>
          <p:cNvPr id="63" name="Google Shape;191;p3">
            <a:extLst>
              <a:ext uri="{FF2B5EF4-FFF2-40B4-BE49-F238E27FC236}">
                <a16:creationId xmlns:a16="http://schemas.microsoft.com/office/drawing/2014/main" id="{DE42FC69-3E91-A849-B5CB-D1349E71B1EA}"/>
              </a:ext>
            </a:extLst>
          </p:cNvPr>
          <p:cNvSpPr/>
          <p:nvPr/>
        </p:nvSpPr>
        <p:spPr>
          <a:xfrm>
            <a:off x="7263861" y="3356841"/>
            <a:ext cx="1875981" cy="34182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File Storage</a:t>
            </a:r>
            <a:endParaRPr sz="1050"/>
          </a:p>
        </p:txBody>
      </p:sp>
      <p:cxnSp>
        <p:nvCxnSpPr>
          <p:cNvPr id="64" name="Google Shape;192;p3">
            <a:extLst>
              <a:ext uri="{FF2B5EF4-FFF2-40B4-BE49-F238E27FC236}">
                <a16:creationId xmlns:a16="http://schemas.microsoft.com/office/drawing/2014/main" id="{E09DD343-41B6-4649-A7D8-0986345A9314}"/>
              </a:ext>
            </a:extLst>
          </p:cNvPr>
          <p:cNvCxnSpPr>
            <a:cxnSpLocks/>
            <a:stCxn id="60" idx="0"/>
            <a:endCxn id="61" idx="0"/>
          </p:cNvCxnSpPr>
          <p:nvPr/>
        </p:nvCxnSpPr>
        <p:spPr>
          <a:xfrm rot="16200000" flipH="1">
            <a:off x="8052707" y="316250"/>
            <a:ext cx="58933" cy="5719390"/>
          </a:xfrm>
          <a:prstGeom prst="bentConnector3">
            <a:avLst>
              <a:gd name="adj1" fmla="val -387898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5" name="Google Shape;193;p3">
            <a:extLst>
              <a:ext uri="{FF2B5EF4-FFF2-40B4-BE49-F238E27FC236}">
                <a16:creationId xmlns:a16="http://schemas.microsoft.com/office/drawing/2014/main" id="{55AF28B8-D086-3C43-A8AD-82C8AFCAB35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5575910" y="3527756"/>
            <a:ext cx="1687951" cy="29523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" name="Google Shape;194;p3">
            <a:extLst>
              <a:ext uri="{FF2B5EF4-FFF2-40B4-BE49-F238E27FC236}">
                <a16:creationId xmlns:a16="http://schemas.microsoft.com/office/drawing/2014/main" id="{BBC1D55D-E790-3840-B835-0745C4862AD8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6256558" y="3628920"/>
            <a:ext cx="991420" cy="32867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67" name="Google Shape;195;p3">
            <a:extLst>
              <a:ext uri="{FF2B5EF4-FFF2-40B4-BE49-F238E27FC236}">
                <a16:creationId xmlns:a16="http://schemas.microsoft.com/office/drawing/2014/main" id="{51E99659-3C00-C34B-A941-6A3D99AE3232}"/>
              </a:ext>
            </a:extLst>
          </p:cNvPr>
          <p:cNvSpPr/>
          <p:nvPr/>
        </p:nvSpPr>
        <p:spPr>
          <a:xfrm>
            <a:off x="161376" y="5122884"/>
            <a:ext cx="102333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sz="1050" dirty="0"/>
          </a:p>
        </p:txBody>
      </p:sp>
      <p:sp>
        <p:nvSpPr>
          <p:cNvPr id="68" name="Google Shape;196;p3">
            <a:extLst>
              <a:ext uri="{FF2B5EF4-FFF2-40B4-BE49-F238E27FC236}">
                <a16:creationId xmlns:a16="http://schemas.microsoft.com/office/drawing/2014/main" id="{5D29BFE6-623E-1647-A049-A44F8025619C}"/>
              </a:ext>
            </a:extLst>
          </p:cNvPr>
          <p:cNvSpPr/>
          <p:nvPr/>
        </p:nvSpPr>
        <p:spPr>
          <a:xfrm>
            <a:off x="161376" y="4354839"/>
            <a:ext cx="99475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pull</a:t>
            </a:r>
            <a:endParaRPr sz="1050"/>
          </a:p>
        </p:txBody>
      </p:sp>
      <p:cxnSp>
        <p:nvCxnSpPr>
          <p:cNvPr id="69" name="Google Shape;197;p3">
            <a:extLst>
              <a:ext uri="{FF2B5EF4-FFF2-40B4-BE49-F238E27FC236}">
                <a16:creationId xmlns:a16="http://schemas.microsoft.com/office/drawing/2014/main" id="{B2DC731D-989C-EC48-B296-CBBA4DE5D492}"/>
              </a:ext>
            </a:extLst>
          </p:cNvPr>
          <p:cNvCxnSpPr>
            <a:cxnSpLocks/>
            <a:stCxn id="59" idx="3"/>
            <a:endCxn id="96" idx="1"/>
          </p:cNvCxnSpPr>
          <p:nvPr/>
        </p:nvCxnSpPr>
        <p:spPr>
          <a:xfrm flipV="1">
            <a:off x="1156128" y="3384063"/>
            <a:ext cx="489744" cy="1941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70" name="Google Shape;198;p3">
            <a:extLst>
              <a:ext uri="{FF2B5EF4-FFF2-40B4-BE49-F238E27FC236}">
                <a16:creationId xmlns:a16="http://schemas.microsoft.com/office/drawing/2014/main" id="{D9466F19-5D57-2D45-9AF2-755A50322381}"/>
              </a:ext>
            </a:extLst>
          </p:cNvPr>
          <p:cNvSpPr/>
          <p:nvPr/>
        </p:nvSpPr>
        <p:spPr>
          <a:xfrm>
            <a:off x="4139463" y="4424516"/>
            <a:ext cx="1532883" cy="47341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Dockerfile.j2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debian:buster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199;p3">
            <a:extLst>
              <a:ext uri="{FF2B5EF4-FFF2-40B4-BE49-F238E27FC236}">
                <a16:creationId xmlns:a16="http://schemas.microsoft.com/office/drawing/2014/main" id="{23C95C52-BC16-F34A-879F-583D2D834CBA}"/>
              </a:ext>
            </a:extLst>
          </p:cNvPr>
          <p:cNvSpPr/>
          <p:nvPr/>
        </p:nvSpPr>
        <p:spPr>
          <a:xfrm>
            <a:off x="5778311" y="4404655"/>
            <a:ext cx="1130992" cy="3664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050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J2 Dockerfile.j2 &gt; </a:t>
            </a:r>
            <a:r>
              <a:rPr lang="en-US" sz="105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Dockerfile</a:t>
            </a:r>
            <a:endParaRPr sz="1050" dirty="0">
              <a:solidFill>
                <a:srgbClr val="C55A1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72" name="Google Shape;200;p3">
            <a:extLst>
              <a:ext uri="{FF2B5EF4-FFF2-40B4-BE49-F238E27FC236}">
                <a16:creationId xmlns:a16="http://schemas.microsoft.com/office/drawing/2014/main" id="{7CF68114-5E0F-4A43-8704-6F9F7FA44966}"/>
              </a:ext>
            </a:extLst>
          </p:cNvPr>
          <p:cNvSpPr/>
          <p:nvPr/>
        </p:nvSpPr>
        <p:spPr>
          <a:xfrm>
            <a:off x="7191734" y="4389524"/>
            <a:ext cx="2324221" cy="4619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Dockerfile</a:t>
            </a:r>
            <a:endParaRPr sz="105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debian:buster@sha256:7e88d5323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01;p3">
            <a:extLst>
              <a:ext uri="{FF2B5EF4-FFF2-40B4-BE49-F238E27FC236}">
                <a16:creationId xmlns:a16="http://schemas.microsoft.com/office/drawing/2014/main" id="{4076E4F6-7193-E848-A149-0A16FA841A8B}"/>
              </a:ext>
            </a:extLst>
          </p:cNvPr>
          <p:cNvSpPr/>
          <p:nvPr/>
        </p:nvSpPr>
        <p:spPr>
          <a:xfrm>
            <a:off x="9929047" y="4476898"/>
            <a:ext cx="2192437" cy="41994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/version-docker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debian:buster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==sha256:7e88d5323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202;p3">
            <a:extLst>
              <a:ext uri="{FF2B5EF4-FFF2-40B4-BE49-F238E27FC236}">
                <a16:creationId xmlns:a16="http://schemas.microsoft.com/office/drawing/2014/main" id="{B1852878-5498-6A45-9431-B4261A2B49CB}"/>
              </a:ext>
            </a:extLst>
          </p:cNvPr>
          <p:cNvSpPr/>
          <p:nvPr/>
        </p:nvSpPr>
        <p:spPr>
          <a:xfrm>
            <a:off x="4130813" y="5059308"/>
            <a:ext cx="1632560" cy="47341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http://url/repo</a:t>
            </a:r>
            <a:endParaRPr sz="1050"/>
          </a:p>
        </p:txBody>
      </p:sp>
      <p:sp>
        <p:nvSpPr>
          <p:cNvPr id="75" name="Google Shape;203;p3">
            <a:extLst>
              <a:ext uri="{FF2B5EF4-FFF2-40B4-BE49-F238E27FC236}">
                <a16:creationId xmlns:a16="http://schemas.microsoft.com/office/drawing/2014/main" id="{7AA69372-4B13-E74D-B706-BE89008D157B}"/>
              </a:ext>
            </a:extLst>
          </p:cNvPr>
          <p:cNvSpPr/>
          <p:nvPr/>
        </p:nvSpPr>
        <p:spPr>
          <a:xfrm>
            <a:off x="7191734" y="5009598"/>
            <a:ext cx="1932267" cy="572837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 </a:t>
            </a:r>
            <a:endParaRPr sz="105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</a:t>
            </a:r>
            <a:r>
              <a:rPr lang="en-US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http://url/repo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checkout e88e89d532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204;p3">
            <a:extLst>
              <a:ext uri="{FF2B5EF4-FFF2-40B4-BE49-F238E27FC236}">
                <a16:creationId xmlns:a16="http://schemas.microsoft.com/office/drawing/2014/main" id="{36519C6C-7473-5E43-B0E2-4B57D225F76E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 flipV="1">
            <a:off x="5763373" y="5296017"/>
            <a:ext cx="1428361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7" name="Google Shape;205;p3">
            <a:extLst>
              <a:ext uri="{FF2B5EF4-FFF2-40B4-BE49-F238E27FC236}">
                <a16:creationId xmlns:a16="http://schemas.microsoft.com/office/drawing/2014/main" id="{0EC2F466-F861-9F45-A4CA-17DCC477DF7B}"/>
              </a:ext>
            </a:extLst>
          </p:cNvPr>
          <p:cNvCxnSpPr>
            <a:cxnSpLocks/>
            <a:stCxn id="67" idx="3"/>
            <a:endCxn id="98" idx="1"/>
          </p:cNvCxnSpPr>
          <p:nvPr/>
        </p:nvCxnSpPr>
        <p:spPr>
          <a:xfrm flipV="1">
            <a:off x="1184708" y="5248987"/>
            <a:ext cx="461164" cy="4703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8" name="Google Shape;206;p3">
            <a:extLst>
              <a:ext uri="{FF2B5EF4-FFF2-40B4-BE49-F238E27FC236}">
                <a16:creationId xmlns:a16="http://schemas.microsoft.com/office/drawing/2014/main" id="{365C54C4-E246-2641-BD01-FA9305F24A7B}"/>
              </a:ext>
            </a:extLst>
          </p:cNvPr>
          <p:cNvCxnSpPr>
            <a:cxnSpLocks/>
            <a:stCxn id="68" idx="3"/>
            <a:endCxn id="97" idx="1"/>
          </p:cNvCxnSpPr>
          <p:nvPr/>
        </p:nvCxnSpPr>
        <p:spPr>
          <a:xfrm flipV="1">
            <a:off x="1156128" y="4411837"/>
            <a:ext cx="489743" cy="11613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9" name="Google Shape;207;p3">
            <a:extLst>
              <a:ext uri="{FF2B5EF4-FFF2-40B4-BE49-F238E27FC236}">
                <a16:creationId xmlns:a16="http://schemas.microsoft.com/office/drawing/2014/main" id="{79A4AAB8-1DDA-864C-8B48-C77A2F87894D}"/>
              </a:ext>
            </a:extLst>
          </p:cNvPr>
          <p:cNvCxnSpPr>
            <a:cxnSpLocks/>
          </p:cNvCxnSpPr>
          <p:nvPr/>
        </p:nvCxnSpPr>
        <p:spPr>
          <a:xfrm flipV="1">
            <a:off x="4188400" y="4587890"/>
            <a:ext cx="323066" cy="7333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80" name="Google Shape;208;p3">
            <a:extLst>
              <a:ext uri="{FF2B5EF4-FFF2-40B4-BE49-F238E27FC236}">
                <a16:creationId xmlns:a16="http://schemas.microsoft.com/office/drawing/2014/main" id="{E6B39DE1-1AEF-8F4C-B419-2F70197040A8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6909303" y="4587890"/>
            <a:ext cx="282431" cy="326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81" name="Google Shape;209;p3">
            <a:extLst>
              <a:ext uri="{FF2B5EF4-FFF2-40B4-BE49-F238E27FC236}">
                <a16:creationId xmlns:a16="http://schemas.microsoft.com/office/drawing/2014/main" id="{1903AC36-812E-2440-A1E3-7669961E858D}"/>
              </a:ext>
            </a:extLst>
          </p:cNvPr>
          <p:cNvCxnSpPr>
            <a:cxnSpLocks/>
            <a:stCxn id="71" idx="0"/>
            <a:endCxn id="73" idx="0"/>
          </p:cNvCxnSpPr>
          <p:nvPr/>
        </p:nvCxnSpPr>
        <p:spPr>
          <a:xfrm rot="16200000" flipH="1">
            <a:off x="8648414" y="2100047"/>
            <a:ext cx="72243" cy="4681459"/>
          </a:xfrm>
          <a:prstGeom prst="bentConnector3">
            <a:avLst>
              <a:gd name="adj1" fmla="val -316432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82" name="Google Shape;210;p3">
            <a:extLst>
              <a:ext uri="{FF2B5EF4-FFF2-40B4-BE49-F238E27FC236}">
                <a16:creationId xmlns:a16="http://schemas.microsoft.com/office/drawing/2014/main" id="{B0A7B628-4464-CF49-ACB0-B9239CA9CEF6}"/>
              </a:ext>
            </a:extLst>
          </p:cNvPr>
          <p:cNvSpPr/>
          <p:nvPr/>
        </p:nvSpPr>
        <p:spPr>
          <a:xfrm>
            <a:off x="9929047" y="5124013"/>
            <a:ext cx="2016869" cy="41994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/version-git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/repo==7e88e89d5323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211;p3">
            <a:extLst>
              <a:ext uri="{FF2B5EF4-FFF2-40B4-BE49-F238E27FC236}">
                <a16:creationId xmlns:a16="http://schemas.microsoft.com/office/drawing/2014/main" id="{9E8A4E7D-C40A-4040-8986-0A1F043C14CB}"/>
              </a:ext>
            </a:extLst>
          </p:cNvPr>
          <p:cNvCxnSpPr>
            <a:cxnSpLocks/>
            <a:stCxn id="56" idx="3"/>
            <a:endCxn id="50" idx="1"/>
          </p:cNvCxnSpPr>
          <p:nvPr/>
        </p:nvCxnSpPr>
        <p:spPr>
          <a:xfrm>
            <a:off x="6256558" y="2314156"/>
            <a:ext cx="400718" cy="183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84" name="Google Shape;212;p3">
            <a:extLst>
              <a:ext uri="{FF2B5EF4-FFF2-40B4-BE49-F238E27FC236}">
                <a16:creationId xmlns:a16="http://schemas.microsoft.com/office/drawing/2014/main" id="{1C1DAF27-A75C-754F-ADF0-803AB82B8F7D}"/>
              </a:ext>
            </a:extLst>
          </p:cNvPr>
          <p:cNvCxnSpPr>
            <a:cxnSpLocks/>
            <a:stCxn id="75" idx="3"/>
            <a:endCxn id="82" idx="1"/>
          </p:cNvCxnSpPr>
          <p:nvPr/>
        </p:nvCxnSpPr>
        <p:spPr>
          <a:xfrm>
            <a:off x="9124001" y="5296017"/>
            <a:ext cx="805046" cy="379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B9E59EB-746A-CD44-9635-582CD4D56AD0}"/>
              </a:ext>
            </a:extLst>
          </p:cNvPr>
          <p:cNvSpPr txBox="1"/>
          <p:nvPr/>
        </p:nvSpPr>
        <p:spPr>
          <a:xfrm>
            <a:off x="4188400" y="47968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/>
          </a:p>
        </p:txBody>
      </p:sp>
      <p:sp>
        <p:nvSpPr>
          <p:cNvPr id="86" name="Google Shape;195;p3">
            <a:extLst>
              <a:ext uri="{FF2B5EF4-FFF2-40B4-BE49-F238E27FC236}">
                <a16:creationId xmlns:a16="http://schemas.microsoft.com/office/drawing/2014/main" id="{D28C1FCB-6B42-E14B-90E5-C53A0B9E4EFC}"/>
              </a:ext>
            </a:extLst>
          </p:cNvPr>
          <p:cNvSpPr/>
          <p:nvPr/>
        </p:nvSpPr>
        <p:spPr>
          <a:xfrm>
            <a:off x="161376" y="5762459"/>
            <a:ext cx="1023332" cy="3462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sz="1050" dirty="0"/>
          </a:p>
        </p:txBody>
      </p:sp>
      <p:sp>
        <p:nvSpPr>
          <p:cNvPr id="87" name="Google Shape;202;p3">
            <a:extLst>
              <a:ext uri="{FF2B5EF4-FFF2-40B4-BE49-F238E27FC236}">
                <a16:creationId xmlns:a16="http://schemas.microsoft.com/office/drawing/2014/main" id="{CF7DE621-102E-2840-B087-F890232A0FB2}"/>
              </a:ext>
            </a:extLst>
          </p:cNvPr>
          <p:cNvSpPr/>
          <p:nvPr/>
        </p:nvSpPr>
        <p:spPr>
          <a:xfrm>
            <a:off x="4130813" y="5698883"/>
            <a:ext cx="1632560" cy="47341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go </a:t>
            </a:r>
            <a:r>
              <a:rPr lang="en-US" sz="105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mod.go</a:t>
            </a:r>
            <a:endParaRPr sz="1050" dirty="0"/>
          </a:p>
        </p:txBody>
      </p:sp>
      <p:sp>
        <p:nvSpPr>
          <p:cNvPr id="88" name="Google Shape;203;p3">
            <a:extLst>
              <a:ext uri="{FF2B5EF4-FFF2-40B4-BE49-F238E27FC236}">
                <a16:creationId xmlns:a16="http://schemas.microsoft.com/office/drawing/2014/main" id="{93F2137E-B97F-0D47-9BB2-FEEBB4ADB002}"/>
              </a:ext>
            </a:extLst>
          </p:cNvPr>
          <p:cNvSpPr/>
          <p:nvPr/>
        </p:nvSpPr>
        <p:spPr>
          <a:xfrm>
            <a:off x="7216719" y="5691387"/>
            <a:ext cx="1932267" cy="47341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mod.go</a:t>
            </a:r>
            <a:r>
              <a:rPr lang="en-US" sz="1050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 </a:t>
            </a:r>
            <a:endParaRPr sz="1050" dirty="0">
              <a:solidFill>
                <a:srgbClr val="C55A11"/>
              </a:solidFill>
              <a:latin typeface="Calibri"/>
              <a:cs typeface="Calibri"/>
            </a:endParaRPr>
          </a:p>
          <a:p>
            <a:pPr lvl="0"/>
            <a:r>
              <a:rPr lang="en-IN" sz="1050" dirty="0"/>
              <a:t>module </a:t>
            </a:r>
            <a:r>
              <a:rPr lang="en-IN" sz="1050" dirty="0" err="1"/>
              <a:t>example.com</a:t>
            </a:r>
            <a:r>
              <a:rPr lang="en-IN" sz="1050" dirty="0"/>
              <a:t>/json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210;p3">
            <a:extLst>
              <a:ext uri="{FF2B5EF4-FFF2-40B4-BE49-F238E27FC236}">
                <a16:creationId xmlns:a16="http://schemas.microsoft.com/office/drawing/2014/main" id="{233DF4E5-2880-5F42-82CC-D617D414F243}"/>
              </a:ext>
            </a:extLst>
          </p:cNvPr>
          <p:cNvSpPr/>
          <p:nvPr/>
        </p:nvSpPr>
        <p:spPr>
          <a:xfrm>
            <a:off x="9929047" y="5763588"/>
            <a:ext cx="2016869" cy="41994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7000">
                <a:srgbClr val="F9DFCE"/>
              </a:gs>
              <a:gs pos="0">
                <a:srgbClr val="FAF1EE">
                  <a:lumMod val="97000"/>
                </a:srgbClr>
              </a:gs>
              <a:gs pos="39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71000"/>
                  <a:lumOff val="29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05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/version-go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mod.go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==7e88e89d5323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204;p3">
            <a:extLst>
              <a:ext uri="{FF2B5EF4-FFF2-40B4-BE49-F238E27FC236}">
                <a16:creationId xmlns:a16="http://schemas.microsoft.com/office/drawing/2014/main" id="{DB92BB06-2678-104D-9B8C-73A4E01C9C31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 flipV="1">
            <a:off x="5763373" y="5928097"/>
            <a:ext cx="1453346" cy="74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1" name="Google Shape;212;p3">
            <a:extLst>
              <a:ext uri="{FF2B5EF4-FFF2-40B4-BE49-F238E27FC236}">
                <a16:creationId xmlns:a16="http://schemas.microsoft.com/office/drawing/2014/main" id="{116DF5C9-DDB6-3545-A8E9-E97E76DC0866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9148986" y="5928097"/>
            <a:ext cx="780061" cy="4546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7" name="Google Shape;205;p3">
            <a:extLst>
              <a:ext uri="{FF2B5EF4-FFF2-40B4-BE49-F238E27FC236}">
                <a16:creationId xmlns:a16="http://schemas.microsoft.com/office/drawing/2014/main" id="{6E5305D7-D14D-2343-AE4D-C028A4B9E524}"/>
              </a:ext>
            </a:extLst>
          </p:cNvPr>
          <p:cNvCxnSpPr>
            <a:cxnSpLocks/>
            <a:stCxn id="86" idx="3"/>
            <a:endCxn id="139" idx="1"/>
          </p:cNvCxnSpPr>
          <p:nvPr/>
        </p:nvCxnSpPr>
        <p:spPr>
          <a:xfrm>
            <a:off x="1184708" y="5935593"/>
            <a:ext cx="468780" cy="1505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0" name="Google Shape;205;p3">
            <a:extLst>
              <a:ext uri="{FF2B5EF4-FFF2-40B4-BE49-F238E27FC236}">
                <a16:creationId xmlns:a16="http://schemas.microsoft.com/office/drawing/2014/main" id="{8C29D8F9-5987-D840-8E4B-86E15BBF2459}"/>
              </a:ext>
            </a:extLst>
          </p:cNvPr>
          <p:cNvCxnSpPr>
            <a:cxnSpLocks/>
            <a:stCxn id="93" idx="3"/>
            <a:endCxn id="52" idx="1"/>
          </p:cNvCxnSpPr>
          <p:nvPr/>
        </p:nvCxnSpPr>
        <p:spPr>
          <a:xfrm>
            <a:off x="3621532" y="820425"/>
            <a:ext cx="566868" cy="28661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4" name="Google Shape;205;p3">
            <a:extLst>
              <a:ext uri="{FF2B5EF4-FFF2-40B4-BE49-F238E27FC236}">
                <a16:creationId xmlns:a16="http://schemas.microsoft.com/office/drawing/2014/main" id="{0BD3D14D-4CFA-254E-8925-3E25248E3298}"/>
              </a:ext>
            </a:extLst>
          </p:cNvPr>
          <p:cNvCxnSpPr>
            <a:cxnSpLocks/>
            <a:stCxn id="95" idx="3"/>
            <a:endCxn id="56" idx="1"/>
          </p:cNvCxnSpPr>
          <p:nvPr/>
        </p:nvCxnSpPr>
        <p:spPr>
          <a:xfrm>
            <a:off x="3600079" y="2181065"/>
            <a:ext cx="588321" cy="13309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7" name="Google Shape;205;p3">
            <a:extLst>
              <a:ext uri="{FF2B5EF4-FFF2-40B4-BE49-F238E27FC236}">
                <a16:creationId xmlns:a16="http://schemas.microsoft.com/office/drawing/2014/main" id="{CFABB578-89AD-D148-A163-E7DAEF88DD24}"/>
              </a:ext>
            </a:extLst>
          </p:cNvPr>
          <p:cNvCxnSpPr>
            <a:cxnSpLocks/>
            <a:stCxn id="96" idx="3"/>
            <a:endCxn id="60" idx="1"/>
          </p:cNvCxnSpPr>
          <p:nvPr/>
        </p:nvCxnSpPr>
        <p:spPr>
          <a:xfrm>
            <a:off x="3600079" y="3384063"/>
            <a:ext cx="588321" cy="2448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60" name="Google Shape;205;p3">
            <a:extLst>
              <a:ext uri="{FF2B5EF4-FFF2-40B4-BE49-F238E27FC236}">
                <a16:creationId xmlns:a16="http://schemas.microsoft.com/office/drawing/2014/main" id="{C39823B2-EDA3-154D-8F78-B07783F26309}"/>
              </a:ext>
            </a:extLst>
          </p:cNvPr>
          <p:cNvCxnSpPr>
            <a:cxnSpLocks/>
            <a:stCxn id="97" idx="3"/>
            <a:endCxn id="70" idx="1"/>
          </p:cNvCxnSpPr>
          <p:nvPr/>
        </p:nvCxnSpPr>
        <p:spPr>
          <a:xfrm>
            <a:off x="3621532" y="4411837"/>
            <a:ext cx="517931" cy="2493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63" name="Google Shape;205;p3">
            <a:extLst>
              <a:ext uri="{FF2B5EF4-FFF2-40B4-BE49-F238E27FC236}">
                <a16:creationId xmlns:a16="http://schemas.microsoft.com/office/drawing/2014/main" id="{6BAF1D6D-90A6-9246-BD07-6219A63B0E7E}"/>
              </a:ext>
            </a:extLst>
          </p:cNvPr>
          <p:cNvCxnSpPr>
            <a:cxnSpLocks/>
            <a:stCxn id="98" idx="3"/>
            <a:endCxn id="74" idx="1"/>
          </p:cNvCxnSpPr>
          <p:nvPr/>
        </p:nvCxnSpPr>
        <p:spPr>
          <a:xfrm>
            <a:off x="3621532" y="5248987"/>
            <a:ext cx="509281" cy="4703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66" name="Google Shape;205;p3">
            <a:extLst>
              <a:ext uri="{FF2B5EF4-FFF2-40B4-BE49-F238E27FC236}">
                <a16:creationId xmlns:a16="http://schemas.microsoft.com/office/drawing/2014/main" id="{19A0882A-64BE-5A40-B969-43734B4EDA52}"/>
              </a:ext>
            </a:extLst>
          </p:cNvPr>
          <p:cNvCxnSpPr>
            <a:cxnSpLocks/>
            <a:stCxn id="139" idx="3"/>
            <a:endCxn id="87" idx="1"/>
          </p:cNvCxnSpPr>
          <p:nvPr/>
        </p:nvCxnSpPr>
        <p:spPr>
          <a:xfrm flipV="1">
            <a:off x="3621532" y="5935593"/>
            <a:ext cx="509281" cy="1505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C140056-AE27-9F48-AA75-5D9FD7B30DA3}"/>
              </a:ext>
            </a:extLst>
          </p:cNvPr>
          <p:cNvSpPr txBox="1"/>
          <p:nvPr/>
        </p:nvSpPr>
        <p:spPr>
          <a:xfrm>
            <a:off x="5407103" y="6499581"/>
            <a:ext cx="2212258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62647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280;p8">
            <a:extLst>
              <a:ext uri="{FF2B5EF4-FFF2-40B4-BE49-F238E27FC236}">
                <a16:creationId xmlns:a16="http://schemas.microsoft.com/office/drawing/2014/main" id="{94FF5577-47E2-784C-81CF-4218EC4BDC6A}"/>
              </a:ext>
            </a:extLst>
          </p:cNvPr>
          <p:cNvSpPr/>
          <p:nvPr/>
        </p:nvSpPr>
        <p:spPr>
          <a:xfrm>
            <a:off x="7031319" y="708565"/>
            <a:ext cx="4054288" cy="2818449"/>
          </a:xfrm>
          <a:prstGeom prst="roundRect">
            <a:avLst>
              <a:gd name="adj" fmla="val 16667"/>
            </a:avLst>
          </a:prstGeom>
          <a:solidFill>
            <a:srgbClr val="EDEEEF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SONIC BUILD CONTAINER</a:t>
            </a:r>
            <a:endParaRPr sz="1050" dirty="0"/>
          </a:p>
        </p:txBody>
      </p:sp>
      <p:grpSp>
        <p:nvGrpSpPr>
          <p:cNvPr id="298" name="Google Shape;298;p8"/>
          <p:cNvGrpSpPr/>
          <p:nvPr/>
        </p:nvGrpSpPr>
        <p:grpSpPr>
          <a:xfrm>
            <a:off x="7440030" y="1364939"/>
            <a:ext cx="2983005" cy="1755291"/>
            <a:chOff x="2590800" y="3979460"/>
            <a:chExt cx="2465294" cy="1595719"/>
          </a:xfrm>
        </p:grpSpPr>
        <p:sp>
          <p:nvSpPr>
            <p:cNvPr id="299" name="Google Shape;299;p8"/>
            <p:cNvSpPr/>
            <p:nvPr/>
          </p:nvSpPr>
          <p:spPr>
            <a:xfrm>
              <a:off x="2590800" y="3979460"/>
              <a:ext cx="2465294" cy="15957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 Container [ /usr/local/versions ]</a:t>
              </a:r>
              <a:endParaRPr sz="1050"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817159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deb</a:t>
              </a:r>
              <a:endParaRPr sz="1050"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89512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py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817159" y="4787151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docker</a:t>
              </a:r>
              <a:endParaRPr sz="1050"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3489512" y="4782672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</a:t>
              </a:r>
              <a:endParaRPr sz="1050"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4165226" y="4782672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</a:t>
              </a:r>
              <a:endParaRPr sz="105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165226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wget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8"/>
          <p:cNvGrpSpPr/>
          <p:nvPr/>
        </p:nvGrpSpPr>
        <p:grpSpPr>
          <a:xfrm>
            <a:off x="9140950" y="3942140"/>
            <a:ext cx="2983005" cy="1755291"/>
            <a:chOff x="2590800" y="3989292"/>
            <a:chExt cx="2465294" cy="1595719"/>
          </a:xfrm>
        </p:grpSpPr>
        <p:sp>
          <p:nvSpPr>
            <p:cNvPr id="309" name="Google Shape;309;p8"/>
            <p:cNvSpPr/>
            <p:nvPr/>
          </p:nvSpPr>
          <p:spPr>
            <a:xfrm>
              <a:off x="2590800" y="3989292"/>
              <a:ext cx="2465294" cy="15957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PACKAGE CACHE</a:t>
              </a:r>
              <a:endParaRPr sz="105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817159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Deb</a:t>
              </a:r>
              <a:endParaRPr sz="105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489512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py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2817159" y="4787151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docker</a:t>
              </a:r>
              <a:endParaRPr sz="1050"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89512" y="4782672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</a:t>
              </a:r>
              <a:endParaRPr sz="1050"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5226" y="4782672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</a:t>
              </a:r>
              <a:endParaRPr sz="1050"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5226" y="4356847"/>
              <a:ext cx="582706" cy="33169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wget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6" name="Google Shape;316;p8"/>
          <p:cNvCxnSpPr>
            <a:stCxn id="299" idx="3"/>
            <a:endCxn id="309" idx="0"/>
          </p:cNvCxnSpPr>
          <p:nvPr/>
        </p:nvCxnSpPr>
        <p:spPr>
          <a:xfrm>
            <a:off x="10423035" y="2242585"/>
            <a:ext cx="209418" cy="1699555"/>
          </a:xfrm>
          <a:prstGeom prst="bentConnector2">
            <a:avLst/>
          </a:prstGeom>
          <a:noFill/>
          <a:ln w="22225" cap="flat" cmpd="sng">
            <a:solidFill>
              <a:srgbClr val="C55A1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17" name="Google Shape;317;p8"/>
          <p:cNvSpPr/>
          <p:nvPr/>
        </p:nvSpPr>
        <p:spPr>
          <a:xfrm>
            <a:off x="42753" y="2765327"/>
            <a:ext cx="2992249" cy="3560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SONIC_VERSION_CONTROL_COMPONENTS=all</a:t>
            </a:r>
            <a:endParaRPr sz="1050"/>
          </a:p>
        </p:txBody>
      </p:sp>
      <p:sp>
        <p:nvSpPr>
          <p:cNvPr id="318" name="Google Shape;318;p8"/>
          <p:cNvSpPr/>
          <p:nvPr/>
        </p:nvSpPr>
        <p:spPr>
          <a:xfrm>
            <a:off x="42753" y="2006163"/>
            <a:ext cx="2992249" cy="3560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SONIC_VERSION_CONTROL_COMPONENTS=none</a:t>
            </a:r>
            <a:endParaRPr sz="1050" dirty="0"/>
          </a:p>
        </p:txBody>
      </p:sp>
      <p:sp>
        <p:nvSpPr>
          <p:cNvPr id="321" name="Google Shape;321;p8"/>
          <p:cNvSpPr/>
          <p:nvPr/>
        </p:nvSpPr>
        <p:spPr>
          <a:xfrm>
            <a:off x="6415860" y="5293269"/>
            <a:ext cx="2351425" cy="2942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Jenkin check-in automation</a:t>
            </a:r>
            <a:endParaRPr sz="1050" dirty="0"/>
          </a:p>
        </p:txBody>
      </p:sp>
      <p:sp>
        <p:nvSpPr>
          <p:cNvPr id="323" name="Google Shape;323;p8"/>
          <p:cNvSpPr txBox="1"/>
          <p:nvPr/>
        </p:nvSpPr>
        <p:spPr>
          <a:xfrm>
            <a:off x="6157384" y="2331814"/>
            <a:ext cx="516952" cy="45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sz="1050" dirty="0"/>
          </a:p>
        </p:txBody>
      </p:sp>
      <p:sp>
        <p:nvSpPr>
          <p:cNvPr id="324" name="Google Shape;324;p8"/>
          <p:cNvSpPr txBox="1"/>
          <p:nvPr/>
        </p:nvSpPr>
        <p:spPr>
          <a:xfrm>
            <a:off x="6887198" y="4315630"/>
            <a:ext cx="850024" cy="27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105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8C6632-74BE-3E4A-861D-6F244933E5BD}"/>
              </a:ext>
            </a:extLst>
          </p:cNvPr>
          <p:cNvGrpSpPr/>
          <p:nvPr/>
        </p:nvGrpSpPr>
        <p:grpSpPr>
          <a:xfrm>
            <a:off x="3394489" y="897392"/>
            <a:ext cx="2688776" cy="5063215"/>
            <a:chOff x="3108764" y="1553497"/>
            <a:chExt cx="2742133" cy="4602923"/>
          </a:xfrm>
        </p:grpSpPr>
        <p:sp>
          <p:nvSpPr>
            <p:cNvPr id="280" name="Google Shape;280;p8"/>
            <p:cNvSpPr/>
            <p:nvPr/>
          </p:nvSpPr>
          <p:spPr>
            <a:xfrm>
              <a:off x="3108764" y="1553497"/>
              <a:ext cx="2742133" cy="4602923"/>
            </a:xfrm>
            <a:prstGeom prst="roundRect">
              <a:avLst>
                <a:gd name="adj" fmla="val 16667"/>
              </a:avLst>
            </a:prstGeom>
            <a:solidFill>
              <a:srgbClr val="EDEEEF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 sonic-buildimage/target </a:t>
              </a: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]</a:t>
              </a:r>
              <a:endParaRPr sz="1050"/>
            </a:p>
          </p:txBody>
        </p:sp>
        <p:grpSp>
          <p:nvGrpSpPr>
            <p:cNvPr id="282" name="Google Shape;282;p8"/>
            <p:cNvGrpSpPr/>
            <p:nvPr/>
          </p:nvGrpSpPr>
          <p:grpSpPr>
            <a:xfrm>
              <a:off x="3218806" y="3887518"/>
              <a:ext cx="2465294" cy="1595719"/>
              <a:chOff x="2590800" y="3989292"/>
              <a:chExt cx="2465294" cy="1595719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2590800" y="3989292"/>
                <a:ext cx="2465294" cy="159571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A6B6DE"/>
                  </a:gs>
                  <a:gs pos="50000">
                    <a:srgbClr val="98AAD9"/>
                  </a:gs>
                  <a:gs pos="100000">
                    <a:srgbClr val="859CD7"/>
                  </a:gs>
                </a:gsLst>
                <a:lin ang="5400000" scaled="0"/>
              </a:gra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1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Output [ target/versions/ ]</a:t>
                </a:r>
                <a:endParaRPr sz="1050"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2788024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deb</a:t>
                </a:r>
                <a:endParaRPr sz="1050"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3460377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py</a:t>
                </a:r>
                <a:endParaRPr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2788024" y="4787151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docker</a:t>
                </a:r>
                <a:endParaRPr sz="1050"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3460377" y="4782672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</a:t>
                </a:r>
                <a:endParaRPr sz="1050"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4136091" y="4782672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git</a:t>
                </a:r>
                <a:endParaRPr sz="1050"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4136091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wget</a:t>
                </a:r>
                <a:endParaRPr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>
              <a:off x="3261388" y="1805934"/>
              <a:ext cx="2465294" cy="1595719"/>
              <a:chOff x="2590800" y="3989292"/>
              <a:chExt cx="2465294" cy="1595719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2590800" y="3989292"/>
                <a:ext cx="2465294" cy="159571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A6B6DE"/>
                  </a:gs>
                  <a:gs pos="50000">
                    <a:srgbClr val="98AAD9"/>
                  </a:gs>
                  <a:gs pos="100000">
                    <a:srgbClr val="859CD7"/>
                  </a:gs>
                </a:gsLst>
                <a:lin ang="5400000" scaled="0"/>
              </a:gradFill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1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Source [ files/build/versions/]</a:t>
                </a:r>
                <a:endParaRPr sz="1050"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2788024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deb</a:t>
                </a:r>
                <a:endParaRPr sz="1050"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3460377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py</a:t>
                </a:r>
                <a:endParaRPr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2788024" y="4787151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docker</a:t>
                </a:r>
                <a:endParaRPr sz="1050"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3460377" y="4782672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</a:t>
                </a:r>
                <a:endParaRPr sz="1050"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4136091" y="4782672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git</a:t>
                </a:r>
                <a:endParaRPr sz="1050"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4136091" y="4356847"/>
                <a:ext cx="640977" cy="331694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wget</a:t>
                </a:r>
                <a:endParaRPr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5" name="Google Shape;325;p8"/>
            <p:cNvSpPr txBox="1"/>
            <p:nvPr/>
          </p:nvSpPr>
          <p:spPr>
            <a:xfrm>
              <a:off x="3830517" y="3569382"/>
              <a:ext cx="496311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freeze</a:t>
              </a:r>
              <a:endParaRPr sz="1050"/>
            </a:p>
          </p:txBody>
        </p:sp>
        <p:cxnSp>
          <p:nvCxnSpPr>
            <p:cNvPr id="326" name="Google Shape;326;p8"/>
            <p:cNvCxnSpPr>
              <a:stCxn id="283" idx="0"/>
              <a:endCxn id="291" idx="2"/>
            </p:cNvCxnSpPr>
            <p:nvPr/>
          </p:nvCxnSpPr>
          <p:spPr>
            <a:xfrm rot="-5400000">
              <a:off x="4229753" y="3623218"/>
              <a:ext cx="486000" cy="42600"/>
            </a:xfrm>
            <a:prstGeom prst="bentConnector3">
              <a:avLst>
                <a:gd name="adj1" fmla="val 49986"/>
              </a:avLst>
            </a:prstGeom>
            <a:noFill/>
            <a:ln w="22225" cap="flat" cmpd="sng">
              <a:solidFill>
                <a:srgbClr val="C55A1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319" name="Google Shape;319;p8"/>
          <p:cNvCxnSpPr>
            <a:cxnSpLocks/>
            <a:stCxn id="317" idx="3"/>
            <a:endCxn id="291" idx="1"/>
          </p:cNvCxnSpPr>
          <p:nvPr/>
        </p:nvCxnSpPr>
        <p:spPr>
          <a:xfrm flipV="1">
            <a:off x="3035002" y="2052719"/>
            <a:ext cx="509141" cy="8906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8296B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20" name="Google Shape;320;p8"/>
          <p:cNvCxnSpPr>
            <a:cxnSpLocks/>
            <a:stCxn id="318" idx="3"/>
            <a:endCxn id="291" idx="1"/>
          </p:cNvCxnSpPr>
          <p:nvPr/>
        </p:nvCxnSpPr>
        <p:spPr>
          <a:xfrm flipV="1">
            <a:off x="3035002" y="2052719"/>
            <a:ext cx="509141" cy="1314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8296B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06" name="Google Shape;306;p8"/>
          <p:cNvCxnSpPr>
            <a:stCxn id="291" idx="3"/>
            <a:endCxn id="299" idx="1"/>
          </p:cNvCxnSpPr>
          <p:nvPr/>
        </p:nvCxnSpPr>
        <p:spPr>
          <a:xfrm>
            <a:off x="5961467" y="2052719"/>
            <a:ext cx="1478563" cy="189866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rgbClr val="C55A1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7" name="Google Shape;307;p8"/>
          <p:cNvCxnSpPr>
            <a:stCxn id="299" idx="2"/>
            <a:endCxn id="283" idx="3"/>
          </p:cNvCxnSpPr>
          <p:nvPr/>
        </p:nvCxnSpPr>
        <p:spPr>
          <a:xfrm rot="5400000">
            <a:off x="6814509" y="2225436"/>
            <a:ext cx="1222231" cy="3011819"/>
          </a:xfrm>
          <a:prstGeom prst="bentConnector2">
            <a:avLst/>
          </a:prstGeom>
          <a:noFill/>
          <a:ln w="22225" cap="flat" cmpd="sng">
            <a:solidFill>
              <a:srgbClr val="C55A1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2" name="Google Shape;322;p8"/>
          <p:cNvCxnSpPr>
            <a:stCxn id="321" idx="1"/>
            <a:endCxn id="283" idx="2"/>
          </p:cNvCxnSpPr>
          <p:nvPr/>
        </p:nvCxnSpPr>
        <p:spPr>
          <a:xfrm rot="10800000">
            <a:off x="4711052" y="5220107"/>
            <a:ext cx="1704808" cy="220277"/>
          </a:xfrm>
          <a:prstGeom prst="bentConnector2">
            <a:avLst/>
          </a:prstGeom>
          <a:noFill/>
          <a:ln w="12700" cap="flat" cmpd="sng">
            <a:solidFill>
              <a:srgbClr val="8296B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1C75D2F-CA85-2D4A-92BB-9EB657615A61}"/>
              </a:ext>
            </a:extLst>
          </p:cNvPr>
          <p:cNvSpPr txBox="1"/>
          <p:nvPr/>
        </p:nvSpPr>
        <p:spPr>
          <a:xfrm>
            <a:off x="5686179" y="5954887"/>
            <a:ext cx="267683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Build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12492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8E91F73-4CD5-DB4B-A733-218249ACFD55}"/>
              </a:ext>
            </a:extLst>
          </p:cNvPr>
          <p:cNvSpPr/>
          <p:nvPr/>
        </p:nvSpPr>
        <p:spPr>
          <a:xfrm>
            <a:off x="220984" y="745325"/>
            <a:ext cx="4270824" cy="1987263"/>
          </a:xfrm>
          <a:prstGeom prst="roundRect">
            <a:avLst>
              <a:gd name="adj" fmla="val 1067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sonic-</a:t>
            </a:r>
            <a:r>
              <a:rPr lang="en-US" sz="1050" b="1" dirty="0" err="1">
                <a:solidFill>
                  <a:srgbClr val="C00000"/>
                </a:solidFill>
              </a:rPr>
              <a:t>buildimage</a:t>
            </a:r>
            <a:r>
              <a:rPr lang="en-US" sz="1050" b="1" dirty="0">
                <a:solidFill>
                  <a:srgbClr val="C00000"/>
                </a:solidFill>
              </a:rPr>
              <a:t>/files/build/versions/build/build-sonic-slave-buster/ versions-deb-buster-amd64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5493697" y="2511574"/>
            <a:ext cx="8455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283151" y="3292495"/>
            <a:ext cx="4236987" cy="1493060"/>
            <a:chOff x="7861011" y="1153902"/>
            <a:chExt cx="1698965" cy="141283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61011" y="1153902"/>
              <a:ext cx="1698965" cy="141283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25638" y="1453427"/>
              <a:ext cx="1559443" cy="26732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iproute_4.20.0-2+deb10u1_amd64.deb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25636" y="1773846"/>
              <a:ext cx="1559443" cy="267324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ethtool_1.19-1_amd64.deb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25636" y="2116750"/>
              <a:ext cx="1559443" cy="267324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iptables_1.8.2-4_amd64.deb</a:t>
              </a:r>
            </a:p>
          </p:txBody>
        </p: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FD6B239-A3A6-B348-B532-F058FF6C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39977"/>
              </p:ext>
            </p:extLst>
          </p:nvPr>
        </p:nvGraphicFramePr>
        <p:xfrm>
          <a:off x="625795" y="1266875"/>
          <a:ext cx="3341495" cy="104241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341495">
                  <a:extLst>
                    <a:ext uri="{9D8B030D-6E8A-4147-A177-3AD203B41FA5}">
                      <a16:colId xmlns:a16="http://schemas.microsoft.com/office/drawing/2014/main" val="2818778528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Version Control File</a:t>
                      </a:r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3422814581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Iproute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==4.20.0-2</a:t>
                      </a:r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2795745582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ethtool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==1.19-1</a:t>
                      </a:r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2822040025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iptables==1.8.2-4</a:t>
                      </a:r>
                    </a:p>
                  </a:txBody>
                  <a:tcPr marL="91441" marR="91441" marT="50292" marB="50292"/>
                </a:tc>
                <a:extLst>
                  <a:ext uri="{0D108BD9-81ED-4DB2-BD59-A6C34878D82A}">
                    <a16:rowId xmlns:a16="http://schemas.microsoft.com/office/drawing/2014/main" val="3557169301"/>
                  </a:ext>
                </a:extLst>
              </a:tr>
            </a:tbl>
          </a:graphicData>
        </a:graphic>
      </p:graphicFrame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26" idx="1"/>
            <a:endCxn id="208" idx="1"/>
          </p:cNvCxnSpPr>
          <p:nvPr/>
        </p:nvCxnSpPr>
        <p:spPr>
          <a:xfrm rot="10800000" flipV="1">
            <a:off x="8384277" y="2013933"/>
            <a:ext cx="1146418" cy="131866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 Diagonal Corner of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5184855" y="1819384"/>
            <a:ext cx="2925418" cy="589252"/>
          </a:xfrm>
          <a:prstGeom prst="round2Diag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Copy into /var/cache/apt/archives/ directory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5170502" y="878637"/>
            <a:ext cx="2954124" cy="607411"/>
          </a:xfrm>
          <a:prstGeom prst="snip2Diag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Makefile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/>
              <a:t>apt-get install </a:t>
            </a:r>
            <a:r>
              <a:rPr lang="en-US" sz="1050" dirty="0" err="1"/>
              <a:t>iproute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3"/>
          </p:cNvCxnSpPr>
          <p:nvPr/>
        </p:nvCxnSpPr>
        <p:spPr>
          <a:xfrm rot="5400000">
            <a:off x="6480896" y="1652716"/>
            <a:ext cx="333336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29" idx="3"/>
            <a:endCxn id="106" idx="0"/>
          </p:cNvCxnSpPr>
          <p:nvPr/>
        </p:nvCxnSpPr>
        <p:spPr>
          <a:xfrm>
            <a:off x="3967290" y="1788083"/>
            <a:ext cx="1217565" cy="32592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0"/>
            <a:endCxn id="67" idx="3"/>
          </p:cNvCxnSpPr>
          <p:nvPr/>
        </p:nvCxnSpPr>
        <p:spPr>
          <a:xfrm rot="10800000" flipV="1">
            <a:off x="4333355" y="2114009"/>
            <a:ext cx="851500" cy="197488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5430154" y="3120239"/>
            <a:ext cx="2954123" cy="424723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apt-get install &lt;Package&gt; 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7484499" y="2511574"/>
            <a:ext cx="10746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1"/>
            <a:endCxn id="208" idx="0"/>
          </p:cNvCxnSpPr>
          <p:nvPr/>
        </p:nvCxnSpPr>
        <p:spPr>
          <a:xfrm rot="16200000" flipH="1">
            <a:off x="6421588" y="2634611"/>
            <a:ext cx="711603" cy="2596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16200000" flipH="1">
            <a:off x="6698482" y="3753694"/>
            <a:ext cx="435108" cy="176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5435091" y="3980070"/>
            <a:ext cx="2979535" cy="621383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 </a:t>
            </a:r>
          </a:p>
          <a:p>
            <a:pPr algn="ctr"/>
            <a:r>
              <a:rPr lang="en-US" sz="1050" dirty="0"/>
              <a:t>update the version file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>
            <a:off x="4333355" y="4088893"/>
            <a:ext cx="2591503" cy="512560"/>
          </a:xfrm>
          <a:prstGeom prst="bentConnector4">
            <a:avLst>
              <a:gd name="adj1" fmla="val 21257"/>
              <a:gd name="adj2" fmla="val 1446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DEE8B7-91FF-E646-8C10-ED67AB6F81A8}"/>
              </a:ext>
            </a:extLst>
          </p:cNvPr>
          <p:cNvGrpSpPr/>
          <p:nvPr/>
        </p:nvGrpSpPr>
        <p:grpSpPr>
          <a:xfrm>
            <a:off x="9299148" y="1018242"/>
            <a:ext cx="2267057" cy="3323607"/>
            <a:chOff x="7676785" y="908292"/>
            <a:chExt cx="2060961" cy="302146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858D4E-EDF2-564C-BA58-C8CA114D25BF}"/>
                </a:ext>
              </a:extLst>
            </p:cNvPr>
            <p:cNvGrpSpPr/>
            <p:nvPr/>
          </p:nvGrpSpPr>
          <p:grpSpPr>
            <a:xfrm>
              <a:off x="7676785" y="908292"/>
              <a:ext cx="2060961" cy="3021461"/>
              <a:chOff x="7241188" y="1764265"/>
              <a:chExt cx="2060961" cy="1476153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A0DEEF2-07B5-9D41-97BA-23583505A8FB}"/>
                  </a:ext>
                </a:extLst>
              </p:cNvPr>
              <p:cNvSpPr/>
              <p:nvPr/>
            </p:nvSpPr>
            <p:spPr>
              <a:xfrm>
                <a:off x="7241188" y="1764265"/>
                <a:ext cx="2060961" cy="1476153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050" b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1050" b="1" dirty="0">
                    <a:solidFill>
                      <a:srgbClr val="C00000"/>
                    </a:solidFill>
                  </a:rPr>
                  <a:t>Debian Repo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319B73D-2D23-D64D-A5D7-45F4F2D9A16C}"/>
                  </a:ext>
                </a:extLst>
              </p:cNvPr>
              <p:cNvSpPr/>
              <p:nvPr/>
            </p:nvSpPr>
            <p:spPr>
              <a:xfrm>
                <a:off x="7451685" y="2098204"/>
                <a:ext cx="1679372" cy="216578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https://</a:t>
                </a:r>
                <a:r>
                  <a:rPr lang="en-US" sz="1050" dirty="0" err="1"/>
                  <a:t>debian.org</a:t>
                </a:r>
                <a:r>
                  <a:rPr lang="en-US" sz="1050" dirty="0"/>
                  <a:t>/buster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FAB8E118-6244-334F-BC68-E4E72C473697}"/>
                  </a:ext>
                </a:extLst>
              </p:cNvPr>
              <p:cNvSpPr/>
              <p:nvPr/>
            </p:nvSpPr>
            <p:spPr>
              <a:xfrm>
                <a:off x="7451684" y="2458410"/>
                <a:ext cx="1679376" cy="216578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https://</a:t>
                </a:r>
                <a:r>
                  <a:rPr lang="en-US" sz="1050" dirty="0" err="1"/>
                  <a:t>debian.org</a:t>
                </a:r>
                <a:r>
                  <a:rPr lang="en-US" sz="1050" dirty="0"/>
                  <a:t>/bullseye</a:t>
                </a:r>
              </a:p>
            </p:txBody>
          </p:sp>
        </p:grp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5E976B1-17AB-A640-92D4-339B98655E77}"/>
                </a:ext>
              </a:extLst>
            </p:cNvPr>
            <p:cNvSpPr/>
            <p:nvPr/>
          </p:nvSpPr>
          <p:spPr>
            <a:xfrm>
              <a:off x="7869746" y="3028223"/>
              <a:ext cx="1679376" cy="443302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debian.org</a:t>
              </a:r>
              <a:r>
                <a:rPr lang="en-US" sz="1050" dirty="0"/>
                <a:t>/stretch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EA60236-E7A3-D34D-8C93-A1F5EAC991BD}"/>
              </a:ext>
            </a:extLst>
          </p:cNvPr>
          <p:cNvSpPr txBox="1"/>
          <p:nvPr/>
        </p:nvSpPr>
        <p:spPr>
          <a:xfrm>
            <a:off x="5170502" y="5515372"/>
            <a:ext cx="287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Debian Package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48597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9858D4E-EDF2-564C-BA58-C8CA114D25BF}"/>
              </a:ext>
            </a:extLst>
          </p:cNvPr>
          <p:cNvGrpSpPr/>
          <p:nvPr/>
        </p:nvGrpSpPr>
        <p:grpSpPr>
          <a:xfrm>
            <a:off x="9407855" y="733242"/>
            <a:ext cx="1853711" cy="858572"/>
            <a:chOff x="7241188" y="1764265"/>
            <a:chExt cx="1853711" cy="507547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7241188" y="1764265"/>
              <a:ext cx="1853711" cy="50754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Python Repo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7404193" y="1952473"/>
              <a:ext cx="1526702" cy="216578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pypi.org</a:t>
              </a:r>
              <a:r>
                <a:rPr lang="en-US" sz="1050" dirty="0"/>
                <a:t>/</a:t>
              </a:r>
            </a:p>
          </p:txBody>
        </p:sp>
      </p:grp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8E91F73-4CD5-DB4B-A733-218249ACFD55}"/>
              </a:ext>
            </a:extLst>
          </p:cNvPr>
          <p:cNvSpPr/>
          <p:nvPr/>
        </p:nvSpPr>
        <p:spPr>
          <a:xfrm>
            <a:off x="318849" y="804123"/>
            <a:ext cx="5368296" cy="1806603"/>
          </a:xfrm>
          <a:prstGeom prst="roundRect">
            <a:avLst>
              <a:gd name="adj" fmla="val 1067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sonic-</a:t>
            </a:r>
            <a:r>
              <a:rPr lang="en-US" sz="1050" b="1" dirty="0" err="1">
                <a:solidFill>
                  <a:srgbClr val="C00000"/>
                </a:solidFill>
              </a:rPr>
              <a:t>buildimage</a:t>
            </a:r>
            <a:r>
              <a:rPr lang="en-US" sz="1050" b="1" dirty="0">
                <a:solidFill>
                  <a:srgbClr val="C00000"/>
                </a:solidFill>
              </a:rPr>
              <a:t>/files/build/versions/build/build-sonic-slave-buster/versions-py3-buster-amd64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6408117" y="2073971"/>
            <a:ext cx="768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287268" y="2906779"/>
            <a:ext cx="5399877" cy="1587160"/>
            <a:chOff x="7861011" y="1153902"/>
            <a:chExt cx="2381792" cy="1652067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61011" y="1153902"/>
              <a:ext cx="2381792" cy="165206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16187" y="1446480"/>
              <a:ext cx="2288055" cy="1159387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8" indent="-457200"/>
              <a:r>
                <a:rPr lang="en-US" sz="1050" dirty="0"/>
                <a:t>pip/http/a/4/6/b/7/a46b74c1407dd55ebf9eeb7eb2c73000028b763dc791950c</a:t>
              </a:r>
            </a:p>
            <a:p>
              <a:pPr lvl="7" indent="-457200"/>
              <a:r>
                <a:rPr lang="en-US" sz="1050" dirty="0"/>
                <a:t>pip/http/a/7/a/3/a/a7a3a31b570f927ae31d9be11a0612e96e660f096985c4eb</a:t>
              </a:r>
            </a:p>
            <a:p>
              <a:pPr lvl="7" indent="-457200"/>
              <a:r>
                <a:rPr lang="en-US" sz="1050" dirty="0"/>
                <a:t>pip/http/a/9/6/f/3/a96f38588799cc7f0b7c01758f6591e461a1771b146ed12b2</a:t>
              </a:r>
            </a:p>
            <a:p>
              <a:pPr lvl="7" indent="-457200"/>
              <a:r>
                <a:rPr lang="en-US" sz="1050" dirty="0"/>
                <a:t>pip/http/a/c/5/d/3/ac5d3634f6c36aa2c0051ceb5077b7b9e49d48fd70eff495f8</a:t>
              </a:r>
            </a:p>
          </p:txBody>
        </p: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FD6B239-A3A6-B348-B532-F058FF6C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12460"/>
              </p:ext>
            </p:extLst>
          </p:nvPr>
        </p:nvGraphicFramePr>
        <p:xfrm>
          <a:off x="488933" y="1307261"/>
          <a:ext cx="5082191" cy="1005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082191">
                  <a:extLst>
                    <a:ext uri="{9D8B030D-6E8A-4147-A177-3AD203B41FA5}">
                      <a16:colId xmlns:a16="http://schemas.microsoft.com/office/drawing/2014/main" val="2818778528"/>
                    </a:ext>
                  </a:extLst>
                </a:gridCol>
              </a:tblGrid>
              <a:tr h="153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Version Control File</a:t>
                      </a:r>
                    </a:p>
                  </a:txBody>
                  <a:tcPr marL="100585" marR="100585"/>
                </a:tc>
                <a:extLst>
                  <a:ext uri="{0D108BD9-81ED-4DB2-BD59-A6C34878D82A}">
                    <a16:rowId xmlns:a16="http://schemas.microsoft.com/office/drawing/2014/main" val="3422814581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netaddr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==0.8.0</a:t>
                      </a:r>
                    </a:p>
                  </a:txBody>
                  <a:tcPr marL="100585" marR="100585"/>
                </a:tc>
                <a:extLst>
                  <a:ext uri="{0D108BD9-81ED-4DB2-BD59-A6C34878D82A}">
                    <a16:rowId xmlns:a16="http://schemas.microsoft.com/office/drawing/2014/main" val="2795745582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natsort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==6.2.1</a:t>
                      </a:r>
                    </a:p>
                  </a:txBody>
                  <a:tcPr marL="100585" marR="100585"/>
                </a:tc>
                <a:extLst>
                  <a:ext uri="{0D108BD9-81ED-4DB2-BD59-A6C34878D82A}">
                    <a16:rowId xmlns:a16="http://schemas.microsoft.com/office/drawing/2014/main" val="2822040025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ipaddress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==1.0.23</a:t>
                      </a:r>
                    </a:p>
                  </a:txBody>
                  <a:tcPr marL="100585" marR="100585"/>
                </a:tc>
                <a:extLst>
                  <a:ext uri="{0D108BD9-81ED-4DB2-BD59-A6C34878D82A}">
                    <a16:rowId xmlns:a16="http://schemas.microsoft.com/office/drawing/2014/main" val="3557169301"/>
                  </a:ext>
                </a:extLst>
              </a:tr>
            </a:tbl>
          </a:graphicData>
        </a:graphic>
      </p:graphicFrame>
      <p:sp>
        <p:nvSpPr>
          <p:cNvPr id="106" name="Round Diagonal Corner of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6085697" y="2597929"/>
            <a:ext cx="3171629" cy="508781"/>
          </a:xfrm>
          <a:prstGeom prst="round2Diag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pip install --cache-</a:t>
            </a:r>
            <a:r>
              <a:rPr lang="en-US" sz="105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dir</a:t>
            </a:r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=&lt;cache </a:t>
            </a:r>
            <a:r>
              <a:rPr lang="en-US" sz="105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dir</a:t>
            </a:r>
            <a:r>
              <a:rPr lang="en-US" sz="105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 &lt;Package&gt; 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6591566" y="910849"/>
            <a:ext cx="1823191" cy="552192"/>
          </a:xfrm>
          <a:prstGeom prst="snip2Diag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Makefile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/>
              <a:t>pip install </a:t>
            </a:r>
            <a:r>
              <a:rPr lang="en-US" sz="1050" dirty="0" err="1"/>
              <a:t>ipaddr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3"/>
          </p:cNvCxnSpPr>
          <p:nvPr/>
        </p:nvCxnSpPr>
        <p:spPr>
          <a:xfrm rot="16200000" flipH="1">
            <a:off x="7019892" y="1946310"/>
            <a:ext cx="1134888" cy="1683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29" idx="3"/>
            <a:endCxn id="106" idx="0"/>
          </p:cNvCxnSpPr>
          <p:nvPr/>
        </p:nvCxnSpPr>
        <p:spPr>
          <a:xfrm>
            <a:off x="5571124" y="1810181"/>
            <a:ext cx="514573" cy="10421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0"/>
            <a:endCxn id="67" idx="3"/>
          </p:cNvCxnSpPr>
          <p:nvPr/>
        </p:nvCxnSpPr>
        <p:spPr>
          <a:xfrm rot="10800000" flipV="1">
            <a:off x="5599721" y="2852319"/>
            <a:ext cx="485976" cy="89246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9397094" y="2398000"/>
            <a:ext cx="1820105" cy="50878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pip install &lt;Package&gt; 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8412885" y="2027558"/>
            <a:ext cx="9769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208" idx="0"/>
            <a:endCxn id="26" idx="2"/>
          </p:cNvCxnSpPr>
          <p:nvPr/>
        </p:nvCxnSpPr>
        <p:spPr>
          <a:xfrm rot="5400000" flipH="1" flipV="1">
            <a:off x="9830670" y="1894460"/>
            <a:ext cx="980017" cy="270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5400000">
            <a:off x="9311285" y="2783633"/>
            <a:ext cx="872715" cy="11190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7122129" y="3779495"/>
            <a:ext cx="4132018" cy="564894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 </a:t>
            </a:r>
          </a:p>
          <a:p>
            <a:pPr algn="ctr"/>
            <a:r>
              <a:rPr lang="en-US" sz="1050" dirty="0"/>
              <a:t>update the version file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5" idx="3"/>
            <a:endCxn id="340" idx="2"/>
          </p:cNvCxnSpPr>
          <p:nvPr/>
        </p:nvCxnSpPr>
        <p:spPr>
          <a:xfrm>
            <a:off x="5687145" y="3700359"/>
            <a:ext cx="3500993" cy="644030"/>
          </a:xfrm>
          <a:prstGeom prst="bentConnector4">
            <a:avLst>
              <a:gd name="adj1" fmla="val 20494"/>
              <a:gd name="adj2" fmla="val 1354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25C42E0-9408-8948-B2DE-2175377959B2}"/>
              </a:ext>
            </a:extLst>
          </p:cNvPr>
          <p:cNvCxnSpPr>
            <a:cxnSpLocks/>
            <a:stCxn id="106" idx="1"/>
            <a:endCxn id="340" idx="0"/>
          </p:cNvCxnSpPr>
          <p:nvPr/>
        </p:nvCxnSpPr>
        <p:spPr>
          <a:xfrm rot="16200000" flipH="1">
            <a:off x="8093432" y="2684788"/>
            <a:ext cx="672785" cy="151662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041F446-7098-1242-BB14-EE8E1D3F5CA2}"/>
              </a:ext>
            </a:extLst>
          </p:cNvPr>
          <p:cNvSpPr txBox="1"/>
          <p:nvPr/>
        </p:nvSpPr>
        <p:spPr>
          <a:xfrm>
            <a:off x="5251760" y="5581554"/>
            <a:ext cx="26556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PIP Package Version Caching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70E2B44B-81AB-A24A-963F-C12B0E420755}"/>
              </a:ext>
            </a:extLst>
          </p:cNvPr>
          <p:cNvCxnSpPr>
            <a:cxnSpLocks/>
            <a:stCxn id="55" idx="1"/>
            <a:endCxn id="208" idx="0"/>
          </p:cNvCxnSpPr>
          <p:nvPr/>
        </p:nvCxnSpPr>
        <p:spPr>
          <a:xfrm rot="16200000" flipH="1">
            <a:off x="8437675" y="528528"/>
            <a:ext cx="934959" cy="28039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4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EBB322-A841-0347-A898-5762C5923F94}"/>
              </a:ext>
            </a:extLst>
          </p:cNvPr>
          <p:cNvGrpSpPr/>
          <p:nvPr/>
        </p:nvGrpSpPr>
        <p:grpSpPr>
          <a:xfrm>
            <a:off x="8508910" y="1003275"/>
            <a:ext cx="2055371" cy="551801"/>
            <a:chOff x="7687418" y="1193288"/>
            <a:chExt cx="2229053" cy="736804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7687418" y="1193288"/>
              <a:ext cx="2229053" cy="73680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Python Repo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8039818" y="1525800"/>
              <a:ext cx="1559444" cy="294057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pypi.org</a:t>
              </a:r>
              <a:endParaRPr lang="en-US" sz="1050" dirty="0"/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5486930" y="1666708"/>
            <a:ext cx="966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475868" y="3477366"/>
            <a:ext cx="3936934" cy="1642366"/>
            <a:chOff x="7837611" y="1153902"/>
            <a:chExt cx="1681770" cy="141283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37611" y="1153902"/>
              <a:ext cx="1681770" cy="141283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96522" y="1465577"/>
              <a:ext cx="1417676" cy="243023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python-eb590583d72eb590583d72.tgz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96519" y="1785996"/>
              <a:ext cx="1417676" cy="243023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python-9892787376378367363e76.tgz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96519" y="2128900"/>
              <a:ext cx="1417676" cy="243023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python-3442309480923840932832.tgz</a:t>
              </a:r>
            </a:p>
          </p:txBody>
        </p:sp>
      </p:grp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26" idx="2"/>
            <a:endCxn id="208" idx="0"/>
          </p:cNvCxnSpPr>
          <p:nvPr/>
        </p:nvCxnSpPr>
        <p:spPr>
          <a:xfrm rot="16200000" flipH="1">
            <a:off x="9063376" y="1961964"/>
            <a:ext cx="1117728" cy="13884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5286351" y="3019867"/>
            <a:ext cx="2651387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Copy to .egg cache directory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4996294" y="638231"/>
            <a:ext cx="3173866" cy="734967"/>
          </a:xfrm>
          <a:prstGeom prst="snip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Setup.py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</a:rPr>
              <a:t>Prerequesties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[ Setup-tools==4.0.0 ]</a:t>
            </a: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0"/>
          </p:cNvCxnSpPr>
          <p:nvPr/>
        </p:nvCxnSpPr>
        <p:spPr>
          <a:xfrm rot="16200000" flipH="1">
            <a:off x="5774301" y="2182123"/>
            <a:ext cx="1646669" cy="288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94" idx="3"/>
            <a:endCxn id="32" idx="2"/>
          </p:cNvCxnSpPr>
          <p:nvPr/>
        </p:nvCxnSpPr>
        <p:spPr>
          <a:xfrm>
            <a:off x="4291946" y="2020301"/>
            <a:ext cx="1001695" cy="1671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rot="10800000" flipV="1">
            <a:off x="4166567" y="3212922"/>
            <a:ext cx="1119784" cy="11404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8586751" y="2590248"/>
            <a:ext cx="2209818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Download from web &lt;URL&gt; 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0558B31-E48B-AE4D-BCF0-BB19805F35D3}"/>
              </a:ext>
            </a:extLst>
          </p:cNvPr>
          <p:cNvCxnSpPr>
            <a:cxnSpLocks/>
            <a:stCxn id="55" idx="1"/>
            <a:endCxn id="208" idx="0"/>
          </p:cNvCxnSpPr>
          <p:nvPr/>
        </p:nvCxnSpPr>
        <p:spPr>
          <a:xfrm rot="16200000" flipH="1">
            <a:off x="7528918" y="427506"/>
            <a:ext cx="1217050" cy="310843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7726096" y="1566225"/>
            <a:ext cx="11772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340" idx="0"/>
          </p:cNvCxnSpPr>
          <p:nvPr/>
        </p:nvCxnSpPr>
        <p:spPr>
          <a:xfrm rot="16200000" flipH="1">
            <a:off x="7195595" y="2822427"/>
            <a:ext cx="714055" cy="18811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5400000">
            <a:off x="8520594" y="2948968"/>
            <a:ext cx="1143674" cy="119845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6028747" y="4120034"/>
            <a:ext cx="4928908" cy="51354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>
            <a:off x="4166567" y="4353404"/>
            <a:ext cx="4326634" cy="280170"/>
          </a:xfrm>
          <a:prstGeom prst="bentConnector4">
            <a:avLst>
              <a:gd name="adj1" fmla="val 21520"/>
              <a:gd name="adj2" fmla="val 18159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F50C3C-7058-EE41-9869-CBB383F0A4D2}"/>
              </a:ext>
            </a:extLst>
          </p:cNvPr>
          <p:cNvSpPr txBox="1"/>
          <p:nvPr/>
        </p:nvSpPr>
        <p:spPr>
          <a:xfrm>
            <a:off x="4225163" y="3090727"/>
            <a:ext cx="6987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Global lock</a:t>
            </a:r>
          </a:p>
        </p:txBody>
      </p: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4C7C29F2-4687-564B-948E-2985C83F29E1}"/>
              </a:ext>
            </a:extLst>
          </p:cNvPr>
          <p:cNvSpPr/>
          <p:nvPr/>
        </p:nvSpPr>
        <p:spPr>
          <a:xfrm>
            <a:off x="5293641" y="1990161"/>
            <a:ext cx="2490978" cy="394577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HASH= eb590583d72eb590583d72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5A08D3-DFB0-934E-B7C4-36CE17B74F93}"/>
              </a:ext>
            </a:extLst>
          </p:cNvPr>
          <p:cNvGrpSpPr/>
          <p:nvPr/>
        </p:nvGrpSpPr>
        <p:grpSpPr>
          <a:xfrm>
            <a:off x="708730" y="1329598"/>
            <a:ext cx="3583216" cy="1381406"/>
            <a:chOff x="1153683" y="918327"/>
            <a:chExt cx="3257469" cy="1381406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88E91F73-4CD5-DB4B-A733-218249ACFD55}"/>
                </a:ext>
              </a:extLst>
            </p:cNvPr>
            <p:cNvSpPr/>
            <p:nvPr/>
          </p:nvSpPr>
          <p:spPr>
            <a:xfrm>
              <a:off x="1153683" y="918327"/>
              <a:ext cx="3257469" cy="1381406"/>
            </a:xfrm>
            <a:prstGeom prst="roundRect">
              <a:avLst>
                <a:gd name="adj" fmla="val 10670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Version Control File</a:t>
              </a:r>
            </a:p>
          </p:txBody>
        </p:sp>
        <p:sp>
          <p:nvSpPr>
            <p:cNvPr id="31" name="Round Diagonal Corner of Rectangle 30">
              <a:extLst>
                <a:ext uri="{FF2B5EF4-FFF2-40B4-BE49-F238E27FC236}">
                  <a16:creationId xmlns:a16="http://schemas.microsoft.com/office/drawing/2014/main" id="{6ACAC117-FCD0-9347-971F-BB35ABC56652}"/>
                </a:ext>
              </a:extLst>
            </p:cNvPr>
            <p:cNvSpPr/>
            <p:nvPr/>
          </p:nvSpPr>
          <p:spPr>
            <a:xfrm>
              <a:off x="1630869" y="1221231"/>
              <a:ext cx="2264525" cy="394577"/>
            </a:xfrm>
            <a:prstGeom prst="round2DiagRect">
              <a:avLst>
                <a:gd name="adj1" fmla="val 37937"/>
                <a:gd name="adj2" fmla="val 0"/>
              </a:avLst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Setup.py</a:t>
              </a:r>
              <a:endParaRPr lang="en-US" sz="1050" dirty="0"/>
            </a:p>
          </p:txBody>
        </p:sp>
        <p:sp>
          <p:nvSpPr>
            <p:cNvPr id="28" name="Round Diagonal Corner of Rectangle 27">
              <a:extLst>
                <a:ext uri="{FF2B5EF4-FFF2-40B4-BE49-F238E27FC236}">
                  <a16:creationId xmlns:a16="http://schemas.microsoft.com/office/drawing/2014/main" id="{0A34FAE4-6E9A-E440-B2CD-A93B58D55077}"/>
                </a:ext>
              </a:extLst>
            </p:cNvPr>
            <p:cNvSpPr/>
            <p:nvPr/>
          </p:nvSpPr>
          <p:spPr>
            <a:xfrm>
              <a:off x="1630868" y="1776107"/>
              <a:ext cx="2264525" cy="394577"/>
            </a:xfrm>
            <a:prstGeom prst="round2DiagRect">
              <a:avLst>
                <a:gd name="adj1" fmla="val 37937"/>
                <a:gd name="adj2" fmla="val 0"/>
              </a:avLst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Flags and Common Files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23BBC04-07FA-3540-A4BA-DB68DB79CC53}"/>
              </a:ext>
            </a:extLst>
          </p:cNvPr>
          <p:cNvSpPr txBox="1"/>
          <p:nvPr/>
        </p:nvSpPr>
        <p:spPr>
          <a:xfrm>
            <a:off x="4635741" y="5546948"/>
            <a:ext cx="366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Python Package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266816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8E91F73-4CD5-DB4B-A733-218249ACFD55}"/>
              </a:ext>
            </a:extLst>
          </p:cNvPr>
          <p:cNvSpPr/>
          <p:nvPr/>
        </p:nvSpPr>
        <p:spPr>
          <a:xfrm>
            <a:off x="200984" y="440942"/>
            <a:ext cx="6481652" cy="1828107"/>
          </a:xfrm>
          <a:prstGeom prst="roundRect">
            <a:avLst>
              <a:gd name="adj" fmla="val 1067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sonic-</a:t>
            </a:r>
            <a:r>
              <a:rPr lang="en-US" sz="1050" b="1" dirty="0" err="1">
                <a:solidFill>
                  <a:srgbClr val="C00000"/>
                </a:solidFill>
              </a:rPr>
              <a:t>buildimage</a:t>
            </a:r>
            <a:r>
              <a:rPr lang="en-US" sz="1050" b="1" dirty="0">
                <a:solidFill>
                  <a:srgbClr val="C00000"/>
                </a:solidFill>
              </a:rPr>
              <a:t>/files/build/versions/default/versions-web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6426688" y="2573175"/>
            <a:ext cx="1023075" cy="34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126210" y="3112237"/>
            <a:ext cx="5648239" cy="1357327"/>
            <a:chOff x="7837611" y="1153902"/>
            <a:chExt cx="1681770" cy="141283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37611" y="1153902"/>
              <a:ext cx="1681770" cy="141283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25640" y="1486666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/>
                <a:t>iproute_4.20.0.orig.tar.xz-f3dab4c812812bbb5873cb90f471bcbf.tgz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25636" y="1807084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/>
                <a:t>openldap_2.4.47+dfsg.orig.tar.gz-b734b63b740333d7d6bd02cb9ce09380.tgz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25636" y="2149989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/>
                <a:t>linux_4.19.118.orig.tar.xz-12f0a53ac0579cb01404de3bc62224c3.tgz</a:t>
              </a:r>
            </a:p>
          </p:txBody>
        </p:sp>
      </p:grp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FD6B239-A3A6-B348-B532-F058FF6C1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80364"/>
              </p:ext>
            </p:extLst>
          </p:nvPr>
        </p:nvGraphicFramePr>
        <p:xfrm>
          <a:off x="316630" y="909926"/>
          <a:ext cx="6196903" cy="100584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6196903">
                  <a:extLst>
                    <a:ext uri="{9D8B030D-6E8A-4147-A177-3AD203B41FA5}">
                      <a16:colId xmlns:a16="http://schemas.microsoft.com/office/drawing/2014/main" val="2818778528"/>
                    </a:ext>
                  </a:extLst>
                </a:gridCol>
              </a:tblGrid>
              <a:tr h="1539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Version Control File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422814581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http://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deb.debian.org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debian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050" dirty="0"/>
                        <a:t>iproute_4.20.0.orig.tar.xz==f3dab4c812812bbb5873cb90f471bcbf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795745582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/>
                        <a:t>http://</a:t>
                      </a:r>
                      <a:r>
                        <a:rPr lang="en-US" sz="1050" dirty="0" err="1"/>
                        <a:t>deb.debian.org</a:t>
                      </a:r>
                      <a:r>
                        <a:rPr lang="en-US" sz="1050" dirty="0"/>
                        <a:t>/</a:t>
                      </a:r>
                      <a:r>
                        <a:rPr lang="en-US" sz="1050" dirty="0" err="1"/>
                        <a:t>debian</a:t>
                      </a:r>
                      <a:r>
                        <a:rPr lang="en-US" sz="1050" dirty="0"/>
                        <a:t>/l/linux_4.19.118.orig.tar.xz==12f0a53ac0579cb01404de3bc62224c3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822040025"/>
                  </a:ext>
                </a:extLst>
              </a:tr>
              <a:tr h="15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https://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</a:rPr>
                        <a:t>repo.pureos.net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/openldap_2.4.47+dfsg.orig.tar.gz==</a:t>
                      </a:r>
                      <a:r>
                        <a:rPr lang="en-US" sz="1050" dirty="0"/>
                        <a:t>b734b63b740333d7d6bd02cb9ce09380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557169301"/>
                  </a:ext>
                </a:extLst>
              </a:tr>
            </a:tbl>
          </a:graphicData>
        </a:graphic>
      </p:graphicFrame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6300395" y="2859586"/>
            <a:ext cx="2091121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Copy from cache directory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7166320" y="561537"/>
            <a:ext cx="3233777" cy="552192"/>
          </a:xfrm>
          <a:prstGeom prst="snip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Makefile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 err="1"/>
              <a:t>wget</a:t>
            </a:r>
            <a:r>
              <a:rPr lang="en-US" sz="1050" dirty="0"/>
              <a:t> http://</a:t>
            </a:r>
            <a:r>
              <a:rPr lang="en-US" sz="1050" dirty="0" err="1"/>
              <a:t>deb.debian.org</a:t>
            </a:r>
            <a:r>
              <a:rPr lang="en-US" sz="1050" dirty="0"/>
              <a:t>//l/linux_4.19.118.orig.tar.xz</a:t>
            </a:r>
          </a:p>
          <a:p>
            <a:pPr algn="ctr">
              <a:lnSpc>
                <a:spcPct val="150000"/>
              </a:lnSpc>
            </a:pP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55" idx="1"/>
            <a:endCxn id="106" idx="0"/>
          </p:cNvCxnSpPr>
          <p:nvPr/>
        </p:nvCxnSpPr>
        <p:spPr>
          <a:xfrm rot="5400000">
            <a:off x="7191654" y="1268030"/>
            <a:ext cx="1745857" cy="143725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29" idx="3"/>
            <a:endCxn id="106" idx="3"/>
          </p:cNvCxnSpPr>
          <p:nvPr/>
        </p:nvCxnSpPr>
        <p:spPr>
          <a:xfrm flipH="1">
            <a:off x="6300395" y="1412846"/>
            <a:ext cx="213138" cy="1639796"/>
          </a:xfrm>
          <a:prstGeom prst="bentConnector5">
            <a:avLst>
              <a:gd name="adj1" fmla="val -107254"/>
              <a:gd name="adj2" fmla="val 59448"/>
              <a:gd name="adj3" fmla="val 2072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rot="10800000" flipV="1">
            <a:off x="5659247" y="3052642"/>
            <a:ext cx="641149" cy="78359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7866962" y="2243830"/>
            <a:ext cx="2008926" cy="386112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Download from web &lt;URL&gt; 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0558B31-E48B-AE4D-BCF0-BB19805F35D3}"/>
              </a:ext>
            </a:extLst>
          </p:cNvPr>
          <p:cNvCxnSpPr>
            <a:cxnSpLocks/>
            <a:stCxn id="55" idx="1"/>
            <a:endCxn id="208" idx="0"/>
          </p:cNvCxnSpPr>
          <p:nvPr/>
        </p:nvCxnSpPr>
        <p:spPr>
          <a:xfrm rot="16200000" flipH="1">
            <a:off x="8262267" y="1634671"/>
            <a:ext cx="1130101" cy="8821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8430986" y="1966530"/>
            <a:ext cx="13841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340" idx="0"/>
          </p:cNvCxnSpPr>
          <p:nvPr/>
        </p:nvCxnSpPr>
        <p:spPr>
          <a:xfrm rot="16200000" flipH="1">
            <a:off x="7363621" y="3228032"/>
            <a:ext cx="880976" cy="9163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5400000">
            <a:off x="7818478" y="3073727"/>
            <a:ext cx="1496732" cy="6091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6631823" y="4126674"/>
            <a:ext cx="3260880" cy="677840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 </a:t>
            </a:r>
          </a:p>
          <a:p>
            <a:pPr algn="ctr"/>
            <a:r>
              <a:rPr lang="en-US" sz="1050" dirty="0"/>
              <a:t>version file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>
            <a:off x="5659246" y="3836234"/>
            <a:ext cx="2603017" cy="968280"/>
          </a:xfrm>
          <a:prstGeom prst="bentConnector4">
            <a:avLst>
              <a:gd name="adj1" fmla="val 18682"/>
              <a:gd name="adj2" fmla="val 12360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136D84-4792-8D47-8327-1D8D19085CCC}"/>
              </a:ext>
            </a:extLst>
          </p:cNvPr>
          <p:cNvGrpSpPr/>
          <p:nvPr/>
        </p:nvGrpSpPr>
        <p:grpSpPr>
          <a:xfrm>
            <a:off x="10007906" y="1486352"/>
            <a:ext cx="1868519" cy="2804288"/>
            <a:chOff x="9226869" y="1002885"/>
            <a:chExt cx="1868519" cy="2804288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36EBB322-A841-0347-A898-5762C5923F94}"/>
                </a:ext>
              </a:extLst>
            </p:cNvPr>
            <p:cNvGrpSpPr/>
            <p:nvPr/>
          </p:nvGrpSpPr>
          <p:grpSpPr>
            <a:xfrm>
              <a:off x="9226869" y="1002885"/>
              <a:ext cx="1868519" cy="2804288"/>
              <a:chOff x="7687418" y="1153902"/>
              <a:chExt cx="2229053" cy="1213184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A0DEEF2-07B5-9D41-97BA-23583505A8FB}"/>
                  </a:ext>
                </a:extLst>
              </p:cNvPr>
              <p:cNvSpPr/>
              <p:nvPr/>
            </p:nvSpPr>
            <p:spPr>
              <a:xfrm>
                <a:off x="7687418" y="1153902"/>
                <a:ext cx="2229053" cy="1213184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050" b="1" dirty="0">
                    <a:solidFill>
                      <a:srgbClr val="C00000"/>
                    </a:solidFill>
                  </a:rPr>
                  <a:t>Web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319B73D-2D23-D64D-A5D7-45F4F2D9A16C}"/>
                  </a:ext>
                </a:extLst>
              </p:cNvPr>
              <p:cNvSpPr/>
              <p:nvPr/>
            </p:nvSpPr>
            <p:spPr>
              <a:xfrm>
                <a:off x="7876076" y="1410869"/>
                <a:ext cx="1886929" cy="182586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C00000"/>
                    </a:solidFill>
                  </a:rPr>
                  <a:t>https://</a:t>
                </a:r>
                <a:r>
                  <a:rPr lang="en-US" sz="1050" dirty="0" err="1">
                    <a:solidFill>
                      <a:srgbClr val="C00000"/>
                    </a:solidFill>
                  </a:rPr>
                  <a:t>repo.pureos.net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FAB8E118-6244-334F-BC68-E4E72C473697}"/>
                  </a:ext>
                </a:extLst>
              </p:cNvPr>
              <p:cNvSpPr/>
              <p:nvPr/>
            </p:nvSpPr>
            <p:spPr>
              <a:xfrm>
                <a:off x="7876076" y="1718787"/>
                <a:ext cx="1886929" cy="182586"/>
              </a:xfrm>
              <a:prstGeom prst="round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C00000"/>
                    </a:solidFill>
                  </a:rPr>
                  <a:t>https://</a:t>
                </a:r>
                <a:r>
                  <a:rPr lang="en-US" sz="1050" dirty="0" err="1">
                    <a:solidFill>
                      <a:srgbClr val="C00000"/>
                    </a:solidFill>
                  </a:rPr>
                  <a:t>repo.debian.net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78" name="Rounded Rectangle 377">
              <a:extLst>
                <a:ext uri="{FF2B5EF4-FFF2-40B4-BE49-F238E27FC236}">
                  <a16:creationId xmlns:a16="http://schemas.microsoft.com/office/drawing/2014/main" id="{7C571F47-CDDA-EA44-9606-3EFA0CD581B7}"/>
                </a:ext>
              </a:extLst>
            </p:cNvPr>
            <p:cNvSpPr/>
            <p:nvPr/>
          </p:nvSpPr>
          <p:spPr>
            <a:xfrm>
              <a:off x="9398202" y="3066132"/>
              <a:ext cx="1581731" cy="422050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</a:rPr>
                <a:t>https://</a:t>
              </a:r>
              <a:r>
                <a:rPr lang="en-US" sz="1050" dirty="0" err="1">
                  <a:solidFill>
                    <a:srgbClr val="C00000"/>
                  </a:solidFill>
                </a:rPr>
                <a:t>pypi.org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100" idx="1"/>
            <a:endCxn id="208" idx="1"/>
          </p:cNvCxnSpPr>
          <p:nvPr/>
        </p:nvCxnSpPr>
        <p:spPr>
          <a:xfrm rot="10800000">
            <a:off x="9875888" y="2436887"/>
            <a:ext cx="290162" cy="56622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5939DD-891D-8A41-A6DB-0AC098170D19}"/>
              </a:ext>
            </a:extLst>
          </p:cNvPr>
          <p:cNvSpPr txBox="1"/>
          <p:nvPr/>
        </p:nvSpPr>
        <p:spPr>
          <a:xfrm>
            <a:off x="4821552" y="5418053"/>
            <a:ext cx="366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WGET/CURL Package Version Caching</a:t>
            </a:r>
          </a:p>
        </p:txBody>
      </p:sp>
    </p:spTree>
    <p:extLst>
      <p:ext uri="{BB962C8B-B14F-4D97-AF65-F5344CB8AC3E}">
        <p14:creationId xmlns:p14="http://schemas.microsoft.com/office/powerpoint/2010/main" val="425563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EBB322-A841-0347-A898-5762C5923F94}"/>
              </a:ext>
            </a:extLst>
          </p:cNvPr>
          <p:cNvGrpSpPr/>
          <p:nvPr/>
        </p:nvGrpSpPr>
        <p:grpSpPr>
          <a:xfrm>
            <a:off x="8431496" y="1083419"/>
            <a:ext cx="2055371" cy="667679"/>
            <a:chOff x="7687418" y="1193288"/>
            <a:chExt cx="2229053" cy="736804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A0DEEF2-07B5-9D41-97BA-23583505A8FB}"/>
                </a:ext>
              </a:extLst>
            </p:cNvPr>
            <p:cNvSpPr/>
            <p:nvPr/>
          </p:nvSpPr>
          <p:spPr>
            <a:xfrm>
              <a:off x="7687418" y="1193288"/>
              <a:ext cx="2229053" cy="73680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Go Repo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319B73D-2D23-D64D-A5D7-45F4F2D9A16C}"/>
                </a:ext>
              </a:extLst>
            </p:cNvPr>
            <p:cNvSpPr/>
            <p:nvPr/>
          </p:nvSpPr>
          <p:spPr>
            <a:xfrm>
              <a:off x="8039818" y="1525800"/>
              <a:ext cx="1559444" cy="294057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https://</a:t>
              </a:r>
              <a:r>
                <a:rPr lang="en-US" sz="1050" dirty="0" err="1"/>
                <a:t>go.dev</a:t>
              </a:r>
              <a:r>
                <a:rPr lang="en-US" sz="1050" dirty="0"/>
                <a:t>/mod</a:t>
              </a: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B8E8834-2AC6-8A49-BE5C-2805B8429752}"/>
              </a:ext>
            </a:extLst>
          </p:cNvPr>
          <p:cNvSpPr txBox="1"/>
          <p:nvPr/>
        </p:nvSpPr>
        <p:spPr>
          <a:xfrm>
            <a:off x="4506690" y="1957731"/>
            <a:ext cx="1023075" cy="28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513555-032D-6943-BF54-DF07C8172021}"/>
              </a:ext>
            </a:extLst>
          </p:cNvPr>
          <p:cNvGrpSpPr/>
          <p:nvPr/>
        </p:nvGrpSpPr>
        <p:grpSpPr>
          <a:xfrm>
            <a:off x="425466" y="3996512"/>
            <a:ext cx="3936934" cy="1642366"/>
            <a:chOff x="7837611" y="1153902"/>
            <a:chExt cx="1681770" cy="141283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297F353-56ED-D949-B8B6-5E6346D55994}"/>
                </a:ext>
              </a:extLst>
            </p:cNvPr>
            <p:cNvSpPr/>
            <p:nvPr/>
          </p:nvSpPr>
          <p:spPr>
            <a:xfrm>
              <a:off x="7837611" y="1153902"/>
              <a:ext cx="1681770" cy="141283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Package cache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61BD98-5F42-9B49-9736-0FF6B6A081AB}"/>
                </a:ext>
              </a:extLst>
            </p:cNvPr>
            <p:cNvSpPr/>
            <p:nvPr/>
          </p:nvSpPr>
          <p:spPr>
            <a:xfrm>
              <a:off x="7925638" y="1486666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go-eb590583d72eb590583d72/&lt;go files&gt;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F4D2AB2-3337-5D44-8224-94E451F97907}"/>
                </a:ext>
              </a:extLst>
            </p:cNvPr>
            <p:cNvSpPr/>
            <p:nvPr/>
          </p:nvSpPr>
          <p:spPr>
            <a:xfrm>
              <a:off x="7925636" y="1807084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go-9892787376378367363e76/&lt;go files&gt;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52F156E-48BE-594B-9A9B-4E09586E8F3B}"/>
                </a:ext>
              </a:extLst>
            </p:cNvPr>
            <p:cNvSpPr/>
            <p:nvPr/>
          </p:nvSpPr>
          <p:spPr>
            <a:xfrm>
              <a:off x="7925636" y="2149989"/>
              <a:ext cx="1559443" cy="200845"/>
            </a:xfrm>
            <a:prstGeom prst="round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go-3442309480923840932832/&lt;go files&gt;</a:t>
              </a:r>
            </a:p>
          </p:txBody>
        </p:sp>
      </p:grp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D042628-82A0-894A-A5ED-699F82FA7A85}"/>
              </a:ext>
            </a:extLst>
          </p:cNvPr>
          <p:cNvCxnSpPr>
            <a:cxnSpLocks/>
            <a:stCxn id="26" idx="2"/>
            <a:endCxn id="208" idx="0"/>
          </p:cNvCxnSpPr>
          <p:nvPr/>
        </p:nvCxnSpPr>
        <p:spPr>
          <a:xfrm rot="16200000" flipH="1">
            <a:off x="8988297" y="2138313"/>
            <a:ext cx="975820" cy="16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7DB1F92-E62D-7548-8493-6B4B372625ED}"/>
              </a:ext>
            </a:extLst>
          </p:cNvPr>
          <p:cNvSpPr/>
          <p:nvPr/>
        </p:nvSpPr>
        <p:spPr>
          <a:xfrm flipH="1">
            <a:off x="4917871" y="3401628"/>
            <a:ext cx="2651387" cy="467195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Copy to GOPATH cache directory</a:t>
            </a:r>
          </a:p>
        </p:txBody>
      </p:sp>
      <p:sp>
        <p:nvSpPr>
          <p:cNvPr id="55" name="Snip Diagonal Corner of Rectangle 54">
            <a:extLst>
              <a:ext uri="{FF2B5EF4-FFF2-40B4-BE49-F238E27FC236}">
                <a16:creationId xmlns:a16="http://schemas.microsoft.com/office/drawing/2014/main" id="{73E5B374-7C61-D447-8DFC-92854CA55800}"/>
              </a:ext>
            </a:extLst>
          </p:cNvPr>
          <p:cNvSpPr/>
          <p:nvPr/>
        </p:nvSpPr>
        <p:spPr>
          <a:xfrm>
            <a:off x="4725175" y="944905"/>
            <a:ext cx="2623030" cy="668152"/>
          </a:xfrm>
          <a:prstGeom prst="snip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Makefile</a:t>
            </a:r>
            <a:endParaRPr lang="en-US" sz="1050" dirty="0"/>
          </a:p>
          <a:p>
            <a:pPr algn="ctr">
              <a:lnSpc>
                <a:spcPct val="150000"/>
              </a:lnSpc>
            </a:pPr>
            <a:r>
              <a:rPr lang="en-US" sz="1050" dirty="0"/>
              <a:t>go </a:t>
            </a:r>
            <a:r>
              <a:rPr lang="en-US" sz="1050" dirty="0" err="1"/>
              <a:t>go.mod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8447B88A-77D7-044B-981D-9DED30E2D088}"/>
              </a:ext>
            </a:extLst>
          </p:cNvPr>
          <p:cNvCxnSpPr>
            <a:cxnSpLocks/>
            <a:stCxn id="32" idx="1"/>
            <a:endCxn id="106" idx="0"/>
          </p:cNvCxnSpPr>
          <p:nvPr/>
        </p:nvCxnSpPr>
        <p:spPr>
          <a:xfrm rot="16200000" flipH="1">
            <a:off x="5786303" y="2944367"/>
            <a:ext cx="663550" cy="25097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EE9F5A11-3FCA-B64D-8C09-5143382BD605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>
            <a:off x="3452685" y="2351884"/>
            <a:ext cx="1294419" cy="1474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95D67DE-372D-814E-B52B-3127A3FED2D3}"/>
              </a:ext>
            </a:extLst>
          </p:cNvPr>
          <p:cNvCxnSpPr>
            <a:cxnSpLocks/>
            <a:stCxn id="106" idx="3"/>
            <a:endCxn id="67" idx="3"/>
          </p:cNvCxnSpPr>
          <p:nvPr/>
        </p:nvCxnSpPr>
        <p:spPr>
          <a:xfrm rot="10800000" flipV="1">
            <a:off x="4282101" y="3635225"/>
            <a:ext cx="635770" cy="12373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36A3A890-0D21-E54E-8056-9B779AC92D6B}"/>
              </a:ext>
            </a:extLst>
          </p:cNvPr>
          <p:cNvSpPr/>
          <p:nvPr/>
        </p:nvSpPr>
        <p:spPr>
          <a:xfrm flipH="1">
            <a:off x="8563862" y="2627025"/>
            <a:ext cx="1826295" cy="467195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Download from web &lt;URL&gt; </a:t>
            </a:r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60558B31-E48B-AE4D-BCF0-BB19805F35D3}"/>
              </a:ext>
            </a:extLst>
          </p:cNvPr>
          <p:cNvCxnSpPr>
            <a:cxnSpLocks/>
            <a:stCxn id="55" idx="1"/>
            <a:endCxn id="208" idx="0"/>
          </p:cNvCxnSpPr>
          <p:nvPr/>
        </p:nvCxnSpPr>
        <p:spPr>
          <a:xfrm rot="16200000" flipH="1">
            <a:off x="7249865" y="399881"/>
            <a:ext cx="1013968" cy="34403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5F31066D-A246-7444-A7B5-C82E752263C9}"/>
              </a:ext>
            </a:extLst>
          </p:cNvPr>
          <p:cNvSpPr txBox="1"/>
          <p:nvPr/>
        </p:nvSpPr>
        <p:spPr>
          <a:xfrm>
            <a:off x="7249442" y="1824450"/>
            <a:ext cx="1300307" cy="28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Cache not exists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DD23AEA7-3E43-6644-8CDC-389E8B4C0852}"/>
              </a:ext>
            </a:extLst>
          </p:cNvPr>
          <p:cNvCxnSpPr>
            <a:cxnSpLocks/>
            <a:stCxn id="106" idx="2"/>
            <a:endCxn id="340" idx="0"/>
          </p:cNvCxnSpPr>
          <p:nvPr/>
        </p:nvCxnSpPr>
        <p:spPr>
          <a:xfrm rot="16200000" flipH="1">
            <a:off x="6889824" y="3222562"/>
            <a:ext cx="376689" cy="16692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D1F480C-E1F5-CE44-AEFC-56B9FF48A329}"/>
              </a:ext>
            </a:extLst>
          </p:cNvPr>
          <p:cNvCxnSpPr>
            <a:cxnSpLocks/>
            <a:stCxn id="208" idx="2"/>
            <a:endCxn id="340" idx="0"/>
          </p:cNvCxnSpPr>
          <p:nvPr/>
        </p:nvCxnSpPr>
        <p:spPr>
          <a:xfrm rot="5400000">
            <a:off x="8119245" y="2887748"/>
            <a:ext cx="1151292" cy="156423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ounded Rectangle 339">
            <a:extLst>
              <a:ext uri="{FF2B5EF4-FFF2-40B4-BE49-F238E27FC236}">
                <a16:creationId xmlns:a16="http://schemas.microsoft.com/office/drawing/2014/main" id="{3F72D7F9-F470-5E41-83FA-FEDB3B3C9CB8}"/>
              </a:ext>
            </a:extLst>
          </p:cNvPr>
          <p:cNvSpPr/>
          <p:nvPr/>
        </p:nvSpPr>
        <p:spPr>
          <a:xfrm flipH="1">
            <a:off x="5448319" y="4245512"/>
            <a:ext cx="4928908" cy="621385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 into cache </a:t>
            </a:r>
          </a:p>
          <a:p>
            <a:pPr algn="ctr"/>
            <a:r>
              <a:rPr lang="en-US" sz="1050" dirty="0"/>
              <a:t>and</a:t>
            </a:r>
          </a:p>
          <a:p>
            <a:pPr algn="ctr"/>
            <a:r>
              <a:rPr lang="en-US" sz="1050" dirty="0"/>
              <a:t> version file if not exists already</a:t>
            </a:r>
          </a:p>
        </p:txBody>
      </p: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4DDF901C-7C90-CA40-82DB-B3856244C1A3}"/>
              </a:ext>
            </a:extLst>
          </p:cNvPr>
          <p:cNvCxnSpPr>
            <a:cxnSpLocks/>
            <a:stCxn id="67" idx="3"/>
            <a:endCxn id="340" idx="2"/>
          </p:cNvCxnSpPr>
          <p:nvPr/>
        </p:nvCxnSpPr>
        <p:spPr>
          <a:xfrm flipV="1">
            <a:off x="4282101" y="4866897"/>
            <a:ext cx="3630672" cy="565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F50C3C-7058-EE41-9869-CBB383F0A4D2}"/>
              </a:ext>
            </a:extLst>
          </p:cNvPr>
          <p:cNvSpPr txBox="1"/>
          <p:nvPr/>
        </p:nvSpPr>
        <p:spPr>
          <a:xfrm>
            <a:off x="3770561" y="3385815"/>
            <a:ext cx="1023075" cy="28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Global lock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CA0E9A-F212-9C43-AA7F-B0942653A7B5}"/>
              </a:ext>
            </a:extLst>
          </p:cNvPr>
          <p:cNvGrpSpPr/>
          <p:nvPr/>
        </p:nvGrpSpPr>
        <p:grpSpPr>
          <a:xfrm>
            <a:off x="434874" y="1751098"/>
            <a:ext cx="3583216" cy="1159208"/>
            <a:chOff x="990809" y="817734"/>
            <a:chExt cx="3583216" cy="1159208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88E91F73-4CD5-DB4B-A733-218249ACFD55}"/>
                </a:ext>
              </a:extLst>
            </p:cNvPr>
            <p:cNvSpPr/>
            <p:nvPr/>
          </p:nvSpPr>
          <p:spPr>
            <a:xfrm>
              <a:off x="990809" y="817734"/>
              <a:ext cx="3583216" cy="1159208"/>
            </a:xfrm>
            <a:prstGeom prst="roundRect">
              <a:avLst>
                <a:gd name="adj" fmla="val 10670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rgbClr val="C00000"/>
                  </a:solidFill>
                </a:rPr>
                <a:t>Version Control File</a:t>
              </a:r>
            </a:p>
          </p:txBody>
        </p:sp>
        <p:sp>
          <p:nvSpPr>
            <p:cNvPr id="31" name="Round Diagonal Corner of Rectangle 30">
              <a:extLst>
                <a:ext uri="{FF2B5EF4-FFF2-40B4-BE49-F238E27FC236}">
                  <a16:creationId xmlns:a16="http://schemas.microsoft.com/office/drawing/2014/main" id="{6ACAC117-FCD0-9347-971F-BB35ABC56652}"/>
                </a:ext>
              </a:extLst>
            </p:cNvPr>
            <p:cNvSpPr/>
            <p:nvPr/>
          </p:nvSpPr>
          <p:spPr>
            <a:xfrm>
              <a:off x="1517642" y="1179800"/>
              <a:ext cx="2490978" cy="477439"/>
            </a:xfrm>
            <a:prstGeom prst="round2DiagRect">
              <a:avLst>
                <a:gd name="adj1" fmla="val 37937"/>
                <a:gd name="adj2" fmla="val 0"/>
              </a:avLst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go.mod</a:t>
              </a:r>
              <a:endParaRPr lang="en-US" sz="1050" dirty="0"/>
            </a:p>
          </p:txBody>
        </p:sp>
      </p:grp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4C7C29F2-4687-564B-948E-2985C83F29E1}"/>
              </a:ext>
            </a:extLst>
          </p:cNvPr>
          <p:cNvSpPr/>
          <p:nvPr/>
        </p:nvSpPr>
        <p:spPr>
          <a:xfrm>
            <a:off x="4747104" y="2260639"/>
            <a:ext cx="2490978" cy="477439"/>
          </a:xfrm>
          <a:prstGeom prst="round2DiagRect">
            <a:avLst>
              <a:gd name="adj1" fmla="val 37937"/>
              <a:gd name="adj2" fmla="val 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HASH= eb590583d72eb590583d72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496DC0-6683-2447-8931-8D7D07695CA6}"/>
              </a:ext>
            </a:extLst>
          </p:cNvPr>
          <p:cNvSpPr txBox="1"/>
          <p:nvPr/>
        </p:nvSpPr>
        <p:spPr>
          <a:xfrm>
            <a:off x="4725175" y="5788792"/>
            <a:ext cx="335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GO Module Version Caching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CA0355F-C3A0-844E-892B-94CE05D1CF75}"/>
              </a:ext>
            </a:extLst>
          </p:cNvPr>
          <p:cNvCxnSpPr>
            <a:cxnSpLocks/>
            <a:stCxn id="55" idx="1"/>
            <a:endCxn id="32" idx="3"/>
          </p:cNvCxnSpPr>
          <p:nvPr/>
        </p:nvCxnSpPr>
        <p:spPr>
          <a:xfrm rot="5400000">
            <a:off x="5690851" y="1914800"/>
            <a:ext cx="647582" cy="4409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3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 sz="800" dirty="0" err="1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2225</Words>
  <Application>Microsoft Macintosh PowerPoint</Application>
  <PresentationFormat>Widescreen</PresentationFormat>
  <Paragraphs>494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SONIC BUILD VERSIONING</dc:title>
  <dc:creator>Kalimuthu Velappan</dc:creator>
  <cp:lastModifiedBy>Kalimuthu Velappan</cp:lastModifiedBy>
  <cp:revision>74</cp:revision>
  <dcterms:created xsi:type="dcterms:W3CDTF">2019-09-04T11:06:33Z</dcterms:created>
  <dcterms:modified xsi:type="dcterms:W3CDTF">2022-03-01T15:04:26Z</dcterms:modified>
</cp:coreProperties>
</file>