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5ABC-B001-4E51-8A1F-70B85D077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84856-2825-417D-B4C5-EE31E7514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EF696-FAF7-45ED-B077-4D610257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716C-188B-4FB0-BB6D-09C286E880B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3E1F2-D06B-4D00-8FC3-5B32A9C4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25FA2-40D5-40E7-B3C3-B7304FC7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079-343E-44DA-9CC2-A75A54A07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9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D4C7E-ECF8-4BEB-B32F-2B512A1B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06E6D-7D27-410B-979E-245E4EC89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AB086-75DC-4BC3-A836-42E471BA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716C-188B-4FB0-BB6D-09C286E880B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3A136-0630-42B5-B524-A3568BED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3856C-78BD-469B-B169-4E350579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079-343E-44DA-9CC2-A75A54A07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4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1DD52-C87B-4853-BA70-19384A48A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79246-CFBF-49C9-8781-F8FDE3FBD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B7A0E-B455-4766-B04E-E906B0E43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716C-188B-4FB0-BB6D-09C286E880B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CA048-525F-4A9F-AAC5-305460D8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E6237-E686-4BE5-8B04-F297A51E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079-343E-44DA-9CC2-A75A54A07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2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0E99-046F-494E-AD48-F4E649CD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95309-D90E-47C7-A3A1-164974134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0626-1641-4404-AF32-67538A92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716C-188B-4FB0-BB6D-09C286E880B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2ED8D-D0D8-499D-9131-1795DAB6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1DFBC-167B-4212-BA0A-8A64AFC7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079-343E-44DA-9CC2-A75A54A07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E81C-2F1E-4438-8850-67DCB36BE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59C0E-6ED0-41D9-BC5C-3EDFBB2F5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9F3A0-E4AA-4E4B-A35F-58948543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716C-188B-4FB0-BB6D-09C286E880B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5EDD6-ABCA-4D60-AFB2-DD7B4C69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2ED6C-B68E-471A-BEE8-046A4DF5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079-343E-44DA-9CC2-A75A54A07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3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F366-CEFF-4424-B40F-6472C512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AE11A-ECFB-4E9C-84DE-EDC7AC6B4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8EC8D-0169-40C5-A81D-4FC07AA93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90CA-DF43-4B35-82D6-040DD8EE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716C-188B-4FB0-BB6D-09C286E880B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C4B92-DC12-46B0-8AA6-CE2FE28E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7EA5B-AED1-4FF0-8F89-23B9C0B9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079-343E-44DA-9CC2-A75A54A07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8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80EC-8873-43AA-B088-4CF489C94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7E478-226C-48BA-9868-A55661D09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CA21A-120A-4E5C-8FAF-46398C52E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FDF59-5E64-4823-9430-73BC84D35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717A0-CFD8-43ED-99EA-6FB4E11E5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522FE-3A35-4E50-B6DA-E6BDF563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716C-188B-4FB0-BB6D-09C286E880B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A11E1-7294-41C4-B6CA-808FE22C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90EC7-C814-4BF0-A503-77358ADA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079-343E-44DA-9CC2-A75A54A07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2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1431-1CA0-4484-8417-7284BE39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ECF00-6719-48D8-94EA-901842E0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716C-188B-4FB0-BB6D-09C286E880B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1D994-2EB1-4DD1-973B-1B2CA1A9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39287-261D-4C81-8FE2-731D0236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079-343E-44DA-9CC2-A75A54A07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3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64F87-5032-44A8-A806-F8FA9917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716C-188B-4FB0-BB6D-09C286E880B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FC39F-5207-4E84-B4A5-4EE976A2C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19E29-0487-4290-903A-2EC53B43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079-343E-44DA-9CC2-A75A54A07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0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B777-C5B6-4491-8F28-BECC7DD8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2615A-C1EC-4FCA-A896-0E5A1B41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C4A43-2CB7-4AC0-9AF9-8AF5E1AD4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D1853-2610-4E85-BC97-0BB12AB3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716C-188B-4FB0-BB6D-09C286E880B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F7EA1-40E2-46A0-9A2C-66AD766F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DAD6F-2D95-4551-8071-859E2761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079-343E-44DA-9CC2-A75A54A07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4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03E8-0322-42D4-B0B4-E6D79DA7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50380-8235-4399-810D-D8304ACDA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4DE60-50F2-49EB-A68E-54FC605FC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EB90F-A3B4-459D-B48C-54633E6E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716C-188B-4FB0-BB6D-09C286E880B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3BDCD-5129-4D25-8D42-F715F557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5774D-8ACE-4B23-B5D1-D1D00396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079-343E-44DA-9CC2-A75A54A07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7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C15FF-F942-4F1E-9B1F-8080114E1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601F7-B8A9-4D5F-9827-C5FADB232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B4C36-8BAB-4E35-B19D-2AC2CBE09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0716C-188B-4FB0-BB6D-09C286E880B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EAF00-6178-4617-B805-DC205906A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6CAAF-A631-4825-86C9-96225D437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28079-343E-44DA-9CC2-A75A54A07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9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29F7710-CE69-479B-BAF6-97CF2897BBBE}"/>
              </a:ext>
            </a:extLst>
          </p:cNvPr>
          <p:cNvGrpSpPr/>
          <p:nvPr/>
        </p:nvGrpSpPr>
        <p:grpSpPr>
          <a:xfrm>
            <a:off x="2192482" y="1070263"/>
            <a:ext cx="7871113" cy="2844513"/>
            <a:chOff x="2192482" y="1070263"/>
            <a:chExt cx="7871113" cy="284451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2DB69B1-D7EB-40BD-8D19-ADFC40C8DC7B}"/>
                </a:ext>
              </a:extLst>
            </p:cNvPr>
            <p:cNvSpPr/>
            <p:nvPr/>
          </p:nvSpPr>
          <p:spPr>
            <a:xfrm>
              <a:off x="5008417" y="2114551"/>
              <a:ext cx="1569027" cy="1132609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/>
                <a:t>sysmonitor</a:t>
              </a:r>
              <a:r>
                <a:rPr lang="en-US" sz="1100" dirty="0"/>
                <a:t> service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45B8F62-37A8-4B41-8744-DD549064BF07}"/>
                </a:ext>
              </a:extLst>
            </p:cNvPr>
            <p:cNvSpPr/>
            <p:nvPr/>
          </p:nvSpPr>
          <p:spPr>
            <a:xfrm>
              <a:off x="2192483" y="1246908"/>
              <a:ext cx="1569027" cy="540327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Memory Monitoring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34891B1-3BCC-487F-8476-010A08D1C462}"/>
                </a:ext>
              </a:extLst>
            </p:cNvPr>
            <p:cNvSpPr/>
            <p:nvPr/>
          </p:nvSpPr>
          <p:spPr>
            <a:xfrm>
              <a:off x="2192483" y="2275610"/>
              <a:ext cx="1569027" cy="540327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CPU Monitoring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AEB74E1-3673-4C84-9F53-9E739421B70C}"/>
                </a:ext>
              </a:extLst>
            </p:cNvPr>
            <p:cNvSpPr/>
            <p:nvPr/>
          </p:nvSpPr>
          <p:spPr>
            <a:xfrm>
              <a:off x="2192482" y="3293919"/>
              <a:ext cx="1569027" cy="540327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DISK Monitoring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E846834-8E0B-4863-8CD4-99652B79ECFE}"/>
                </a:ext>
              </a:extLst>
            </p:cNvPr>
            <p:cNvSpPr/>
            <p:nvPr/>
          </p:nvSpPr>
          <p:spPr>
            <a:xfrm>
              <a:off x="8494568" y="1070263"/>
              <a:ext cx="1569027" cy="1226125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SYSLOG</a:t>
              </a: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E1D45CE3-FA0E-4A66-97A0-9D35BB9F8EAD}"/>
                </a:ext>
              </a:extLst>
            </p:cNvPr>
            <p:cNvCxnSpPr>
              <a:stCxn id="5" idx="3"/>
              <a:endCxn id="4" idx="1"/>
            </p:cNvCxnSpPr>
            <p:nvPr/>
          </p:nvCxnSpPr>
          <p:spPr>
            <a:xfrm>
              <a:off x="3761510" y="1517072"/>
              <a:ext cx="1246907" cy="116378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>
                <a:lumMod val="67000"/>
              </a:schemeClr>
            </a:lnRef>
            <a:fillRef idx="0">
              <a:schemeClr val="accent5">
                <a:lumMod val="67000"/>
              </a:schemeClr>
            </a:fillRef>
            <a:effectRef idx="0">
              <a:schemeClr val="accent5">
                <a:lumMod val="67000"/>
              </a:schemeClr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545D18CA-9B64-4D6B-9F2E-CF18B17357A8}"/>
                </a:ext>
              </a:extLst>
            </p:cNvPr>
            <p:cNvCxnSpPr>
              <a:stCxn id="6" idx="3"/>
              <a:endCxn id="4" idx="1"/>
            </p:cNvCxnSpPr>
            <p:nvPr/>
          </p:nvCxnSpPr>
          <p:spPr>
            <a:xfrm>
              <a:off x="3761510" y="2545774"/>
              <a:ext cx="1246907" cy="1350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>
                <a:lumMod val="67000"/>
              </a:schemeClr>
            </a:lnRef>
            <a:fillRef idx="0">
              <a:schemeClr val="accent5">
                <a:lumMod val="67000"/>
              </a:schemeClr>
            </a:fillRef>
            <a:effectRef idx="0">
              <a:schemeClr val="accent5">
                <a:lumMod val="67000"/>
              </a:schemeClr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D8C1873D-658E-4FA1-AD6E-5AB947B10A8E}"/>
                </a:ext>
              </a:extLst>
            </p:cNvPr>
            <p:cNvCxnSpPr>
              <a:stCxn id="7" idx="3"/>
              <a:endCxn id="4" idx="1"/>
            </p:cNvCxnSpPr>
            <p:nvPr/>
          </p:nvCxnSpPr>
          <p:spPr>
            <a:xfrm flipV="1">
              <a:off x="3761509" y="2680856"/>
              <a:ext cx="1246908" cy="88322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>
                <a:lumMod val="67000"/>
              </a:schemeClr>
            </a:lnRef>
            <a:fillRef idx="0">
              <a:schemeClr val="accent5">
                <a:lumMod val="67000"/>
              </a:schemeClr>
            </a:fillRef>
            <a:effectRef idx="0">
              <a:schemeClr val="accent5">
                <a:lumMod val="67000"/>
              </a:schemeClr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E2D5455B-143F-4FF5-970E-293322A3F32A}"/>
                </a:ext>
              </a:extLst>
            </p:cNvPr>
            <p:cNvCxnSpPr>
              <a:cxnSpLocks/>
              <a:stCxn id="4" idx="3"/>
              <a:endCxn id="8" idx="2"/>
            </p:cNvCxnSpPr>
            <p:nvPr/>
          </p:nvCxnSpPr>
          <p:spPr>
            <a:xfrm flipV="1">
              <a:off x="6577444" y="2296388"/>
              <a:ext cx="2701638" cy="3844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5">
                <a:lumMod val="67000"/>
              </a:schemeClr>
            </a:lnRef>
            <a:fillRef idx="0">
              <a:schemeClr val="accent5">
                <a:lumMod val="67000"/>
              </a:schemeClr>
            </a:fillRef>
            <a:effectRef idx="0">
              <a:schemeClr val="accent5">
                <a:lumMod val="67000"/>
              </a:schemeClr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306BD94-E6A7-41F7-B4F9-4123753B42DC}"/>
                </a:ext>
              </a:extLst>
            </p:cNvPr>
            <p:cNvSpPr/>
            <p:nvPr/>
          </p:nvSpPr>
          <p:spPr>
            <a:xfrm>
              <a:off x="5008418" y="1257301"/>
              <a:ext cx="1569027" cy="540327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SONIC services 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BD3DD75D-B00F-4D30-BB99-454C0D33EA35}"/>
                </a:ext>
              </a:extLst>
            </p:cNvPr>
            <p:cNvCxnSpPr>
              <a:stCxn id="18" idx="2"/>
              <a:endCxn id="4" idx="0"/>
            </p:cNvCxnSpPr>
            <p:nvPr/>
          </p:nvCxnSpPr>
          <p:spPr>
            <a:xfrm rot="5400000">
              <a:off x="5634471" y="1956089"/>
              <a:ext cx="316923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>
                <a:lumMod val="67000"/>
              </a:schemeClr>
            </a:lnRef>
            <a:fillRef idx="0">
              <a:schemeClr val="accent5">
                <a:lumMod val="67000"/>
              </a:schemeClr>
            </a:fillRef>
            <a:effectRef idx="0">
              <a:schemeClr val="accent5">
                <a:lumMod val="67000"/>
              </a:schemeClr>
            </a:effectRef>
            <a:fontRef idx="minor">
              <a:schemeClr val="tx1"/>
            </a:fontRef>
          </p:style>
        </p:cxn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1E315A2-989C-423C-B7E5-12E310C37687}"/>
                </a:ext>
              </a:extLst>
            </p:cNvPr>
            <p:cNvSpPr/>
            <p:nvPr/>
          </p:nvSpPr>
          <p:spPr>
            <a:xfrm>
              <a:off x="8494568" y="3213387"/>
              <a:ext cx="1569027" cy="701389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Console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633A1866-DE24-4A87-B5E6-B6B4772CFD47}"/>
                </a:ext>
              </a:extLst>
            </p:cNvPr>
            <p:cNvCxnSpPr>
              <a:cxnSpLocks/>
              <a:stCxn id="4" idx="2"/>
              <a:endCxn id="33" idx="1"/>
            </p:cNvCxnSpPr>
            <p:nvPr/>
          </p:nvCxnSpPr>
          <p:spPr>
            <a:xfrm rot="16200000" flipH="1">
              <a:off x="6985288" y="2054802"/>
              <a:ext cx="316922" cy="27016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5">
                <a:lumMod val="67000"/>
              </a:schemeClr>
            </a:lnRef>
            <a:fillRef idx="0">
              <a:schemeClr val="accent5">
                <a:lumMod val="67000"/>
              </a:schemeClr>
            </a:fillRef>
            <a:effectRef idx="0">
              <a:schemeClr val="accent5">
                <a:lumMod val="67000"/>
              </a:schemeClr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1841C78-FB2B-4B31-806E-BF5DE0E93613}"/>
                </a:ext>
              </a:extLst>
            </p:cNvPr>
            <p:cNvSpPr txBox="1"/>
            <p:nvPr/>
          </p:nvSpPr>
          <p:spPr>
            <a:xfrm>
              <a:off x="6624203" y="3163114"/>
              <a:ext cx="1475509" cy="2616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/>
                  </a:solidFill>
                </a:rPr>
                <a:t>system ready message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3E439EA-C32E-4C01-8C34-11243396436D}"/>
                </a:ext>
              </a:extLst>
            </p:cNvPr>
            <p:cNvSpPr txBox="1"/>
            <p:nvPr/>
          </p:nvSpPr>
          <p:spPr>
            <a:xfrm>
              <a:off x="6798251" y="2177274"/>
              <a:ext cx="1475509" cy="43088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/>
                  </a:solidFill>
                </a:rPr>
                <a:t>resource info messages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657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Kalimuthu Velappan</dc:creator>
  <cp:lastModifiedBy>Kalimuthu Velappan</cp:lastModifiedBy>
  <cp:revision>4</cp:revision>
  <dcterms:created xsi:type="dcterms:W3CDTF">2019-12-12T11:36:19Z</dcterms:created>
  <dcterms:modified xsi:type="dcterms:W3CDTF">2019-12-13T06:34:45Z</dcterms:modified>
</cp:coreProperties>
</file>