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7"/>
  </p:notesMasterIdLst>
  <p:sldIdLst>
    <p:sldId id="278" r:id="rId5"/>
    <p:sldId id="279" r:id="rId6"/>
    <p:sldId id="282" r:id="rId7"/>
    <p:sldId id="280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CF994-6D9C-4CC9-A59F-2AC03CD16607}">
          <p14:sldIdLst>
            <p14:sldId id="278"/>
            <p14:sldId id="279"/>
            <p14:sldId id="282"/>
            <p14:sldId id="280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5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995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83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834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753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75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884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28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4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7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845" y="1520724"/>
            <a:ext cx="4166647" cy="1088336"/>
          </a:xfrm>
        </p:spPr>
        <p:txBody>
          <a:bodyPr>
            <a:normAutofit/>
          </a:bodyPr>
          <a:lstStyle/>
          <a:p>
            <a:r>
              <a:rPr lang="en-US" sz="4800" i="1" u="sng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FlightManager</a:t>
            </a:r>
            <a:endParaRPr lang="en-US" sz="4800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6526" y="2994953"/>
            <a:ext cx="5961284" cy="15183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000" i="1" dirty="0">
                <a:solidFill>
                  <a:schemeClr val="accent1">
                    <a:lumMod val="75000"/>
                  </a:schemeClr>
                </a:solidFill>
              </a:rPr>
              <a:t>Изработил: Петър Мануилов, Орлин Виденов, Мариян Халачев, Калин Тодоров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ABE-AB4F-4F85-88B4-431C6B9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60" y="782493"/>
            <a:ext cx="9440034" cy="10883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Наличие на скрити бутони за </a:t>
            </a:r>
            <a:r>
              <a:rPr lang="bg-BG" sz="34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запазване на потребител </a:t>
            </a:r>
            <a:r>
              <a:rPr lang="en-US" sz="34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в Web страницата</a:t>
            </a:r>
            <a:endParaRPr lang="en-US" sz="3400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2A4BC-69E1-436C-9F7B-96484B5A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58" y="2722889"/>
            <a:ext cx="5585838" cy="14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1E31-ECCB-48F5-ACB1-C1A8AC13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29" y="2896299"/>
            <a:ext cx="3927345" cy="1065402"/>
          </a:xfrm>
        </p:spPr>
        <p:txBody>
          <a:bodyPr>
            <a:normAutofit fontScale="90000"/>
          </a:bodyPr>
          <a:lstStyle/>
          <a:p>
            <a:pPr algn="l"/>
            <a:r>
              <a:rPr lang="bg-BG" sz="36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Какво да очаквате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542A-E5FF-40DE-B64B-35D86175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939567"/>
            <a:ext cx="6588856" cy="48028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Ние имаме</a:t>
            </a:r>
            <a:r>
              <a:rPr lang="bg-BG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 цел да развием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страницата с по-удобен интерфейс и усъвършенстване в сферата на Кибер защитата. </a:t>
            </a:r>
          </a:p>
          <a:p>
            <a:pPr>
              <a:lnSpc>
                <a:spcPct val="100000"/>
              </a:lnSpc>
            </a:pPr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бъдеще се очаква да бъде подновен и графичният дизайн на приложението. </a:t>
            </a:r>
          </a:p>
          <a:p>
            <a:pPr>
              <a:lnSpc>
                <a:spcPct val="100000"/>
              </a:lnSpc>
            </a:pPr>
            <a:r>
              <a:rPr lang="bg-BG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Нововъведени</a:t>
            </a:r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ще бъдат повече възможности за търсене и ще бъде предоставена възможност за възстановяване на сумата за закупен билет.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AF1C-DF35-425F-9F2E-1D556F8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53" y="628876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bg-BG" sz="36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Заключение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56D6-DB1D-454F-B0AC-2BE47140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Flight Manager </a:t>
            </a:r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 проект, направен от хора с познания в сферата на разработване на софтуер. </a:t>
            </a:r>
          </a:p>
          <a:p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Приложението представлява график на полети, които може да резервирате.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7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621" y="858351"/>
            <a:ext cx="5844759" cy="970450"/>
          </a:xfrm>
        </p:spPr>
        <p:txBody>
          <a:bodyPr>
            <a:normAutofit/>
          </a:bodyPr>
          <a:lstStyle/>
          <a:p>
            <a:r>
              <a:rPr lang="bg-BG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</a:t>
            </a:r>
            <a:endParaRPr lang="en-US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20" y="1828801"/>
            <a:ext cx="5844760" cy="3866048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r>
              <a:rPr lang="ru-RU" b="0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Основна цел на нашия проект е</a:t>
            </a:r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да направим програма, която прави резервирането на полети лесно и удобно.</a:t>
            </a:r>
            <a:r>
              <a:rPr lang="ru-RU" b="0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bg-BG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Ч</a:t>
            </a:r>
            <a:r>
              <a:rPr lang="ru-RU" b="0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рез представяне на нашия проект „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Flight Manager</a:t>
            </a:r>
            <a:r>
              <a:rPr lang="ru-RU" b="0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“- приложение, което използва база от данни с полети, от които да изберете.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22B8-8A0C-40AD-8C7E-D8B78E0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092" y="1037944"/>
            <a:ext cx="5432564" cy="1849823"/>
          </a:xfrm>
        </p:spPr>
        <p:txBody>
          <a:bodyPr>
            <a:normAutofit/>
          </a:bodyPr>
          <a:lstStyle/>
          <a:p>
            <a:pPr algn="l"/>
            <a:r>
              <a:rPr lang="bg-BG" sz="36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технологии:</a:t>
            </a:r>
            <a:endParaRPr lang="en-US" sz="3600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47B2-6227-4DE4-86C8-19246436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84" y="2449585"/>
            <a:ext cx="5755580" cy="2650921"/>
          </a:xfrm>
        </p:spPr>
        <p:txBody>
          <a:bodyPr anchor="ctr">
            <a:normAutofit/>
          </a:bodyPr>
          <a:lstStyle/>
          <a:p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Visual Studio (C#, CSHTML)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MS SQL, SSMS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NuGet Packages Entity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Git, Github</a:t>
            </a:r>
          </a:p>
        </p:txBody>
      </p:sp>
    </p:spTree>
    <p:extLst>
      <p:ext uri="{BB962C8B-B14F-4D97-AF65-F5344CB8AC3E}">
        <p14:creationId xmlns:p14="http://schemas.microsoft.com/office/powerpoint/2010/main" val="419780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8A43-C579-4D79-A2A0-306ABC8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86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Разпределение на ролите</a:t>
            </a:r>
            <a:endParaRPr lang="en-US" sz="3600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E7F8-AF6E-4341-81D6-A6C69643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Мариян Халачев- отговорник по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Models </a:t>
            </a:r>
            <a:r>
              <a:rPr lang="bg-BG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и сътрудник в изготвяне на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Services.</a:t>
            </a:r>
            <a:endParaRPr lang="bg-BG" sz="20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Орлин Виденов- отговорник по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View Models </a:t>
            </a:r>
            <a:r>
              <a:rPr lang="bg-BG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и сътрудник в изготвяне на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Services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Калин  Тодоров- главният контрибутор на проекта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bg-BG" sz="20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Петър Мануилов- отговарящ за документацията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8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3489-4EAB-4172-80E5-16F1C810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76" y="391073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и скрийншоти на приложението</a:t>
            </a:r>
            <a:endParaRPr lang="en-US" sz="3700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59BD6-CBB3-49FA-940B-5276F59CB45B}"/>
              </a:ext>
            </a:extLst>
          </p:cNvPr>
          <p:cNvSpPr txBox="1"/>
          <p:nvPr/>
        </p:nvSpPr>
        <p:spPr>
          <a:xfrm>
            <a:off x="8453706" y="5069381"/>
            <a:ext cx="1768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accent1">
                    <a:lumMod val="75000"/>
                  </a:schemeClr>
                </a:solidFill>
              </a:rPr>
              <a:t>Структура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27981-EE7D-4201-BEDC-473F0154429F}"/>
              </a:ext>
            </a:extLst>
          </p:cNvPr>
          <p:cNvSpPr txBox="1"/>
          <p:nvPr/>
        </p:nvSpPr>
        <p:spPr>
          <a:xfrm>
            <a:off x="2721299" y="5069381"/>
            <a:ext cx="302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accent1">
                    <a:lumMod val="75000"/>
                  </a:schemeClr>
                </a:solidFill>
              </a:rPr>
              <a:t>Начална страница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52FB4-1A21-44C7-8B28-1D9F3A2B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49" y="2087285"/>
            <a:ext cx="5358298" cy="2683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B9A86B-6C94-43A8-A839-29407106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517" y="1916587"/>
            <a:ext cx="1606937" cy="30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6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4" y="2381464"/>
            <a:ext cx="5466305" cy="2212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bg-BG" sz="42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по важни методи</a:t>
            </a:r>
            <a:endParaRPr lang="en-US" sz="4200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39914-E401-4F5B-804F-9DFC4192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59" y="242443"/>
            <a:ext cx="6468378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4DF940-57B8-47FF-8BFE-E2B9B5F7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03" y="123363"/>
            <a:ext cx="7011378" cy="661127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13E6F69-3FE7-45C2-8859-E5A566B3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32" y="2342624"/>
            <a:ext cx="2978631" cy="2172749"/>
          </a:xfrm>
        </p:spPr>
        <p:txBody>
          <a:bodyPr/>
          <a:lstStyle/>
          <a:p>
            <a:r>
              <a:rPr lang="bg-BG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пасажер</a:t>
            </a:r>
            <a:endParaRPr lang="en-US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173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520" y="1719743"/>
            <a:ext cx="10491310" cy="7326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l">
              <a:spcAft>
                <a:spcPts val="800"/>
              </a:spcAft>
            </a:pPr>
            <a:r>
              <a:rPr lang="bg-BG" sz="36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Забравена парола и препращане на потвърждение</a:t>
            </a:r>
            <a:endParaRPr lang="en-US" sz="3600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60CEC-8E6C-45CA-8E6D-491388D5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486" y="3429000"/>
            <a:ext cx="8563747" cy="19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2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9EDE-2FD2-4345-8DCB-F7B4EBF6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60" y="3100071"/>
            <a:ext cx="4104492" cy="6578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bg-BG" sz="29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Детайли за полетите </a:t>
            </a:r>
            <a:endParaRPr lang="en-US" sz="2900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2254-EDD2-465E-B1D8-566092F3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71" y="480601"/>
            <a:ext cx="4258269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244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Parallax</vt:lpstr>
      <vt:lpstr>FlightManager</vt:lpstr>
      <vt:lpstr>Цели</vt:lpstr>
      <vt:lpstr>Използвани технологии:</vt:lpstr>
      <vt:lpstr>Разпределение на ролите</vt:lpstr>
      <vt:lpstr>Описание и скрийншоти на приложението</vt:lpstr>
      <vt:lpstr>Код за по важни методи</vt:lpstr>
      <vt:lpstr>Създаване на пасажер</vt:lpstr>
      <vt:lpstr>Забравена парола и препращане на потвърждение</vt:lpstr>
      <vt:lpstr>Детайли за полетите </vt:lpstr>
      <vt:lpstr>Наличие на скрити бутони за запазване на потребител в Web страницата</vt:lpstr>
      <vt:lpstr>Какво да очаквате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Manager</dc:title>
  <dc:creator>Петър Мануилов</dc:creator>
  <cp:lastModifiedBy>Петър Мануилов</cp:lastModifiedBy>
  <cp:revision>5</cp:revision>
  <dcterms:created xsi:type="dcterms:W3CDTF">2022-03-25T21:34:13Z</dcterms:created>
  <dcterms:modified xsi:type="dcterms:W3CDTF">2022-04-08T20:33:41Z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